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 id="2147483696" r:id="rId5"/>
    <p:sldMasterId id="2147483708" r:id="rId6"/>
    <p:sldMasterId id="2147483720" r:id="rId7"/>
  </p:sldMasterIdLst>
  <p:notesMasterIdLst>
    <p:notesMasterId r:id="rId17"/>
  </p:notesMasterIdLst>
  <p:sldIdLst>
    <p:sldId id="265" r:id="rId8"/>
    <p:sldId id="323" r:id="rId9"/>
    <p:sldId id="316" r:id="rId10"/>
    <p:sldId id="324" r:id="rId11"/>
    <p:sldId id="318" r:id="rId12"/>
    <p:sldId id="319" r:id="rId13"/>
    <p:sldId id="329" r:id="rId14"/>
    <p:sldId id="330" r:id="rId15"/>
    <p:sldId id="281" r:id="rId1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738"/>
      </p:cViewPr>
      <p:guideLst>
        <p:guide orient="horz" pos="1570"/>
        <p:guide pos="2866"/>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EB9950-AB76-48FD-96F0-606E0A298EB5}" type="datetimeFigureOut">
              <a:rPr lang="zh-CN" altLang="en-US" smtClean="0"/>
              <a:pPr/>
              <a:t>2018/6/8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C0E0F7-C8FC-4249-BCF1-EA2B06E772E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BF0D9B-962F-4CD5-87E2-F37E915EE0A4}" type="slidenum">
              <a:rPr lang="zh-CN" altLang="en-US" smtClean="0"/>
              <a:pPr/>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3" name="页脚占位符 2"/>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3" name="页脚占位符 2"/>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3" name="页脚占位符 2"/>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851B2AFD-34FD-42AE-9F03-F999996D7CB2}"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FD2BBC70-2826-4A8E-AE49-31A83E3974D9}"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3" name="页脚占位符 2"/>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3" name="页脚占位符 2"/>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6430BB6B-30D0-4D03-879D-86C648083F34}" type="datetimeFigureOut">
              <a:rPr lang="zh-CN" altLang="en-US" smtClean="0"/>
              <a:pPr/>
              <a:t>2018/6/8</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98924F8F-6FF0-4F2C-BAB1-68E74BEA165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5.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8.jpeg"/><Relationship Id="rId2" Type="http://schemas.openxmlformats.org/officeDocument/2006/relationships/slideLayout" Target="../slideLayouts/slideLayout35.xml"/><Relationship Id="rId16" Type="http://schemas.openxmlformats.org/officeDocument/2006/relationships/image" Target="../media/image7.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6" Type="http://schemas.openxmlformats.org/officeDocument/2006/relationships/image" Target="../media/image4.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17" Type="http://schemas.openxmlformats.org/officeDocument/2006/relationships/image" Target="../media/image8.jpeg"/><Relationship Id="rId2" Type="http://schemas.openxmlformats.org/officeDocument/2006/relationships/slideLayout" Target="../slideLayouts/slideLayout57.xml"/><Relationship Id="rId16" Type="http://schemas.openxmlformats.org/officeDocument/2006/relationships/image" Target="../media/image7.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6.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6" Type="http://schemas.openxmlformats.org/officeDocument/2006/relationships/image" Target="../media/image4.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3.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3" cstate="print">
            <a:extLst>
              <a:ext uri="{28A0092B-C50C-407E-A947-70E740481C1C}">
                <a14:useLocalDpi xmlns:a14="http://schemas.microsoft.com/office/drawing/2010/main" xmlns="" val="0"/>
              </a:ext>
            </a:extLst>
          </a:blip>
          <a:srcRect b="31132"/>
          <a:stretch>
            <a:fillRect/>
          </a:stretch>
        </p:blipFill>
        <p:spPr>
          <a:xfrm>
            <a:off x="-6350" y="11754"/>
            <a:ext cx="9150350" cy="5143500"/>
          </a:xfrm>
          <a:prstGeom prst="rect">
            <a:avLst/>
          </a:prstGeom>
        </p:spPr>
      </p:pic>
      <p:pic>
        <p:nvPicPr>
          <p:cNvPr id="16" name="图片 15"/>
          <p:cNvPicPr>
            <a:picLocks noChangeAspect="1"/>
          </p:cNvPicPr>
          <p:nvPr userDrawn="1"/>
        </p:nvPicPr>
        <p:blipFill>
          <a:blip r:embed="rId14" cstate="print">
            <a:extLst>
              <a:ext uri="{28A0092B-C50C-407E-A947-70E740481C1C}">
                <a14:useLocalDpi xmlns:a14="http://schemas.microsoft.com/office/drawing/2010/main" xmlns="" val="0"/>
              </a:ext>
            </a:extLst>
          </a:blip>
          <a:stretch>
            <a:fillRect/>
          </a:stretch>
        </p:blipFill>
        <p:spPr>
          <a:xfrm>
            <a:off x="1619672" y="2859782"/>
            <a:ext cx="7525916" cy="1939947"/>
          </a:xfrm>
          <a:prstGeom prst="rect">
            <a:avLst/>
          </a:prstGeom>
        </p:spPr>
      </p:pic>
      <p:pic>
        <p:nvPicPr>
          <p:cNvPr id="10" name="图片 9"/>
          <p:cNvPicPr>
            <a:picLocks noChangeAspect="1"/>
          </p:cNvPicPr>
          <p:nvPr userDrawn="1"/>
        </p:nvPicPr>
        <p:blipFill>
          <a:blip r:embed="rId15" cstate="print">
            <a:extLst>
              <a:ext uri="{28A0092B-C50C-407E-A947-70E740481C1C}">
                <a14:useLocalDpi xmlns:a14="http://schemas.microsoft.com/office/drawing/2010/main" xmlns="" val="0"/>
              </a:ext>
            </a:extLst>
          </a:blip>
          <a:stretch>
            <a:fillRect/>
          </a:stretch>
        </p:blipFill>
        <p:spPr>
          <a:xfrm>
            <a:off x="1588" y="2096294"/>
            <a:ext cx="2468098" cy="3047205"/>
          </a:xfrm>
          <a:prstGeom prst="rect">
            <a:avLst/>
          </a:prstGeom>
        </p:spPr>
      </p:pic>
      <p:grpSp>
        <p:nvGrpSpPr>
          <p:cNvPr id="11" name="组合 10"/>
          <p:cNvGrpSpPr/>
          <p:nvPr userDrawn="1"/>
        </p:nvGrpSpPr>
        <p:grpSpPr>
          <a:xfrm>
            <a:off x="1588" y="3860386"/>
            <a:ext cx="9144000" cy="1326841"/>
            <a:chOff x="0" y="3674775"/>
            <a:chExt cx="9851011" cy="1441517"/>
          </a:xfrm>
        </p:grpSpPr>
        <p:pic>
          <p:nvPicPr>
            <p:cNvPr id="12" name="图片 11"/>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0" y="3674775"/>
              <a:ext cx="7014681" cy="1441517"/>
            </a:xfrm>
            <a:prstGeom prst="rect">
              <a:avLst/>
            </a:prstGeom>
          </p:spPr>
        </p:pic>
        <p:pic>
          <p:nvPicPr>
            <p:cNvPr id="13" name="图片 12"/>
            <p:cNvPicPr>
              <a:picLocks noChangeAspect="1"/>
            </p:cNvPicPr>
            <p:nvPr/>
          </p:nvPicPr>
          <p:blipFill rotWithShape="1">
            <a:blip r:embed="rId16" cstate="print">
              <a:extLst>
                <a:ext uri="{28A0092B-C50C-407E-A947-70E740481C1C}">
                  <a14:useLocalDpi xmlns:a14="http://schemas.microsoft.com/office/drawing/2010/main" xmlns="" val="0"/>
                </a:ext>
              </a:extLst>
            </a:blip>
            <a:srcRect l="59566"/>
            <a:stretch>
              <a:fillRect/>
            </a:stretch>
          </p:blipFill>
          <p:spPr>
            <a:xfrm flipH="1">
              <a:off x="7014679" y="3674775"/>
              <a:ext cx="2836332" cy="1441517"/>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13" cstate="print">
            <a:extLst>
              <a:ext uri="{28A0092B-C50C-407E-A947-70E740481C1C}">
                <a14:useLocalDpi xmlns:a14="http://schemas.microsoft.com/office/drawing/2010/main" xmlns="" val="0"/>
              </a:ext>
            </a:extLst>
          </a:blip>
          <a:srcRect t="35030" b="45835"/>
          <a:stretch>
            <a:fillRect/>
          </a:stretch>
        </p:blipFill>
        <p:spPr>
          <a:xfrm>
            <a:off x="0" y="2214560"/>
            <a:ext cx="9144372" cy="2928940"/>
          </a:xfrm>
          <a:prstGeom prst="rect">
            <a:avLst/>
          </a:prstGeom>
        </p:spPr>
      </p:pic>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53BF0D9B-962F-4CD5-87E2-F37E915EE0A4}" type="slidenum">
              <a:rPr lang="zh-CN" altLang="en-US" smtClean="0"/>
              <a:pPr/>
              <a:t>‹#›</a:t>
            </a:fld>
            <a:endParaRPr lang="zh-CN" altLang="en-US"/>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xmlns="" val="0"/>
              </a:ext>
            </a:extLst>
          </a:blip>
          <a:srcRect b="56946"/>
          <a:stretch>
            <a:fillRect/>
          </a:stretch>
        </p:blipFill>
        <p:spPr>
          <a:xfrm>
            <a:off x="-372" y="-1"/>
            <a:ext cx="9144372" cy="2214561"/>
          </a:xfrm>
          <a:prstGeom prst="rect">
            <a:avLst/>
          </a:prstGeom>
        </p:spPr>
      </p:pic>
      <p:pic>
        <p:nvPicPr>
          <p:cNvPr id="9" name="Picture 2"/>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tretch>
            <a:fillRect/>
          </a:stretch>
        </p:blipFill>
        <p:spPr bwMode="auto">
          <a:xfrm>
            <a:off x="35496" y="4711735"/>
            <a:ext cx="1620000" cy="38029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4C52E37-B9F9-4203-949B-DE47D57752EB}" type="datetimeFigureOut">
              <a:rPr lang="zh-CN" altLang="en-US" smtClean="0"/>
              <a:pPr/>
              <a:t>2018/6/8</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53BF0D9B-962F-4CD5-87E2-F37E915EE0A4}" type="slidenum">
              <a:rPr lang="zh-CN" altLang="en-US" smtClean="0"/>
              <a:pPr/>
              <a:t>‹#›</a:t>
            </a:fld>
            <a:endParaRPr lang="zh-CN" altLang="en-US"/>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372" y="-1"/>
            <a:ext cx="9144372" cy="5143709"/>
          </a:xfrm>
          <a:prstGeom prst="rect">
            <a:avLst/>
          </a:prstGeom>
        </p:spPr>
      </p:pic>
      <p:pic>
        <p:nvPicPr>
          <p:cNvPr id="9" name="Picture 2"/>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tretch>
            <a:fillRect/>
          </a:stretch>
        </p:blipFill>
        <p:spPr bwMode="auto">
          <a:xfrm>
            <a:off x="35496" y="4711735"/>
            <a:ext cx="1620000" cy="38029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print">
            <a:extLst>
              <a:ext uri="{28A0092B-C50C-407E-A947-70E740481C1C}">
                <a14:useLocalDpi xmlns:a14="http://schemas.microsoft.com/office/drawing/2010/main" xmlns="" val="0"/>
              </a:ext>
            </a:extLst>
          </a:blip>
          <a:srcRect b="31132"/>
          <a:stretch>
            <a:fillRect/>
          </a:stretch>
        </p:blipFill>
        <p:spPr>
          <a:xfrm>
            <a:off x="-6350" y="11754"/>
            <a:ext cx="9150350" cy="5143500"/>
          </a:xfrm>
          <a:prstGeom prst="rect">
            <a:avLst/>
          </a:prstGeom>
        </p:spPr>
      </p:pic>
      <p:grpSp>
        <p:nvGrpSpPr>
          <p:cNvPr id="9" name="组合 8"/>
          <p:cNvGrpSpPr/>
          <p:nvPr userDrawn="1"/>
        </p:nvGrpSpPr>
        <p:grpSpPr>
          <a:xfrm>
            <a:off x="1588" y="3765189"/>
            <a:ext cx="9144000" cy="1326841"/>
            <a:chOff x="0" y="3674775"/>
            <a:chExt cx="9851011" cy="1441517"/>
          </a:xfrm>
        </p:grpSpPr>
        <p:pic>
          <p:nvPicPr>
            <p:cNvPr id="10" name="图片 9"/>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0" y="3674775"/>
              <a:ext cx="7014681" cy="1441517"/>
            </a:xfrm>
            <a:prstGeom prst="rect">
              <a:avLst/>
            </a:prstGeom>
          </p:spPr>
        </p:pic>
        <p:pic>
          <p:nvPicPr>
            <p:cNvPr id="11" name="图片 10"/>
            <p:cNvPicPr>
              <a:picLocks noChangeAspect="1"/>
            </p:cNvPicPr>
            <p:nvPr/>
          </p:nvPicPr>
          <p:blipFill rotWithShape="1">
            <a:blip r:embed="rId14" cstate="print">
              <a:extLst>
                <a:ext uri="{28A0092B-C50C-407E-A947-70E740481C1C}">
                  <a14:useLocalDpi xmlns:a14="http://schemas.microsoft.com/office/drawing/2010/main" xmlns="" val="0"/>
                </a:ext>
              </a:extLst>
            </a:blip>
            <a:srcRect l="59566"/>
            <a:stretch>
              <a:fillRect/>
            </a:stretch>
          </p:blipFill>
          <p:spPr>
            <a:xfrm flipH="1">
              <a:off x="7014679" y="3674775"/>
              <a:ext cx="2836332" cy="1441517"/>
            </a:xfrm>
            <a:prstGeom prst="rect">
              <a:avLst/>
            </a:prstGeom>
          </p:spPr>
        </p:pic>
      </p:grpSp>
      <p:pic>
        <p:nvPicPr>
          <p:cNvPr id="12" name="Picture 2"/>
          <p:cNvPicPr>
            <a:picLocks noChangeAspect="1" noChangeArrowheads="1"/>
          </p:cNvPicPr>
          <p:nvPr userDrawn="1"/>
        </p:nvPicPr>
        <p:blipFill>
          <a:blip r:embed="rId15" cstate="print">
            <a:extLst>
              <a:ext uri="{28A0092B-C50C-407E-A947-70E740481C1C}">
                <a14:useLocalDpi xmlns:a14="http://schemas.microsoft.com/office/drawing/2010/main" xmlns="" val="0"/>
              </a:ext>
            </a:extLst>
          </a:blip>
          <a:stretch>
            <a:fillRect/>
          </a:stretch>
        </p:blipFill>
        <p:spPr bwMode="auto">
          <a:xfrm>
            <a:off x="7397402" y="4659982"/>
            <a:ext cx="1620000" cy="380295"/>
          </a:xfrm>
          <a:prstGeom prst="rect">
            <a:avLst/>
          </a:prstGeom>
          <a:noFill/>
          <a:ln w="9525">
            <a:noFill/>
            <a:miter lim="800000"/>
            <a:headEnd/>
            <a:tailEnd/>
          </a:ln>
        </p:spPr>
      </p:pic>
      <p:pic>
        <p:nvPicPr>
          <p:cNvPr id="13" name="图片 12"/>
          <p:cNvPicPr>
            <a:picLocks noChangeAspect="1"/>
          </p:cNvPicPr>
          <p:nvPr userDrawn="1"/>
        </p:nvPicPr>
        <p:blipFill>
          <a:blip r:embed="rId16" cstate="print">
            <a:extLst>
              <a:ext uri="{28A0092B-C50C-407E-A947-70E740481C1C}">
                <a14:useLocalDpi xmlns:a14="http://schemas.microsoft.com/office/drawing/2010/main" xmlns="" val="0"/>
              </a:ext>
            </a:extLst>
          </a:blip>
          <a:stretch>
            <a:fillRect/>
          </a:stretch>
        </p:blipFill>
        <p:spPr>
          <a:xfrm>
            <a:off x="7397402" y="-37971"/>
            <a:ext cx="1590706" cy="921626"/>
          </a:xfrm>
          <a:prstGeom prst="rect">
            <a:avLst/>
          </a:prstGeom>
        </p:spPr>
      </p:pic>
      <p:sp>
        <p:nvSpPr>
          <p:cNvPr id="15" name="矩形 14"/>
          <p:cNvSpPr/>
          <p:nvPr userDrawn="1"/>
        </p:nvSpPr>
        <p:spPr>
          <a:xfrm>
            <a:off x="888914" y="883655"/>
            <a:ext cx="8136000" cy="7200"/>
          </a:xfrm>
          <a:prstGeom prst="rect">
            <a:avLst/>
          </a:prstGeom>
          <a:solidFill>
            <a:srgbClr val="C0030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userDrawn="1"/>
        </p:nvPicPr>
        <p:blipFill rotWithShape="1">
          <a:blip r:embed="rId17"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r="56948"/>
          <a:stretch>
            <a:fillRect/>
          </a:stretch>
        </p:blipFill>
        <p:spPr>
          <a:xfrm>
            <a:off x="-108520" y="-82227"/>
            <a:ext cx="1111090" cy="1456905"/>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3" cstate="print">
            <a:extLst>
              <a:ext uri="{28A0092B-C50C-407E-A947-70E740481C1C}">
                <a14:useLocalDpi xmlns:a14="http://schemas.microsoft.com/office/drawing/2010/main" xmlns="" val="0"/>
              </a:ext>
            </a:extLst>
          </a:blip>
          <a:srcRect b="31132"/>
          <a:stretch>
            <a:fillRect/>
          </a:stretch>
        </p:blipFill>
        <p:spPr>
          <a:xfrm>
            <a:off x="-6350" y="11754"/>
            <a:ext cx="9150350" cy="5143500"/>
          </a:xfrm>
          <a:prstGeom prst="rect">
            <a:avLst/>
          </a:prstGeom>
        </p:spPr>
      </p:pic>
      <p:pic>
        <p:nvPicPr>
          <p:cNvPr id="16" name="图片 15"/>
          <p:cNvPicPr>
            <a:picLocks noChangeAspect="1"/>
          </p:cNvPicPr>
          <p:nvPr userDrawn="1"/>
        </p:nvPicPr>
        <p:blipFill>
          <a:blip r:embed="rId14" cstate="print">
            <a:extLst>
              <a:ext uri="{28A0092B-C50C-407E-A947-70E740481C1C}">
                <a14:useLocalDpi xmlns:a14="http://schemas.microsoft.com/office/drawing/2010/main" xmlns="" val="0"/>
              </a:ext>
            </a:extLst>
          </a:blip>
          <a:stretch>
            <a:fillRect/>
          </a:stretch>
        </p:blipFill>
        <p:spPr>
          <a:xfrm>
            <a:off x="1547664" y="3277724"/>
            <a:ext cx="7597923" cy="1814306"/>
          </a:xfrm>
          <a:prstGeom prst="rect">
            <a:avLst/>
          </a:prstGeom>
        </p:spPr>
      </p:pic>
      <p:pic>
        <p:nvPicPr>
          <p:cNvPr id="10" name="图片 9"/>
          <p:cNvPicPr>
            <a:picLocks noChangeAspect="1"/>
          </p:cNvPicPr>
          <p:nvPr userDrawn="1"/>
        </p:nvPicPr>
        <p:blipFill>
          <a:blip r:embed="rId15" cstate="print">
            <a:extLst>
              <a:ext uri="{28A0092B-C50C-407E-A947-70E740481C1C}">
                <a14:useLocalDpi xmlns:a14="http://schemas.microsoft.com/office/drawing/2010/main" xmlns="" val="0"/>
              </a:ext>
            </a:extLst>
          </a:blip>
          <a:stretch>
            <a:fillRect/>
          </a:stretch>
        </p:blipFill>
        <p:spPr>
          <a:xfrm>
            <a:off x="-36512" y="2355726"/>
            <a:ext cx="2105503" cy="2831181"/>
          </a:xfrm>
          <a:prstGeom prst="rect">
            <a:avLst/>
          </a:prstGeom>
        </p:spPr>
      </p:pic>
      <p:grpSp>
        <p:nvGrpSpPr>
          <p:cNvPr id="11" name="组合 10"/>
          <p:cNvGrpSpPr/>
          <p:nvPr userDrawn="1"/>
        </p:nvGrpSpPr>
        <p:grpSpPr>
          <a:xfrm>
            <a:off x="-36512" y="3860386"/>
            <a:ext cx="9182099" cy="1326841"/>
            <a:chOff x="-41046" y="3674775"/>
            <a:chExt cx="9818139" cy="1441517"/>
          </a:xfrm>
        </p:grpSpPr>
        <p:pic>
          <p:nvPicPr>
            <p:cNvPr id="12" name="图片 11"/>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41046" y="3674775"/>
              <a:ext cx="7014681" cy="1441517"/>
            </a:xfrm>
            <a:prstGeom prst="rect">
              <a:avLst/>
            </a:prstGeom>
          </p:spPr>
        </p:pic>
        <p:pic>
          <p:nvPicPr>
            <p:cNvPr id="13" name="图片 12"/>
            <p:cNvPicPr>
              <a:picLocks noChangeAspect="1"/>
            </p:cNvPicPr>
            <p:nvPr/>
          </p:nvPicPr>
          <p:blipFill rotWithShape="1">
            <a:blip r:embed="rId16" cstate="print">
              <a:extLst>
                <a:ext uri="{28A0092B-C50C-407E-A947-70E740481C1C}">
                  <a14:useLocalDpi xmlns:a14="http://schemas.microsoft.com/office/drawing/2010/main" xmlns="" val="0"/>
                </a:ext>
              </a:extLst>
            </a:blip>
            <a:srcRect l="59566"/>
            <a:stretch>
              <a:fillRect/>
            </a:stretch>
          </p:blipFill>
          <p:spPr>
            <a:xfrm flipH="1">
              <a:off x="6940761" y="3674775"/>
              <a:ext cx="2836332" cy="1441517"/>
            </a:xfrm>
            <a:prstGeom prst="rect">
              <a:avLst/>
            </a:prstGeom>
          </p:spPr>
        </p:pic>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13" cstate="print">
            <a:extLst>
              <a:ext uri="{28A0092B-C50C-407E-A947-70E740481C1C}">
                <a14:useLocalDpi xmlns:a14="http://schemas.microsoft.com/office/drawing/2010/main" xmlns="" val="0"/>
              </a:ext>
            </a:extLst>
          </a:blip>
          <a:srcRect b="31132"/>
          <a:stretch>
            <a:fillRect/>
          </a:stretch>
        </p:blipFill>
        <p:spPr>
          <a:xfrm>
            <a:off x="-6350" y="11754"/>
            <a:ext cx="9150350" cy="5143500"/>
          </a:xfrm>
          <a:prstGeom prst="rect">
            <a:avLst/>
          </a:prstGeom>
        </p:spPr>
      </p:pic>
      <p:grpSp>
        <p:nvGrpSpPr>
          <p:cNvPr id="9" name="组合 8"/>
          <p:cNvGrpSpPr/>
          <p:nvPr userDrawn="1"/>
        </p:nvGrpSpPr>
        <p:grpSpPr>
          <a:xfrm>
            <a:off x="1588" y="3765189"/>
            <a:ext cx="9144000" cy="1326841"/>
            <a:chOff x="0" y="3674775"/>
            <a:chExt cx="9851011" cy="1441517"/>
          </a:xfrm>
        </p:grpSpPr>
        <p:pic>
          <p:nvPicPr>
            <p:cNvPr id="10" name="图片 9"/>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0" y="3674775"/>
              <a:ext cx="7014681" cy="1441517"/>
            </a:xfrm>
            <a:prstGeom prst="rect">
              <a:avLst/>
            </a:prstGeom>
          </p:spPr>
        </p:pic>
        <p:pic>
          <p:nvPicPr>
            <p:cNvPr id="11" name="图片 10"/>
            <p:cNvPicPr>
              <a:picLocks noChangeAspect="1"/>
            </p:cNvPicPr>
            <p:nvPr/>
          </p:nvPicPr>
          <p:blipFill rotWithShape="1">
            <a:blip r:embed="rId14" cstate="print">
              <a:extLst>
                <a:ext uri="{28A0092B-C50C-407E-A947-70E740481C1C}">
                  <a14:useLocalDpi xmlns:a14="http://schemas.microsoft.com/office/drawing/2010/main" xmlns="" val="0"/>
                </a:ext>
              </a:extLst>
            </a:blip>
            <a:srcRect l="59566"/>
            <a:stretch>
              <a:fillRect/>
            </a:stretch>
          </p:blipFill>
          <p:spPr>
            <a:xfrm flipH="1">
              <a:off x="7014679" y="3674775"/>
              <a:ext cx="2836332" cy="1441517"/>
            </a:xfrm>
            <a:prstGeom prst="rect">
              <a:avLst/>
            </a:prstGeom>
          </p:spPr>
        </p:pic>
      </p:grpSp>
      <p:pic>
        <p:nvPicPr>
          <p:cNvPr id="12" name="Picture 2"/>
          <p:cNvPicPr>
            <a:picLocks noChangeAspect="1" noChangeArrowheads="1"/>
          </p:cNvPicPr>
          <p:nvPr userDrawn="1"/>
        </p:nvPicPr>
        <p:blipFill>
          <a:blip r:embed="rId15" cstate="print">
            <a:extLst>
              <a:ext uri="{28A0092B-C50C-407E-A947-70E740481C1C}">
                <a14:useLocalDpi xmlns:a14="http://schemas.microsoft.com/office/drawing/2010/main" xmlns="" val="0"/>
              </a:ext>
            </a:extLst>
          </a:blip>
          <a:stretch>
            <a:fillRect/>
          </a:stretch>
        </p:blipFill>
        <p:spPr bwMode="auto">
          <a:xfrm>
            <a:off x="7397402" y="4659982"/>
            <a:ext cx="1620000" cy="380295"/>
          </a:xfrm>
          <a:prstGeom prst="rect">
            <a:avLst/>
          </a:prstGeom>
          <a:noFill/>
          <a:ln w="9525">
            <a:noFill/>
            <a:miter lim="800000"/>
            <a:headEnd/>
            <a:tailEnd/>
          </a:ln>
        </p:spPr>
      </p:pic>
      <p:pic>
        <p:nvPicPr>
          <p:cNvPr id="13" name="图片 12"/>
          <p:cNvPicPr>
            <a:picLocks noChangeAspect="1"/>
          </p:cNvPicPr>
          <p:nvPr userDrawn="1"/>
        </p:nvPicPr>
        <p:blipFill>
          <a:blip r:embed="rId16" cstate="print">
            <a:extLst>
              <a:ext uri="{28A0092B-C50C-407E-A947-70E740481C1C}">
                <a14:useLocalDpi xmlns:a14="http://schemas.microsoft.com/office/drawing/2010/main" xmlns="" val="0"/>
              </a:ext>
            </a:extLst>
          </a:blip>
          <a:stretch>
            <a:fillRect/>
          </a:stretch>
        </p:blipFill>
        <p:spPr>
          <a:xfrm>
            <a:off x="7356692" y="123478"/>
            <a:ext cx="1679804" cy="973248"/>
          </a:xfrm>
          <a:prstGeom prst="rect">
            <a:avLst/>
          </a:prstGeom>
        </p:spPr>
      </p:pic>
      <p:sp>
        <p:nvSpPr>
          <p:cNvPr id="15" name="矩形 14"/>
          <p:cNvSpPr/>
          <p:nvPr userDrawn="1"/>
        </p:nvSpPr>
        <p:spPr>
          <a:xfrm>
            <a:off x="888914" y="1131590"/>
            <a:ext cx="8136000" cy="7200"/>
          </a:xfrm>
          <a:prstGeom prst="rect">
            <a:avLst/>
          </a:prstGeom>
          <a:solidFill>
            <a:srgbClr val="C0030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userDrawn="1"/>
        </p:nvPicPr>
        <p:blipFill rotWithShape="1">
          <a:blip r:embed="rId17"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r="56948"/>
          <a:stretch>
            <a:fillRect/>
          </a:stretch>
        </p:blipFill>
        <p:spPr>
          <a:xfrm>
            <a:off x="-108520" y="-82227"/>
            <a:ext cx="1111090" cy="1456905"/>
          </a:xfrm>
          <a:prstGeom prst="rect">
            <a:avLst/>
          </a:prstGeom>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3" cstate="print">
            <a:extLst>
              <a:ext uri="{28A0092B-C50C-407E-A947-70E740481C1C}">
                <a14:useLocalDpi xmlns:a14="http://schemas.microsoft.com/office/drawing/2010/main" xmlns="" val="0"/>
              </a:ext>
            </a:extLst>
          </a:blip>
          <a:srcRect b="31132"/>
          <a:stretch>
            <a:fillRect/>
          </a:stretch>
        </p:blipFill>
        <p:spPr>
          <a:xfrm>
            <a:off x="-3374" y="11753"/>
            <a:ext cx="9183886" cy="5162351"/>
          </a:xfrm>
          <a:prstGeom prst="rect">
            <a:avLst/>
          </a:prstGeom>
        </p:spPr>
      </p:pic>
      <p:pic>
        <p:nvPicPr>
          <p:cNvPr id="16" name="图片 15"/>
          <p:cNvPicPr>
            <a:picLocks noChangeAspect="1"/>
          </p:cNvPicPr>
          <p:nvPr userDrawn="1"/>
        </p:nvPicPr>
        <p:blipFill rotWithShape="1">
          <a:blip r:embed="rId14" cstate="print">
            <a:extLst>
              <a:ext uri="{28A0092B-C50C-407E-A947-70E740481C1C}">
                <a14:useLocalDpi xmlns:a14="http://schemas.microsoft.com/office/drawing/2010/main" xmlns="" val="0"/>
              </a:ext>
            </a:extLst>
          </a:blip>
          <a:srcRect l="50000"/>
          <a:stretch>
            <a:fillRect/>
          </a:stretch>
        </p:blipFill>
        <p:spPr>
          <a:xfrm>
            <a:off x="5652110" y="3291829"/>
            <a:ext cx="3491890" cy="1800201"/>
          </a:xfrm>
          <a:prstGeom prst="rect">
            <a:avLst/>
          </a:prstGeom>
        </p:spPr>
      </p:pic>
      <p:pic>
        <p:nvPicPr>
          <p:cNvPr id="10" name="图片 9"/>
          <p:cNvPicPr>
            <a:picLocks noChangeAspect="1"/>
          </p:cNvPicPr>
          <p:nvPr userDrawn="1"/>
        </p:nvPicPr>
        <p:blipFill>
          <a:blip r:embed="rId15" cstate="print">
            <a:extLst>
              <a:ext uri="{28A0092B-C50C-407E-A947-70E740481C1C}">
                <a14:useLocalDpi xmlns:a14="http://schemas.microsoft.com/office/drawing/2010/main" xmlns="" val="0"/>
              </a:ext>
            </a:extLst>
          </a:blip>
          <a:stretch>
            <a:fillRect/>
          </a:stretch>
        </p:blipFill>
        <p:spPr>
          <a:xfrm>
            <a:off x="1588" y="2787774"/>
            <a:ext cx="2122140" cy="2355725"/>
          </a:xfrm>
          <a:prstGeom prst="rect">
            <a:avLst/>
          </a:prstGeom>
        </p:spPr>
      </p:pic>
      <p:grpSp>
        <p:nvGrpSpPr>
          <p:cNvPr id="11" name="组合 10"/>
          <p:cNvGrpSpPr/>
          <p:nvPr userDrawn="1"/>
        </p:nvGrpSpPr>
        <p:grpSpPr>
          <a:xfrm>
            <a:off x="-3374" y="3837197"/>
            <a:ext cx="9144000" cy="1326843"/>
            <a:chOff x="3656" y="3649579"/>
            <a:chExt cx="9851013" cy="1441519"/>
          </a:xfrm>
        </p:grpSpPr>
        <p:pic>
          <p:nvPicPr>
            <p:cNvPr id="12" name="图片 11"/>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3656" y="3649581"/>
              <a:ext cx="7014680" cy="1441517"/>
            </a:xfrm>
            <a:prstGeom prst="rect">
              <a:avLst/>
            </a:prstGeom>
          </p:spPr>
        </p:pic>
        <p:pic>
          <p:nvPicPr>
            <p:cNvPr id="13" name="图片 12"/>
            <p:cNvPicPr>
              <a:picLocks noChangeAspect="1"/>
            </p:cNvPicPr>
            <p:nvPr/>
          </p:nvPicPr>
          <p:blipFill rotWithShape="1">
            <a:blip r:embed="rId16" cstate="print">
              <a:extLst>
                <a:ext uri="{28A0092B-C50C-407E-A947-70E740481C1C}">
                  <a14:useLocalDpi xmlns:a14="http://schemas.microsoft.com/office/drawing/2010/main" xmlns="" val="0"/>
                </a:ext>
              </a:extLst>
            </a:blip>
            <a:srcRect l="59566"/>
            <a:stretch>
              <a:fillRect/>
            </a:stretch>
          </p:blipFill>
          <p:spPr>
            <a:xfrm flipH="1">
              <a:off x="7018337" y="3649579"/>
              <a:ext cx="2836332" cy="1441518"/>
            </a:xfrm>
            <a:prstGeom prst="rect">
              <a:avLst/>
            </a:prstGeom>
          </p:spPr>
        </p:pic>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62.xml"/><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8.jpeg"/><Relationship Id="rId7" Type="http://schemas.microsoft.com/office/2007/relationships/hdphoto" Target="../media/hdphoto2.wdp"/><Relationship Id="rId2" Type="http://schemas.openxmlformats.org/officeDocument/2006/relationships/image" Target="../media/image27.jpeg"/><Relationship Id="rId1" Type="http://schemas.openxmlformats.org/officeDocument/2006/relationships/slideLayout" Target="../slideLayouts/slideLayout62.xml"/><Relationship Id="rId6" Type="http://schemas.openxmlformats.org/officeDocument/2006/relationships/image" Target="../media/image31.jpeg"/><Relationship Id="rId11" Type="http://schemas.microsoft.com/office/2007/relationships/hdphoto" Target="../media/hdphoto4.wdp"/><Relationship Id="rId5" Type="http://schemas.openxmlformats.org/officeDocument/2006/relationships/image" Target="../media/image30.jpeg"/><Relationship Id="rId10" Type="http://schemas.openxmlformats.org/officeDocument/2006/relationships/image" Target="../media/image33.jpeg"/><Relationship Id="rId4" Type="http://schemas.openxmlformats.org/officeDocument/2006/relationships/image" Target="../media/image29.jpeg"/><Relationship Id="rId9"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xml"/><Relationship Id="rId1" Type="http://schemas.openxmlformats.org/officeDocument/2006/relationships/slideLayout" Target="../slideLayouts/slideLayout62.xml"/><Relationship Id="rId5" Type="http://schemas.openxmlformats.org/officeDocument/2006/relationships/image" Target="../media/image35.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png"/><Relationship Id="rId1" Type="http://schemas.openxmlformats.org/officeDocument/2006/relationships/slideLayout" Target="../slideLayouts/slideLayout6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886935" y="1851670"/>
            <a:ext cx="5376152" cy="0"/>
          </a:xfrm>
          <a:prstGeom prst="line">
            <a:avLst/>
          </a:prstGeom>
          <a:ln w="95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021778" y="3219822"/>
            <a:ext cx="5412156" cy="0"/>
          </a:xfrm>
          <a:prstGeom prst="line">
            <a:avLst/>
          </a:prstGeom>
          <a:ln w="9525">
            <a:solidFill>
              <a:schemeClr val="bg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1204266" y="747682"/>
            <a:ext cx="6392070" cy="1031980"/>
            <a:chOff x="1029725" y="915566"/>
            <a:chExt cx="6682618" cy="1271546"/>
          </a:xfrm>
        </p:grpSpPr>
        <p:pic>
          <p:nvPicPr>
            <p:cNvPr id="8" name="图片 7"/>
            <p:cNvPicPr>
              <a:picLocks noChangeAspect="1"/>
            </p:cNvPicPr>
            <p:nvPr/>
          </p:nvPicPr>
          <p:blipFill>
            <a:blip r:embed="rId2" cstate="print">
              <a:extLst>
                <a:ext uri="{BEBA8EAE-BF5A-486C-A8C5-ECC9F3942E4B}">
                  <a14:imgProps xmlns:a14="http://schemas.microsoft.com/office/drawing/2010/main" xmlns="">
                    <a14:imgLayer r:embed="rId3">
                      <a14:imgEffect>
                        <a14:colorTemperature colorTemp="11200"/>
                      </a14:imgEffect>
                    </a14:imgLayer>
                  </a14:imgProps>
                </a:ext>
                <a:ext uri="{28A0092B-C50C-407E-A947-70E740481C1C}">
                  <a14:useLocalDpi xmlns:a14="http://schemas.microsoft.com/office/drawing/2010/main" xmlns="" val="0"/>
                </a:ext>
              </a:extLst>
            </a:blip>
            <a:stretch>
              <a:fillRect/>
            </a:stretch>
          </p:blipFill>
          <p:spPr>
            <a:xfrm>
              <a:off x="3739918" y="915566"/>
              <a:ext cx="2795936" cy="1271546"/>
            </a:xfrm>
            <a:prstGeom prst="rect">
              <a:avLst/>
            </a:prstGeom>
          </p:spPr>
        </p:pic>
        <p:pic>
          <p:nvPicPr>
            <p:cNvPr id="12" name="图片 11" descr="飞鸟"/>
            <p:cNvPicPr>
              <a:picLocks noChangeAspect="1"/>
            </p:cNvPicPr>
            <p:nvPr/>
          </p:nvPicPr>
          <p:blipFill>
            <a:blip r:embed="rId4" cstate="print"/>
            <a:stretch>
              <a:fillRect/>
            </a:stretch>
          </p:blipFill>
          <p:spPr>
            <a:xfrm>
              <a:off x="1029725" y="1219900"/>
              <a:ext cx="1262380" cy="701040"/>
            </a:xfrm>
            <a:prstGeom prst="rect">
              <a:avLst/>
            </a:prstGeom>
          </p:spPr>
        </p:pic>
        <p:pic>
          <p:nvPicPr>
            <p:cNvPr id="24" name="图片 23" descr="飞鸟"/>
            <p:cNvPicPr>
              <a:picLocks noChangeAspect="1"/>
            </p:cNvPicPr>
            <p:nvPr/>
          </p:nvPicPr>
          <p:blipFill>
            <a:blip r:embed="rId5" cstate="print"/>
            <a:stretch>
              <a:fillRect/>
            </a:stretch>
          </p:blipFill>
          <p:spPr>
            <a:xfrm>
              <a:off x="6761698" y="1477319"/>
              <a:ext cx="950645" cy="527924"/>
            </a:xfrm>
            <a:prstGeom prst="rect">
              <a:avLst/>
            </a:prstGeom>
          </p:spPr>
        </p:pic>
      </p:grpSp>
      <p:cxnSp>
        <p:nvCxnSpPr>
          <p:cNvPr id="17" name="直接连接符 16"/>
          <p:cNvCxnSpPr/>
          <p:nvPr/>
        </p:nvCxnSpPr>
        <p:spPr>
          <a:xfrm>
            <a:off x="1862487" y="3363838"/>
            <a:ext cx="5376152" cy="0"/>
          </a:xfrm>
          <a:prstGeom prst="line">
            <a:avLst/>
          </a:prstGeom>
          <a:ln w="95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743166" y="1923678"/>
            <a:ext cx="5663937" cy="1422400"/>
          </a:xfrm>
          <a:prstGeom prst="rect">
            <a:avLst/>
          </a:prstGeom>
        </p:spPr>
        <p:txBody>
          <a:bodyPr wrap="square" lIns="68580" tIns="34290" rIns="68580" bIns="34290">
            <a:spAutoFit/>
          </a:bodyPr>
          <a:lstStyle/>
          <a:p>
            <a:pPr algn="ctr"/>
            <a:r>
              <a:rPr lang="zh-CN" altLang="zh-CN" sz="4400" b="1" dirty="0" smtClean="0">
                <a:solidFill>
                  <a:srgbClr val="E71E17"/>
                </a:solidFill>
                <a:latin typeface="微软雅黑" panose="020B0503020204020204" pitchFamily="34" charset="-122"/>
                <a:ea typeface="微软雅黑" panose="020B0503020204020204" pitchFamily="34" charset="-122"/>
              </a:rPr>
              <a:t>以“四个伟大” 书写时代新篇章</a:t>
            </a:r>
          </a:p>
        </p:txBody>
      </p:sp>
      <p:sp>
        <p:nvSpPr>
          <p:cNvPr id="10" name="TextBox 9"/>
          <p:cNvSpPr txBox="1"/>
          <p:nvPr/>
        </p:nvSpPr>
        <p:spPr>
          <a:xfrm>
            <a:off x="1835696" y="3651870"/>
            <a:ext cx="6120680" cy="1015663"/>
          </a:xfrm>
          <a:prstGeom prst="rect">
            <a:avLst/>
          </a:prstGeom>
          <a:noFill/>
        </p:spPr>
        <p:txBody>
          <a:bodyPr wrap="square" rtlCol="0">
            <a:spAutoFit/>
          </a:bodyPr>
          <a:lstStyle/>
          <a:p>
            <a:r>
              <a:rPr lang="zh-CN" altLang="en-US" sz="2000" b="1" dirty="0" smtClean="0"/>
              <a:t>商学院：</a:t>
            </a:r>
            <a:r>
              <a:rPr lang="en-US" altLang="zh-CN" sz="2000" b="1" dirty="0" smtClean="0"/>
              <a:t>1630701</a:t>
            </a:r>
            <a:r>
              <a:rPr lang="zh-CN" altLang="en-US" sz="2000" b="1" dirty="0" smtClean="0"/>
              <a:t>班</a:t>
            </a:r>
            <a:endParaRPr lang="en-US" altLang="zh-CN" sz="2000" b="1" dirty="0" smtClean="0"/>
          </a:p>
          <a:p>
            <a:r>
              <a:rPr lang="zh-CN" altLang="en-US" sz="2000" b="1" dirty="0" smtClean="0"/>
              <a:t>主讲人：冯子轩</a:t>
            </a:r>
            <a:endParaRPr lang="en-US" altLang="zh-CN" sz="2000" b="1" dirty="0" smtClean="0"/>
          </a:p>
          <a:p>
            <a:r>
              <a:rPr lang="zh-CN" altLang="en-US" sz="2000" b="1" dirty="0" smtClean="0"/>
              <a:t>助讲人</a:t>
            </a:r>
            <a:r>
              <a:rPr lang="zh-CN" altLang="en-US" sz="2000" b="1" dirty="0" smtClean="0"/>
              <a:t>：卢梦珂  谷雨婷 王阳  苏娜  刘佳欣  郑惠惠  </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16205" y="1189355"/>
            <a:ext cx="1934845" cy="1908175"/>
            <a:chOff x="323532" y="1765906"/>
            <a:chExt cx="1872204" cy="1525924"/>
          </a:xfrm>
        </p:grpSpPr>
        <p:pic>
          <p:nvPicPr>
            <p:cNvPr id="21" name="图片 3" descr="20090116091504934.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691387" y="2420211"/>
              <a:ext cx="1097283" cy="871619"/>
            </a:xfrm>
            <a:prstGeom prst="rect">
              <a:avLst/>
            </a:prstGeom>
            <a:noFill/>
            <a:ln w="9525">
              <a:noFill/>
              <a:miter lim="800000"/>
              <a:headEnd/>
              <a:tailEnd/>
            </a:ln>
          </p:spPr>
        </p:pic>
        <p:pic>
          <p:nvPicPr>
            <p:cNvPr id="22" name="图片 11" descr="10749503_180236983000_2.jpg"/>
            <p:cNvPicPr/>
            <p:nvPr/>
          </p:nvPicPr>
          <p:blipFill>
            <a:blip r:embed="rId3" cstate="print">
              <a:clrChange>
                <a:clrFrom>
                  <a:srgbClr val="FFFFFF"/>
                </a:clrFrom>
                <a:clrTo>
                  <a:srgbClr val="FFFFFF">
                    <a:alpha val="0"/>
                  </a:srgbClr>
                </a:clrTo>
              </a:clrChange>
            </a:blip>
            <a:srcRect b="6250"/>
            <a:stretch>
              <a:fillRect/>
            </a:stretch>
          </p:blipFill>
          <p:spPr bwMode="auto">
            <a:xfrm>
              <a:off x="1122453" y="1765906"/>
              <a:ext cx="1073283" cy="1373574"/>
            </a:xfrm>
            <a:prstGeom prst="rect">
              <a:avLst/>
            </a:prstGeom>
            <a:noFill/>
            <a:ln w="9525">
              <a:noFill/>
              <a:miter lim="800000"/>
              <a:headEnd/>
              <a:tailEnd/>
            </a:ln>
          </p:spPr>
        </p:pic>
        <p:pic>
          <p:nvPicPr>
            <p:cNvPr id="23" name="图片 21" descr="2457331_092236065767_2_副本.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rot="852255" flipH="1">
              <a:off x="323532" y="1836805"/>
              <a:ext cx="842061" cy="1166812"/>
            </a:xfrm>
            <a:prstGeom prst="rect">
              <a:avLst/>
            </a:prstGeom>
            <a:noFill/>
            <a:ln w="9525">
              <a:noFill/>
              <a:miter lim="800000"/>
              <a:headEnd/>
              <a:tailEnd/>
            </a:ln>
          </p:spPr>
        </p:pic>
      </p:grpSp>
      <p:grpSp>
        <p:nvGrpSpPr>
          <p:cNvPr id="8" name="组合 7"/>
          <p:cNvGrpSpPr/>
          <p:nvPr/>
        </p:nvGrpSpPr>
        <p:grpSpPr>
          <a:xfrm>
            <a:off x="7682498" y="3214037"/>
            <a:ext cx="1295384" cy="1426389"/>
            <a:chOff x="4092843" y="3089577"/>
            <a:chExt cx="1295384" cy="1426389"/>
          </a:xfrm>
        </p:grpSpPr>
        <p:pic>
          <p:nvPicPr>
            <p:cNvPr id="26" name="图片 25"/>
            <p:cNvPicPr>
              <a:picLocks noChangeAspect="1"/>
            </p:cNvPicPr>
            <p:nvPr/>
          </p:nvPicPr>
          <p:blipFill rotWithShape="1">
            <a:blip r:embed="rId5" cstate="print">
              <a:extLst>
                <a:ext uri="{28A0092B-C50C-407E-A947-70E740481C1C}">
                  <a14:useLocalDpi xmlns:a14="http://schemas.microsoft.com/office/drawing/2010/main" xmlns="" val="0"/>
                </a:ext>
              </a:extLst>
            </a:blip>
            <a:srcRect t="14259" b="13889"/>
            <a:stretch>
              <a:fillRect/>
            </a:stretch>
          </p:blipFill>
          <p:spPr>
            <a:xfrm>
              <a:off x="4092843" y="3706032"/>
              <a:ext cx="1127229" cy="809934"/>
            </a:xfrm>
            <a:prstGeom prst="rect">
              <a:avLst/>
            </a:prstGeom>
          </p:spPr>
        </p:pic>
        <p:pic>
          <p:nvPicPr>
            <p:cNvPr id="24" name="图片 23"/>
            <p:cNvPicPr>
              <a:picLocks noChangeAspect="1"/>
            </p:cNvPicPr>
            <p:nvPr/>
          </p:nvPicPr>
          <p:blipFill rotWithShape="1">
            <a:blip r:embed="rId6" cstate="print">
              <a:clrChange>
                <a:clrFrom>
                  <a:srgbClr val="88C0DB"/>
                </a:clrFrom>
                <a:clrTo>
                  <a:srgbClr val="88C0DB">
                    <a:alpha val="0"/>
                  </a:srgbClr>
                </a:clrTo>
              </a:clrChange>
              <a:extLst>
                <a:ext uri="{28A0092B-C50C-407E-A947-70E740481C1C}">
                  <a14:useLocalDpi xmlns:a14="http://schemas.microsoft.com/office/drawing/2010/main" xmlns="" val="0"/>
                </a:ext>
              </a:extLst>
            </a:blip>
            <a:srcRect l="7593" t="6815" r="13148" b="11111"/>
            <a:stretch>
              <a:fillRect/>
            </a:stretch>
          </p:blipFill>
          <p:spPr>
            <a:xfrm>
              <a:off x="4427984" y="3089577"/>
              <a:ext cx="960243" cy="994341"/>
            </a:xfrm>
            <a:prstGeom prst="rect">
              <a:avLst/>
            </a:prstGeom>
          </p:spPr>
        </p:pic>
      </p:grpSp>
      <p:sp>
        <p:nvSpPr>
          <p:cNvPr id="4" name="文本框 3"/>
          <p:cNvSpPr txBox="1"/>
          <p:nvPr/>
        </p:nvSpPr>
        <p:spPr>
          <a:xfrm>
            <a:off x="2146935" y="1463040"/>
            <a:ext cx="6497320" cy="645160"/>
          </a:xfrm>
          <a:prstGeom prst="rect">
            <a:avLst/>
          </a:prstGeom>
          <a:noFill/>
        </p:spPr>
        <p:txBody>
          <a:bodyPr wrap="square" rtlCol="0">
            <a:spAutoFit/>
          </a:bodyPr>
          <a:lstStyle/>
          <a:p>
            <a:r>
              <a:rPr lang="zh-CN" altLang="zh-CN" b="1"/>
              <a:t>党的十九大报告强调，实现伟大梦想，必须进行伟大斗争、建设伟大工程、推进伟大事业。</a:t>
            </a:r>
          </a:p>
        </p:txBody>
      </p:sp>
      <p:sp>
        <p:nvSpPr>
          <p:cNvPr id="5" name="矩形 4"/>
          <p:cNvSpPr/>
          <p:nvPr/>
        </p:nvSpPr>
        <p:spPr>
          <a:xfrm>
            <a:off x="2789778" y="2159124"/>
            <a:ext cx="3760966" cy="353943"/>
          </a:xfrm>
          <a:prstGeom prst="rect">
            <a:avLst/>
          </a:prstGeom>
        </p:spPr>
        <p:txBody>
          <a:bodyPr wrap="none">
            <a:spAutoFit/>
          </a:bodyPr>
          <a:lstStyle/>
          <a:p>
            <a:pPr marL="285750" indent="-285750">
              <a:buFont typeface="Wingdings" panose="05000000000000000000" pitchFamily="2" charset="2"/>
              <a:buChar char="ü"/>
            </a:pPr>
            <a:r>
              <a:rPr lang="zh-CN" altLang="zh-CN" sz="1700" b="1" dirty="0">
                <a:latin typeface="+mn-ea"/>
              </a:rPr>
              <a:t>进行具有新的历史特点的</a:t>
            </a:r>
            <a:r>
              <a:rPr lang="zh-CN" altLang="zh-CN" sz="1700" b="1" dirty="0">
                <a:solidFill>
                  <a:srgbClr val="C00000"/>
                </a:solidFill>
                <a:latin typeface="微软雅黑" panose="020B0503020204020204" pitchFamily="34" charset="-122"/>
                <a:ea typeface="微软雅黑" panose="020B0503020204020204" pitchFamily="34" charset="-122"/>
              </a:rPr>
              <a:t>伟大</a:t>
            </a:r>
            <a:r>
              <a:rPr lang="zh-CN" altLang="zh-CN" sz="1700" b="1" dirty="0" smtClean="0">
                <a:solidFill>
                  <a:srgbClr val="C00000"/>
                </a:solidFill>
                <a:latin typeface="微软雅黑" panose="020B0503020204020204" pitchFamily="34" charset="-122"/>
                <a:ea typeface="微软雅黑" panose="020B0503020204020204" pitchFamily="34" charset="-122"/>
              </a:rPr>
              <a:t>斗争</a:t>
            </a:r>
            <a:endParaRPr lang="en-US" altLang="zh-CN" sz="1700" b="1" dirty="0">
              <a:solidFill>
                <a:srgbClr val="C00000"/>
              </a:solidFill>
              <a:latin typeface="微软雅黑" panose="020B0503020204020204" pitchFamily="34" charset="-122"/>
              <a:ea typeface="微软雅黑" panose="020B0503020204020204" pitchFamily="34" charset="-122"/>
            </a:endParaRPr>
          </a:p>
        </p:txBody>
      </p:sp>
      <p:sp>
        <p:nvSpPr>
          <p:cNvPr id="13" name="矩形 12"/>
          <p:cNvSpPr/>
          <p:nvPr/>
        </p:nvSpPr>
        <p:spPr>
          <a:xfrm>
            <a:off x="2826921" y="2512432"/>
            <a:ext cx="3760966" cy="353943"/>
          </a:xfrm>
          <a:prstGeom prst="rect">
            <a:avLst/>
          </a:prstGeom>
        </p:spPr>
        <p:txBody>
          <a:bodyPr wrap="none">
            <a:spAutoFit/>
          </a:bodyPr>
          <a:lstStyle/>
          <a:p>
            <a:pPr marL="285750" indent="-285750">
              <a:buFont typeface="Wingdings" panose="05000000000000000000" pitchFamily="2" charset="2"/>
              <a:buChar char="ü"/>
            </a:pPr>
            <a:r>
              <a:rPr lang="zh-CN" altLang="zh-CN" sz="1700" b="1" dirty="0">
                <a:latin typeface="+mn-ea"/>
              </a:rPr>
              <a:t>加强和改进党的建设新的</a:t>
            </a:r>
            <a:r>
              <a:rPr lang="zh-CN" altLang="zh-CN" sz="1700" b="1" dirty="0">
                <a:solidFill>
                  <a:srgbClr val="C00000"/>
                </a:solidFill>
                <a:latin typeface="微软雅黑" panose="020B0503020204020204" pitchFamily="34" charset="-122"/>
                <a:ea typeface="微软雅黑" panose="020B0503020204020204" pitchFamily="34" charset="-122"/>
              </a:rPr>
              <a:t>伟大</a:t>
            </a:r>
            <a:r>
              <a:rPr lang="zh-CN" altLang="zh-CN" sz="1700" b="1" dirty="0" smtClean="0">
                <a:solidFill>
                  <a:srgbClr val="C00000"/>
                </a:solidFill>
                <a:latin typeface="微软雅黑" panose="020B0503020204020204" pitchFamily="34" charset="-122"/>
                <a:ea typeface="微软雅黑" panose="020B0503020204020204" pitchFamily="34" charset="-122"/>
              </a:rPr>
              <a:t>工程</a:t>
            </a:r>
            <a:endParaRPr lang="en-US" altLang="zh-CN" sz="1700" b="1" dirty="0">
              <a:solidFill>
                <a:srgbClr val="C00000"/>
              </a:solidFill>
              <a:latin typeface="微软雅黑" panose="020B0503020204020204" pitchFamily="34" charset="-122"/>
              <a:ea typeface="微软雅黑" panose="020B0503020204020204" pitchFamily="34" charset="-122"/>
            </a:endParaRPr>
          </a:p>
        </p:txBody>
      </p:sp>
      <p:sp>
        <p:nvSpPr>
          <p:cNvPr id="17" name="矩形 16"/>
          <p:cNvSpPr/>
          <p:nvPr/>
        </p:nvSpPr>
        <p:spPr>
          <a:xfrm>
            <a:off x="2826925" y="2916287"/>
            <a:ext cx="3760966" cy="353943"/>
          </a:xfrm>
          <a:prstGeom prst="rect">
            <a:avLst/>
          </a:prstGeom>
        </p:spPr>
        <p:txBody>
          <a:bodyPr wrap="none">
            <a:spAutoFit/>
          </a:bodyPr>
          <a:lstStyle/>
          <a:p>
            <a:pPr marL="285750" indent="-285750">
              <a:buFont typeface="Wingdings" panose="05000000000000000000" pitchFamily="2" charset="2"/>
              <a:buChar char="ü"/>
            </a:pPr>
            <a:r>
              <a:rPr lang="zh-CN" altLang="zh-CN" sz="1700" b="1" dirty="0">
                <a:latin typeface="+mn-ea"/>
              </a:rPr>
              <a:t>推进中国特色社会主义的</a:t>
            </a:r>
            <a:r>
              <a:rPr lang="zh-CN" altLang="zh-CN" sz="1700" b="1" dirty="0">
                <a:solidFill>
                  <a:srgbClr val="C00000"/>
                </a:solidFill>
                <a:latin typeface="微软雅黑" panose="020B0503020204020204" pitchFamily="34" charset="-122"/>
                <a:ea typeface="微软雅黑" panose="020B0503020204020204" pitchFamily="34" charset="-122"/>
              </a:rPr>
              <a:t>伟大</a:t>
            </a:r>
            <a:r>
              <a:rPr lang="zh-CN" altLang="zh-CN" sz="1700" b="1" dirty="0" smtClean="0">
                <a:solidFill>
                  <a:srgbClr val="C00000"/>
                </a:solidFill>
                <a:latin typeface="微软雅黑" panose="020B0503020204020204" pitchFamily="34" charset="-122"/>
                <a:ea typeface="微软雅黑" panose="020B0503020204020204" pitchFamily="34" charset="-122"/>
              </a:rPr>
              <a:t>事业</a:t>
            </a:r>
            <a:endParaRPr lang="en-US" altLang="zh-CN" sz="1700" b="1" dirty="0">
              <a:solidFill>
                <a:srgbClr val="C00000"/>
              </a:solidFill>
              <a:latin typeface="微软雅黑" panose="020B0503020204020204" pitchFamily="34" charset="-122"/>
              <a:ea typeface="微软雅黑" panose="020B0503020204020204" pitchFamily="34" charset="-122"/>
            </a:endParaRPr>
          </a:p>
        </p:txBody>
      </p:sp>
      <p:sp>
        <p:nvSpPr>
          <p:cNvPr id="18" name="矩形 17"/>
          <p:cNvSpPr/>
          <p:nvPr/>
        </p:nvSpPr>
        <p:spPr>
          <a:xfrm>
            <a:off x="2827238" y="3269977"/>
            <a:ext cx="4572000" cy="353943"/>
          </a:xfrm>
          <a:prstGeom prst="rect">
            <a:avLst/>
          </a:prstGeom>
        </p:spPr>
        <p:txBody>
          <a:bodyPr>
            <a:spAutoFit/>
          </a:bodyPr>
          <a:lstStyle/>
          <a:p>
            <a:pPr marL="285750" indent="-285750">
              <a:buFont typeface="Wingdings" panose="05000000000000000000" pitchFamily="2" charset="2"/>
              <a:buChar char="ü"/>
            </a:pPr>
            <a:r>
              <a:rPr lang="zh-CN" altLang="zh-CN" sz="1700" b="1" dirty="0" smtClean="0">
                <a:latin typeface="+mn-ea"/>
              </a:rPr>
              <a:t>实现</a:t>
            </a:r>
            <a:r>
              <a:rPr lang="zh-CN" altLang="zh-CN" sz="1700" b="1" dirty="0">
                <a:latin typeface="+mn-ea"/>
              </a:rPr>
              <a:t>中华民族伟大复兴的</a:t>
            </a:r>
            <a:r>
              <a:rPr lang="zh-CN" altLang="zh-CN" sz="1700" b="1" dirty="0">
                <a:solidFill>
                  <a:srgbClr val="C00000"/>
                </a:solidFill>
                <a:latin typeface="微软雅黑" panose="020B0503020204020204" pitchFamily="34" charset="-122"/>
                <a:ea typeface="微软雅黑" panose="020B0503020204020204" pitchFamily="34" charset="-122"/>
              </a:rPr>
              <a:t>伟大</a:t>
            </a:r>
            <a:r>
              <a:rPr lang="zh-CN" altLang="zh-CN" sz="1700" b="1" dirty="0" smtClean="0">
                <a:solidFill>
                  <a:srgbClr val="C00000"/>
                </a:solidFill>
                <a:latin typeface="微软雅黑" panose="020B0503020204020204" pitchFamily="34" charset="-122"/>
                <a:ea typeface="微软雅黑" panose="020B0503020204020204" pitchFamily="34" charset="-122"/>
              </a:rPr>
              <a:t>梦想</a:t>
            </a:r>
            <a:endParaRPr lang="zh-CN" altLang="en-US" sz="17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89255" y="3733800"/>
            <a:ext cx="7225030" cy="829945"/>
          </a:xfrm>
          <a:prstGeom prst="rect">
            <a:avLst/>
          </a:prstGeom>
          <a:noFill/>
        </p:spPr>
        <p:txBody>
          <a:bodyPr wrap="square" rtlCol="0">
            <a:spAutoFit/>
          </a:bodyPr>
          <a:lstStyle/>
          <a:p>
            <a:r>
              <a:rPr lang="zh-CN" altLang="en-US" sz="1600" b="1">
                <a:latin typeface="+mn-ea"/>
                <a:cs typeface="+mn-ea"/>
              </a:rPr>
              <a:t>这</a:t>
            </a:r>
            <a:r>
              <a:rPr lang="en-US" altLang="zh-CN" sz="1600" b="1">
                <a:latin typeface="+mn-ea"/>
                <a:cs typeface="+mn-ea"/>
              </a:rPr>
              <a:t>“</a:t>
            </a:r>
            <a:r>
              <a:rPr lang="zh-CN" altLang="en-US" sz="1600" b="1">
                <a:latin typeface="+mn-ea"/>
                <a:cs typeface="+mn-ea"/>
              </a:rPr>
              <a:t>四个伟大</a:t>
            </a:r>
            <a:r>
              <a:rPr lang="en-US" altLang="zh-CN" sz="1600" b="1">
                <a:latin typeface="+mn-ea"/>
                <a:cs typeface="+mn-ea"/>
              </a:rPr>
              <a:t>”</a:t>
            </a:r>
            <a:r>
              <a:rPr lang="zh-CN" altLang="en-US" sz="1600" b="1">
                <a:latin typeface="+mn-ea"/>
                <a:cs typeface="+mn-ea"/>
              </a:rPr>
              <a:t>形成了一个有机整体，贯穿于新时代坚持和发展中国特色社会主义的伟大实践之中。准确把握</a:t>
            </a:r>
            <a:r>
              <a:rPr lang="en-US" altLang="zh-CN" sz="1600" b="1">
                <a:latin typeface="+mn-ea"/>
                <a:cs typeface="+mn-ea"/>
              </a:rPr>
              <a:t>“</a:t>
            </a:r>
            <a:r>
              <a:rPr lang="zh-CN" altLang="en-US" sz="1600" b="1">
                <a:latin typeface="+mn-ea"/>
                <a:cs typeface="+mn-ea"/>
              </a:rPr>
              <a:t>四个伟大</a:t>
            </a:r>
            <a:r>
              <a:rPr lang="en-US" altLang="zh-CN" sz="1600" b="1">
                <a:latin typeface="+mn-ea"/>
                <a:cs typeface="+mn-ea"/>
              </a:rPr>
              <a:t>”</a:t>
            </a:r>
            <a:r>
              <a:rPr lang="zh-CN" altLang="en-US" sz="1600" b="1">
                <a:latin typeface="+mn-ea"/>
                <a:cs typeface="+mn-ea"/>
              </a:rPr>
              <a:t>的科学内涵，是新时代实现中华民族伟大复兴的历史使命的必然要求。</a:t>
            </a:r>
          </a:p>
        </p:txBody>
      </p:sp>
      <p:sp>
        <p:nvSpPr>
          <p:cNvPr id="9" name="矩形 8"/>
          <p:cNvSpPr/>
          <p:nvPr/>
        </p:nvSpPr>
        <p:spPr>
          <a:xfrm>
            <a:off x="671503" y="321216"/>
            <a:ext cx="6776214" cy="584775"/>
          </a:xfrm>
          <a:prstGeom prst="rect">
            <a:avLst/>
          </a:prstGeom>
        </p:spPr>
        <p:txBody>
          <a:bodyPr wrap="none">
            <a:spAutoFit/>
          </a:bodyPr>
          <a:lstStyle/>
          <a:p>
            <a:pPr>
              <a:defRPr/>
            </a:pPr>
            <a:r>
              <a:rPr lang="zh-CN" altLang="zh-CN" sz="32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“四个伟大”</a:t>
            </a:r>
            <a:r>
              <a:rPr lang="zh-CN" altLang="zh-CN" sz="32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：新时代党的历史使命</a:t>
            </a:r>
            <a:endParaRPr lang="zh-CN" altLang="en-US" sz="32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3" presetClass="entr" presetSubtype="1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linds(horizontal)">
                                      <p:cBhvr>
                                        <p:cTn id="4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7" grpId="0"/>
      <p:bldP spid="1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69298" y="455196"/>
            <a:ext cx="5234125" cy="523220"/>
          </a:xfrm>
          <a:prstGeom prst="rect">
            <a:avLst/>
          </a:prstGeom>
        </p:spPr>
        <p:txBody>
          <a:bodyPr wrap="none">
            <a:spAutoFit/>
          </a:bodyPr>
          <a:lstStyle/>
          <a:p>
            <a:pPr>
              <a:defRPr/>
            </a:pPr>
            <a:r>
              <a:rPr lang="en-US"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伟大</a:t>
            </a:r>
            <a:r>
              <a:rPr lang="zh-CN" altLang="zh-CN"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工程锻造坚强领导</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核心</a:t>
            </a:r>
            <a:endParaRPr lang="zh-CN" altLang="en-US"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
        <p:nvSpPr>
          <p:cNvPr id="6" name="矩形 5"/>
          <p:cNvSpPr/>
          <p:nvPr/>
        </p:nvSpPr>
        <p:spPr>
          <a:xfrm>
            <a:off x="2332960" y="1680193"/>
            <a:ext cx="2031325" cy="369332"/>
          </a:xfrm>
          <a:prstGeom prst="rect">
            <a:avLst/>
          </a:prstGeom>
        </p:spPr>
        <p:txBody>
          <a:bodyPr wrap="none">
            <a:spAutoFit/>
          </a:bodyPr>
          <a:lstStyle/>
          <a:p>
            <a:pPr algn="ctr"/>
            <a:r>
              <a:rPr lang="zh-CN" altLang="zh-CN" b="1" dirty="0">
                <a:solidFill>
                  <a:srgbClr val="C00000"/>
                </a:solidFill>
                <a:latin typeface="微软雅黑" panose="020B0503020204020204" pitchFamily="34" charset="-122"/>
                <a:ea typeface="微软雅黑" panose="020B0503020204020204" pitchFamily="34" charset="-122"/>
              </a:rPr>
              <a:t>中国列车的驾驶员</a:t>
            </a:r>
            <a:endParaRPr lang="en-US" altLang="zh-CN" b="1" dirty="0">
              <a:solidFill>
                <a:srgbClr val="C00000"/>
              </a:solidFill>
              <a:latin typeface="微软雅黑" panose="020B0503020204020204" pitchFamily="34" charset="-122"/>
              <a:ea typeface="微软雅黑" panose="020B0503020204020204" pitchFamily="34" charset="-122"/>
            </a:endParaRPr>
          </a:p>
        </p:txBody>
      </p:sp>
      <p:sp>
        <p:nvSpPr>
          <p:cNvPr id="7" name="矩形 6"/>
          <p:cNvSpPr/>
          <p:nvPr/>
        </p:nvSpPr>
        <p:spPr>
          <a:xfrm>
            <a:off x="2541143" y="2081463"/>
            <a:ext cx="1723549" cy="461665"/>
          </a:xfrm>
          <a:prstGeom prst="rect">
            <a:avLst/>
          </a:prstGeom>
        </p:spPr>
        <p:txBody>
          <a:bodyPr wrap="none">
            <a:spAutoFit/>
          </a:bodyPr>
          <a:lstStyle/>
          <a:p>
            <a:pPr algn="ctr"/>
            <a:r>
              <a:rPr lang="zh-CN" altLang="zh-CN" sz="2400" b="1" dirty="0">
                <a:solidFill>
                  <a:srgbClr val="C00000"/>
                </a:solidFill>
                <a:latin typeface="微软雅黑" panose="020B0503020204020204" pitchFamily="34" charset="-122"/>
                <a:ea typeface="微软雅黑" panose="020B0503020204020204" pitchFamily="34" charset="-122"/>
              </a:rPr>
              <a:t>中国共产党</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276053" y="2051742"/>
            <a:ext cx="2052000"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683507" y="2940667"/>
            <a:ext cx="3885318" cy="2084070"/>
          </a:xfrm>
          <a:prstGeom prst="rect">
            <a:avLst/>
          </a:prstGeom>
        </p:spPr>
        <p:txBody>
          <a:bodyPr wrap="square">
            <a:spAutoFit/>
          </a:bodyPr>
          <a:lstStyle/>
          <a:p>
            <a:pPr>
              <a:lnSpc>
                <a:spcPct val="120000"/>
              </a:lnSpc>
            </a:pPr>
            <a:r>
              <a:rPr lang="en-US" altLang="zh-CN" b="1" dirty="0" smtClean="0">
                <a:latin typeface="+mn-ea"/>
              </a:rPr>
              <a:t>    ——</a:t>
            </a:r>
            <a:r>
              <a:rPr lang="zh-CN" altLang="zh-CN" b="1" dirty="0" smtClean="0">
                <a:latin typeface="+mn-ea"/>
              </a:rPr>
              <a:t>如果</a:t>
            </a:r>
            <a:r>
              <a:rPr lang="zh-CN" altLang="zh-CN" b="1" dirty="0">
                <a:latin typeface="+mn-ea"/>
              </a:rPr>
              <a:t>把中国比作一辆高速行驶的火车</a:t>
            </a:r>
            <a:r>
              <a:rPr lang="zh-CN" altLang="zh-CN" b="1" dirty="0" smtClean="0">
                <a:latin typeface="+mn-ea"/>
              </a:rPr>
              <a:t>，那么它面临的最大危险就是脱轨或者翻车，要</a:t>
            </a:r>
            <a:r>
              <a:rPr lang="zh-CN" altLang="zh-CN" b="1" dirty="0">
                <a:latin typeface="+mn-ea"/>
              </a:rPr>
              <a:t>想安全快速到达目的地，必须有一个称职的</a:t>
            </a:r>
            <a:r>
              <a:rPr lang="en-US" altLang="zh-CN" b="1" dirty="0">
                <a:latin typeface="+mn-ea"/>
              </a:rPr>
              <a:t>“</a:t>
            </a:r>
            <a:r>
              <a:rPr lang="zh-CN" altLang="zh-CN" b="1" dirty="0" smtClean="0">
                <a:latin typeface="+mn-ea"/>
              </a:rPr>
              <a:t>驾驶员</a:t>
            </a:r>
            <a:r>
              <a:rPr lang="en-US" altLang="zh-CN" b="1" dirty="0" smtClean="0">
                <a:latin typeface="+mn-ea"/>
              </a:rPr>
              <a:t>”</a:t>
            </a:r>
            <a:r>
              <a:rPr lang="zh-CN" altLang="en-US" b="1" dirty="0" smtClean="0">
                <a:latin typeface="+mn-ea"/>
              </a:rPr>
              <a:t>，中国列车的</a:t>
            </a:r>
            <a:r>
              <a:rPr lang="en-US" altLang="zh-CN" b="1" dirty="0" smtClean="0">
                <a:latin typeface="+mn-ea"/>
              </a:rPr>
              <a:t>“</a:t>
            </a:r>
            <a:r>
              <a:rPr lang="zh-CN" altLang="en-US" b="1" dirty="0" smtClean="0">
                <a:latin typeface="+mn-ea"/>
              </a:rPr>
              <a:t>驾驶员</a:t>
            </a:r>
            <a:r>
              <a:rPr lang="en-US" altLang="zh-CN" b="1" dirty="0" smtClean="0">
                <a:latin typeface="+mn-ea"/>
              </a:rPr>
              <a:t>”</a:t>
            </a:r>
            <a:r>
              <a:rPr lang="zh-CN" altLang="en-US" b="1" dirty="0" smtClean="0">
                <a:latin typeface="+mn-ea"/>
              </a:rPr>
              <a:t>就是中国共产党。</a:t>
            </a:r>
            <a:endParaRPr lang="zh-CN" altLang="en-US" b="1" dirty="0">
              <a:latin typeface="+mn-ea"/>
            </a:endParaRPr>
          </a:p>
        </p:txBody>
      </p:sp>
      <p:grpSp>
        <p:nvGrpSpPr>
          <p:cNvPr id="5" name="组合 4"/>
          <p:cNvGrpSpPr/>
          <p:nvPr/>
        </p:nvGrpSpPr>
        <p:grpSpPr>
          <a:xfrm>
            <a:off x="683568" y="1553223"/>
            <a:ext cx="2712430" cy="1387859"/>
            <a:chOff x="683568" y="1553223"/>
            <a:chExt cx="2712430" cy="1387859"/>
          </a:xfrm>
        </p:grpSpPr>
        <p:pic>
          <p:nvPicPr>
            <p:cNvPr id="15" name="图片 14"/>
            <p:cNvPicPr>
              <a:picLocks noChangeAspect="1"/>
            </p:cNvPicPr>
            <p:nvPr/>
          </p:nvPicPr>
          <p:blipFill>
            <a:blip r:embed="rId2"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683568" y="1553223"/>
              <a:ext cx="620230" cy="917647"/>
            </a:xfrm>
            <a:prstGeom prst="rect">
              <a:avLst/>
            </a:prstGeom>
          </p:spPr>
        </p:pic>
        <p:pic>
          <p:nvPicPr>
            <p:cNvPr id="16" name="图片 15"/>
            <p:cNvPicPr>
              <a:picLocks noChangeAspect="1"/>
            </p:cNvPicPr>
            <p:nvPr/>
          </p:nvPicPr>
          <p:blipFill rotWithShape="1">
            <a:blip r:embed="rId3" cstate="print">
              <a:clrChange>
                <a:clrFrom>
                  <a:srgbClr val="FDFDFD"/>
                </a:clrFrom>
                <a:clrTo>
                  <a:srgbClr val="FDFDFD">
                    <a:alpha val="0"/>
                  </a:srgbClr>
                </a:clrTo>
              </a:clrChange>
              <a:extLst>
                <a:ext uri="{28A0092B-C50C-407E-A947-70E740481C1C}">
                  <a14:useLocalDpi xmlns:a14="http://schemas.microsoft.com/office/drawing/2010/main" xmlns="" val="0"/>
                </a:ext>
              </a:extLst>
            </a:blip>
            <a:srcRect t="5625" r="45570" b="45313"/>
            <a:stretch>
              <a:fillRect/>
            </a:stretch>
          </p:blipFill>
          <p:spPr>
            <a:xfrm>
              <a:off x="1121280" y="1553224"/>
              <a:ext cx="1045432" cy="793296"/>
            </a:xfrm>
            <a:prstGeom prst="rect">
              <a:avLst/>
            </a:prstGeom>
          </p:spPr>
        </p:pic>
        <p:pic>
          <p:nvPicPr>
            <p:cNvPr id="13" name="图片 12"/>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flipH="1">
              <a:off x="841426" y="2256257"/>
              <a:ext cx="2554572" cy="684825"/>
            </a:xfrm>
            <a:prstGeom prst="rect">
              <a:avLst/>
            </a:prstGeom>
          </p:spPr>
        </p:pic>
      </p:grpSp>
      <p:sp>
        <p:nvSpPr>
          <p:cNvPr id="9" name="文本框 8"/>
          <p:cNvSpPr txBox="1"/>
          <p:nvPr/>
        </p:nvSpPr>
        <p:spPr>
          <a:xfrm rot="10800000" flipV="1">
            <a:off x="5220970" y="1721485"/>
            <a:ext cx="3178175" cy="1753235"/>
          </a:xfrm>
          <a:prstGeom prst="rect">
            <a:avLst/>
          </a:prstGeom>
          <a:noFill/>
        </p:spPr>
        <p:txBody>
          <a:bodyPr wrap="square" rtlCol="0" anchor="t">
            <a:spAutoFit/>
          </a:bodyPr>
          <a:lstStyle/>
          <a:p>
            <a:r>
              <a:rPr lang="zh-CN" altLang="en-US" b="1">
                <a:latin typeface="+mn-ea"/>
                <a:cs typeface="+mn-ea"/>
                <a:sym typeface="+mn-ea"/>
              </a:rPr>
              <a:t>要想始终做一个称职的</a:t>
            </a:r>
            <a:r>
              <a:rPr lang="en-US" altLang="zh-CN" b="1">
                <a:latin typeface="+mn-ea"/>
                <a:cs typeface="+mn-ea"/>
                <a:sym typeface="+mn-ea"/>
              </a:rPr>
              <a:t>“</a:t>
            </a:r>
            <a:r>
              <a:rPr lang="zh-CN" altLang="en-US" b="1">
                <a:latin typeface="+mn-ea"/>
                <a:cs typeface="+mn-ea"/>
                <a:sym typeface="+mn-ea"/>
              </a:rPr>
              <a:t>驾驶员</a:t>
            </a:r>
            <a:r>
              <a:rPr lang="en-US" altLang="zh-CN" b="1">
                <a:latin typeface="+mn-ea"/>
                <a:cs typeface="+mn-ea"/>
                <a:sym typeface="+mn-ea"/>
              </a:rPr>
              <a:t>”</a:t>
            </a:r>
            <a:r>
              <a:rPr lang="zh-CN" altLang="en-US" b="1">
                <a:latin typeface="+mn-ea"/>
                <a:cs typeface="+mn-ea"/>
                <a:sym typeface="+mn-ea"/>
              </a:rPr>
              <a:t>，就需要党不断加强自身的建设，党的建设就是新的伟大工程。推进伟大工程，才能把好</a:t>
            </a:r>
            <a:r>
              <a:rPr lang="en-US" altLang="zh-CN" b="1">
                <a:latin typeface="+mn-ea"/>
                <a:cs typeface="+mn-ea"/>
                <a:sym typeface="+mn-ea"/>
              </a:rPr>
              <a:t>“</a:t>
            </a:r>
            <a:r>
              <a:rPr lang="zh-CN" altLang="en-US" b="1">
                <a:latin typeface="+mn-ea"/>
                <a:cs typeface="+mn-ea"/>
                <a:sym typeface="+mn-ea"/>
              </a:rPr>
              <a:t>方向盘</a:t>
            </a:r>
            <a:r>
              <a:rPr lang="en-US" altLang="zh-CN" b="1">
                <a:latin typeface="+mn-ea"/>
                <a:cs typeface="+mn-ea"/>
                <a:sym typeface="+mn-ea"/>
              </a:rPr>
              <a:t>”</a:t>
            </a:r>
            <a:r>
              <a:rPr lang="zh-CN" altLang="en-US" b="1">
                <a:latin typeface="+mn-ea"/>
                <a:cs typeface="+mn-ea"/>
                <a:sym typeface="+mn-ea"/>
              </a:rPr>
              <a:t>，引领我们驶向中华民族复兴的终点站。</a:t>
            </a:r>
            <a:endParaRPr lang="zh-CN" altLang="en-US"/>
          </a:p>
        </p:txBody>
      </p:sp>
      <p:grpSp>
        <p:nvGrpSpPr>
          <p:cNvPr id="14" name="组合 13"/>
          <p:cNvGrpSpPr/>
          <p:nvPr/>
        </p:nvGrpSpPr>
        <p:grpSpPr>
          <a:xfrm>
            <a:off x="7836253" y="3601884"/>
            <a:ext cx="1168553" cy="1584176"/>
            <a:chOff x="3547463" y="1491630"/>
            <a:chExt cx="1168553" cy="1584176"/>
          </a:xfrm>
        </p:grpSpPr>
        <p:pic>
          <p:nvPicPr>
            <p:cNvPr id="17" name="图片 16" descr="u=2531859159,2620490659&amp;fm=21&amp;gp=0_副本.jpg"/>
            <p:cNvPicPr>
              <a:picLocks noChangeAspect="1"/>
            </p:cNvPicPr>
            <p:nvPr/>
          </p:nvPicPr>
          <p:blipFill>
            <a:blip r:embed="rId5" cstate="print">
              <a:clrChange>
                <a:clrFrom>
                  <a:srgbClr val="FFFFFF"/>
                </a:clrFrom>
                <a:clrTo>
                  <a:srgbClr val="FFFFFF">
                    <a:alpha val="0"/>
                  </a:srgbClr>
                </a:clrTo>
              </a:clrChange>
            </a:blip>
            <a:stretch>
              <a:fillRect/>
            </a:stretch>
          </p:blipFill>
          <p:spPr>
            <a:xfrm>
              <a:off x="3547463" y="2507729"/>
              <a:ext cx="880520" cy="568077"/>
            </a:xfrm>
            <a:prstGeom prst="rect">
              <a:avLst/>
            </a:prstGeom>
          </p:spPr>
        </p:pic>
        <p:pic>
          <p:nvPicPr>
            <p:cNvPr id="18" name="图片 17" descr="u=3662685217,427842901&amp;fm=23&amp;gp=0.jpg"/>
            <p:cNvPicPr>
              <a:picLocks noChangeAspect="1"/>
            </p:cNvPicPr>
            <p:nvPr/>
          </p:nvPicPr>
          <p:blipFill>
            <a:blip r:embed="rId6" cstate="print">
              <a:clrChange>
                <a:clrFrom>
                  <a:srgbClr val="DAE4F0"/>
                </a:clrFrom>
                <a:clrTo>
                  <a:srgbClr val="DAE4F0">
                    <a:alpha val="0"/>
                  </a:srgbClr>
                </a:clrTo>
              </a:clrChange>
            </a:blip>
            <a:srcRect l="34880" t="9023" r="29840" b="22280"/>
            <a:stretch>
              <a:fillRect/>
            </a:stretch>
          </p:blipFill>
          <p:spPr>
            <a:xfrm>
              <a:off x="3987724" y="1491630"/>
              <a:ext cx="728292" cy="1280097"/>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
                                        </p:tgtEl>
                                      </p:cBhvr>
                                    </p:animEffect>
                                  </p:childTnLst>
                                </p:cTn>
                              </p:par>
                            </p:childTnLst>
                          </p:cTn>
                        </p:par>
                        <p:par>
                          <p:cTn id="22" fill="hold">
                            <p:stCondLst>
                              <p:cond delay="2349"/>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849"/>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349"/>
                            </p:stCondLst>
                            <p:childTnLst>
                              <p:par>
                                <p:cTn id="33" presetID="22" presetClass="entr" presetSubtype="1"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up)">
                                      <p:cBhvr>
                                        <p:cTn id="35" dur="500"/>
                                        <p:tgtEl>
                                          <p:spTgt spid="4"/>
                                        </p:tgtEl>
                                      </p:cBhvr>
                                    </p:animEffect>
                                  </p:childTnLst>
                                </p:cTn>
                              </p:par>
                            </p:childTnLst>
                          </p:cTn>
                        </p:par>
                        <p:par>
                          <p:cTn id="36" fill="hold">
                            <p:stCondLst>
                              <p:cond delay="3849"/>
                            </p:stCondLst>
                            <p:childTnLst>
                              <p:par>
                                <p:cTn id="37" presetID="42"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69298" y="455196"/>
            <a:ext cx="5234125" cy="523220"/>
          </a:xfrm>
          <a:prstGeom prst="rect">
            <a:avLst/>
          </a:prstGeom>
        </p:spPr>
        <p:txBody>
          <a:bodyPr wrap="none">
            <a:spAutoFit/>
          </a:bodyPr>
          <a:lstStyle/>
          <a:p>
            <a:pPr>
              <a:defRPr/>
            </a:pPr>
            <a:r>
              <a:rPr lang="en-US"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伟大</a:t>
            </a:r>
            <a:r>
              <a:rPr lang="zh-CN" altLang="zh-CN"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工程锻造坚强领导</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核心</a:t>
            </a:r>
            <a:endParaRPr lang="zh-CN" altLang="en-US"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
        <p:nvSpPr>
          <p:cNvPr id="2" name="文本框 1"/>
          <p:cNvSpPr txBox="1"/>
          <p:nvPr/>
        </p:nvSpPr>
        <p:spPr>
          <a:xfrm>
            <a:off x="81915" y="1600835"/>
            <a:ext cx="6040120" cy="1476375"/>
          </a:xfrm>
          <a:prstGeom prst="rect">
            <a:avLst/>
          </a:prstGeom>
          <a:noFill/>
        </p:spPr>
        <p:txBody>
          <a:bodyPr wrap="square" rtlCol="0">
            <a:spAutoFit/>
          </a:bodyPr>
          <a:lstStyle/>
          <a:p>
            <a:pPr marL="285750" indent="-285750">
              <a:buFont typeface="Wingdings" panose="05000000000000000000" charset="0"/>
              <a:buChar char="Ø"/>
            </a:pPr>
            <a:r>
              <a:rPr lang="zh-CN" altLang="en-US" b="1">
                <a:latin typeface="+mn-ea"/>
                <a:cs typeface="+mn-ea"/>
              </a:rPr>
              <a:t>党的建设是一项宏伟且复杂的工程，其内容主要包括政治建设、思想建设、组织建设、作风建设等。早在</a:t>
            </a:r>
            <a:r>
              <a:rPr lang="en-US" altLang="zh-CN" b="1">
                <a:latin typeface="+mn-ea"/>
                <a:cs typeface="+mn-ea"/>
              </a:rPr>
              <a:t>1936</a:t>
            </a:r>
            <a:r>
              <a:rPr lang="zh-CN" altLang="en-US" b="1">
                <a:latin typeface="+mn-ea"/>
                <a:cs typeface="+mn-ea"/>
              </a:rPr>
              <a:t>年，毛泽东同志曾在《</a:t>
            </a:r>
            <a:r>
              <a:rPr lang="en-US" altLang="zh-CN" b="1">
                <a:latin typeface="+mn-ea"/>
                <a:cs typeface="+mn-ea"/>
              </a:rPr>
              <a:t>&lt;</a:t>
            </a:r>
            <a:r>
              <a:rPr lang="zh-CN" altLang="en-US" b="1">
                <a:latin typeface="+mn-ea"/>
                <a:cs typeface="+mn-ea"/>
              </a:rPr>
              <a:t>共产党人</a:t>
            </a:r>
            <a:r>
              <a:rPr lang="en-US" altLang="zh-CN" b="1">
                <a:latin typeface="+mn-ea"/>
                <a:cs typeface="+mn-ea"/>
              </a:rPr>
              <a:t>&gt;</a:t>
            </a:r>
            <a:r>
              <a:rPr lang="zh-CN" altLang="en-US" b="1">
                <a:latin typeface="+mn-ea"/>
                <a:cs typeface="+mn-ea"/>
              </a:rPr>
              <a:t>发刊词》中提出了中国革命胜利的三大法宝。毛泽东将党的建设作为取得胜利的关键，并将其称之为一个伟大工程。</a:t>
            </a:r>
          </a:p>
        </p:txBody>
      </p:sp>
      <p:pic>
        <p:nvPicPr>
          <p:cNvPr id="25" name="图片 2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63558" y="1600711"/>
            <a:ext cx="983413" cy="1365540"/>
          </a:xfrm>
          <a:prstGeom prst="rect">
            <a:avLst/>
          </a:prstGeom>
        </p:spPr>
      </p:pic>
      <p:sp>
        <p:nvSpPr>
          <p:cNvPr id="38" name="矩形 37"/>
          <p:cNvSpPr/>
          <p:nvPr/>
        </p:nvSpPr>
        <p:spPr>
          <a:xfrm>
            <a:off x="7586789" y="2107054"/>
            <a:ext cx="1056700" cy="353943"/>
          </a:xfrm>
          <a:prstGeom prst="rect">
            <a:avLst/>
          </a:prstGeom>
        </p:spPr>
        <p:txBody>
          <a:bodyPr wrap="none">
            <a:spAutoFit/>
          </a:bodyPr>
          <a:lstStyle/>
          <a:p>
            <a:r>
              <a:rPr lang="zh-CN" altLang="en-US" sz="1700" b="1" dirty="0" smtClean="0">
                <a:solidFill>
                  <a:schemeClr val="tx1">
                    <a:lumMod val="75000"/>
                    <a:lumOff val="25000"/>
                  </a:schemeClr>
                </a:solidFill>
                <a:latin typeface="微软雅黑" panose="020B0503020204020204" pitchFamily="34" charset="-122"/>
                <a:ea typeface="微软雅黑" panose="020B0503020204020204" pitchFamily="34" charset="-122"/>
              </a:rPr>
              <a:t>武装斗争</a:t>
            </a:r>
            <a:endParaRPr lang="zh-CN" altLang="en-US" sz="17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96"/>
          <p:cNvGrpSpPr/>
          <p:nvPr/>
        </p:nvGrpSpPr>
        <p:grpSpPr>
          <a:xfrm>
            <a:off x="7294245" y="1775460"/>
            <a:ext cx="179705" cy="171450"/>
            <a:chOff x="250282" y="3320438"/>
            <a:chExt cx="234000" cy="234000"/>
          </a:xfrm>
        </p:grpSpPr>
        <p:sp>
          <p:nvSpPr>
            <p:cNvPr id="6" name="椭圆 5"/>
            <p:cNvSpPr/>
            <p:nvPr/>
          </p:nvSpPr>
          <p:spPr>
            <a:xfrm>
              <a:off x="287406" y="3357562"/>
              <a:ext cx="142876" cy="142876"/>
            </a:xfrm>
            <a:prstGeom prst="ellipse">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7" name="椭圆 6"/>
            <p:cNvSpPr/>
            <p:nvPr/>
          </p:nvSpPr>
          <p:spPr>
            <a:xfrm>
              <a:off x="250282" y="3320438"/>
              <a:ext cx="234000" cy="234000"/>
            </a:xfrm>
            <a:prstGeom prst="ellipse">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00"/>
            </a:p>
          </p:txBody>
        </p:sp>
      </p:grpSp>
      <p:grpSp>
        <p:nvGrpSpPr>
          <p:cNvPr id="14" name="组合 96"/>
          <p:cNvGrpSpPr/>
          <p:nvPr/>
        </p:nvGrpSpPr>
        <p:grpSpPr>
          <a:xfrm>
            <a:off x="7294245" y="2639060"/>
            <a:ext cx="179705" cy="175260"/>
            <a:chOff x="250282" y="3320438"/>
            <a:chExt cx="234000" cy="234000"/>
          </a:xfrm>
        </p:grpSpPr>
        <p:sp>
          <p:nvSpPr>
            <p:cNvPr id="15" name="椭圆 14"/>
            <p:cNvSpPr/>
            <p:nvPr/>
          </p:nvSpPr>
          <p:spPr>
            <a:xfrm>
              <a:off x="287406" y="3357562"/>
              <a:ext cx="142876" cy="142876"/>
            </a:xfrm>
            <a:prstGeom prst="ellipse">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16" name="椭圆 15"/>
            <p:cNvSpPr/>
            <p:nvPr/>
          </p:nvSpPr>
          <p:spPr>
            <a:xfrm>
              <a:off x="250282" y="3320438"/>
              <a:ext cx="234000" cy="234000"/>
            </a:xfrm>
            <a:prstGeom prst="ellipse">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00"/>
            </a:p>
          </p:txBody>
        </p:sp>
      </p:grpSp>
      <p:grpSp>
        <p:nvGrpSpPr>
          <p:cNvPr id="17" name="组合 96"/>
          <p:cNvGrpSpPr/>
          <p:nvPr/>
        </p:nvGrpSpPr>
        <p:grpSpPr>
          <a:xfrm>
            <a:off x="7294245" y="2182495"/>
            <a:ext cx="179705" cy="175260"/>
            <a:chOff x="250282" y="3320438"/>
            <a:chExt cx="234000" cy="234000"/>
          </a:xfrm>
        </p:grpSpPr>
        <p:sp>
          <p:nvSpPr>
            <p:cNvPr id="18" name="椭圆 17"/>
            <p:cNvSpPr/>
            <p:nvPr/>
          </p:nvSpPr>
          <p:spPr>
            <a:xfrm>
              <a:off x="287406" y="3357562"/>
              <a:ext cx="142876" cy="142876"/>
            </a:xfrm>
            <a:prstGeom prst="ellipse">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19" name="椭圆 18"/>
            <p:cNvSpPr/>
            <p:nvPr/>
          </p:nvSpPr>
          <p:spPr>
            <a:xfrm>
              <a:off x="250282" y="3320438"/>
              <a:ext cx="234000" cy="234000"/>
            </a:xfrm>
            <a:prstGeom prst="ellipse">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00"/>
            </a:p>
          </p:txBody>
        </p:sp>
      </p:grpSp>
      <p:sp>
        <p:nvSpPr>
          <p:cNvPr id="20" name="文本框 19"/>
          <p:cNvSpPr txBox="1"/>
          <p:nvPr/>
        </p:nvSpPr>
        <p:spPr>
          <a:xfrm>
            <a:off x="7548245" y="1677035"/>
            <a:ext cx="1134745" cy="368300"/>
          </a:xfrm>
          <a:prstGeom prst="rect">
            <a:avLst/>
          </a:prstGeom>
          <a:noFill/>
        </p:spPr>
        <p:txBody>
          <a:bodyPr wrap="square" rtlCol="0" anchor="t">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统一战线</a:t>
            </a:r>
            <a:endParaRPr lang="zh-CN" altLang="en-US"/>
          </a:p>
        </p:txBody>
      </p:sp>
      <p:sp>
        <p:nvSpPr>
          <p:cNvPr id="43" name="矩形 42"/>
          <p:cNvSpPr/>
          <p:nvPr/>
        </p:nvSpPr>
        <p:spPr>
          <a:xfrm>
            <a:off x="7587141" y="2550279"/>
            <a:ext cx="1056700" cy="353943"/>
          </a:xfrm>
          <a:prstGeom prst="rect">
            <a:avLst/>
          </a:prstGeom>
        </p:spPr>
        <p:txBody>
          <a:bodyPr wrap="none">
            <a:spAutoFit/>
          </a:bodyPr>
          <a:lstStyle/>
          <a:p>
            <a:r>
              <a:rPr lang="zh-CN" altLang="en-US" sz="1700" b="1" dirty="0" smtClean="0">
                <a:solidFill>
                  <a:schemeClr val="tx1">
                    <a:lumMod val="75000"/>
                    <a:lumOff val="25000"/>
                  </a:schemeClr>
                </a:solidFill>
                <a:latin typeface="微软雅黑" panose="020B0503020204020204" pitchFamily="34" charset="-122"/>
                <a:ea typeface="微软雅黑" panose="020B0503020204020204" pitchFamily="34" charset="-122"/>
              </a:rPr>
              <a:t>党的建设</a:t>
            </a:r>
            <a:endParaRPr lang="zh-CN" altLang="en-US" sz="17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1275" y="3545840"/>
            <a:ext cx="6122035" cy="645160"/>
          </a:xfrm>
          <a:prstGeom prst="rect">
            <a:avLst/>
          </a:prstGeom>
          <a:noFill/>
        </p:spPr>
        <p:txBody>
          <a:bodyPr wrap="square" rtlCol="0">
            <a:spAutoFit/>
          </a:bodyPr>
          <a:lstStyle/>
          <a:p>
            <a:pPr marL="285750" indent="-285750">
              <a:buFont typeface="Wingdings" panose="05000000000000000000" charset="0"/>
              <a:buChar char="Ø"/>
            </a:pPr>
            <a:r>
              <a:rPr lang="zh-CN" altLang="zh-CN" b="1"/>
              <a:t>改革开放以来，中国共产党更深刻地意识到党的领导和党的建设在建设社会主义现代化国家中至关重要的地位。</a:t>
            </a:r>
          </a:p>
        </p:txBody>
      </p:sp>
      <p:grpSp>
        <p:nvGrpSpPr>
          <p:cNvPr id="44" name="组合 43"/>
          <p:cNvGrpSpPr/>
          <p:nvPr/>
        </p:nvGrpSpPr>
        <p:grpSpPr>
          <a:xfrm>
            <a:off x="6031230" y="3545205"/>
            <a:ext cx="3110865" cy="1616710"/>
            <a:chOff x="5580112" y="3003798"/>
            <a:chExt cx="3110900" cy="1499436"/>
          </a:xfrm>
        </p:grpSpPr>
        <p:pic>
          <p:nvPicPr>
            <p:cNvPr id="39" name="图片 3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372200" y="3003798"/>
              <a:ext cx="2318812" cy="1377444"/>
            </a:xfrm>
            <a:prstGeom prst="rect">
              <a:avLst/>
            </a:prstGeom>
          </p:spPr>
        </p:pic>
        <p:pic>
          <p:nvPicPr>
            <p:cNvPr id="40" name="图片 3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580112" y="3039685"/>
              <a:ext cx="978995" cy="146354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0243" y="460911"/>
            <a:ext cx="5234125" cy="523220"/>
          </a:xfrm>
          <a:prstGeom prst="rect">
            <a:avLst/>
          </a:prstGeom>
        </p:spPr>
        <p:txBody>
          <a:bodyPr wrap="none">
            <a:spAutoFit/>
          </a:bodyPr>
          <a:lstStyle/>
          <a:p>
            <a:pPr>
              <a:defRPr/>
            </a:pPr>
            <a:r>
              <a:rPr lang="en-US"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伟大</a:t>
            </a:r>
            <a:r>
              <a:rPr lang="zh-CN" altLang="zh-CN"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工程锻造坚强领导</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核心</a:t>
            </a:r>
            <a:endParaRPr lang="zh-CN" altLang="en-US"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pic>
        <p:nvPicPr>
          <p:cNvPr id="4" name="图片 3" descr="rb01b105c_6.jpg"/>
          <p:cNvPicPr>
            <a:picLocks noChangeAspect="1"/>
          </p:cNvPicPr>
          <p:nvPr/>
        </p:nvPicPr>
        <p:blipFill>
          <a:blip r:embed="rId2" cstate="print">
            <a:clrChange>
              <a:clrFrom>
                <a:srgbClr val="FFFFFD"/>
              </a:clrFrom>
              <a:clrTo>
                <a:srgbClr val="FFFFFD">
                  <a:alpha val="0"/>
                </a:srgbClr>
              </a:clrTo>
            </a:clrChange>
          </a:blip>
          <a:stretch>
            <a:fillRect/>
          </a:stretch>
        </p:blipFill>
        <p:spPr>
          <a:xfrm>
            <a:off x="1043608" y="1316987"/>
            <a:ext cx="1872208" cy="1209134"/>
          </a:xfrm>
          <a:prstGeom prst="rect">
            <a:avLst/>
          </a:prstGeom>
        </p:spPr>
      </p:pic>
      <p:sp>
        <p:nvSpPr>
          <p:cNvPr id="5" name="矩形 4"/>
          <p:cNvSpPr/>
          <p:nvPr/>
        </p:nvSpPr>
        <p:spPr>
          <a:xfrm>
            <a:off x="3255268" y="1742612"/>
            <a:ext cx="5205164" cy="755650"/>
          </a:xfrm>
          <a:prstGeom prst="rect">
            <a:avLst/>
          </a:prstGeom>
        </p:spPr>
        <p:txBody>
          <a:bodyPr wrap="square">
            <a:spAutoFit/>
          </a:bodyPr>
          <a:lstStyle/>
          <a:p>
            <a:pPr>
              <a:lnSpc>
                <a:spcPct val="120000"/>
              </a:lnSpc>
            </a:pPr>
            <a:r>
              <a:rPr lang="en-US" altLang="zh-CN" dirty="0" smtClean="0">
                <a:latin typeface="+mn-ea"/>
              </a:rPr>
              <a:t>    </a:t>
            </a:r>
            <a:r>
              <a:rPr lang="zh-CN" altLang="zh-CN" b="1" dirty="0" smtClean="0">
                <a:latin typeface="+mn-ea"/>
              </a:rPr>
              <a:t>以</a:t>
            </a:r>
            <a:r>
              <a:rPr lang="zh-CN" altLang="zh-CN" b="1" dirty="0">
                <a:latin typeface="+mn-ea"/>
              </a:rPr>
              <a:t>习近平同志为核心的党中央坚定不移推进全面从严治党，党的建设取得了重大成果。</a:t>
            </a:r>
            <a:endParaRPr lang="zh-CN" altLang="en-US" b="1" dirty="0">
              <a:latin typeface="+mn-ea"/>
            </a:endParaRPr>
          </a:p>
        </p:txBody>
      </p:sp>
      <p:sp>
        <p:nvSpPr>
          <p:cNvPr id="6" name="矩形 5"/>
          <p:cNvSpPr/>
          <p:nvPr/>
        </p:nvSpPr>
        <p:spPr>
          <a:xfrm>
            <a:off x="3000686" y="1347614"/>
            <a:ext cx="2507418" cy="400110"/>
          </a:xfrm>
          <a:prstGeom prst="rect">
            <a:avLst/>
          </a:prstGeom>
        </p:spPr>
        <p:txBody>
          <a:bodyPr wrap="none">
            <a:spAutoFit/>
          </a:bodyPr>
          <a:lstStyle/>
          <a:p>
            <a:r>
              <a:rPr lang="zh-CN" altLang="zh-CN" sz="200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党的十八大</a:t>
            </a:r>
            <a:r>
              <a:rPr lang="zh-CN" altLang="zh-CN" sz="2000" b="1" dirty="0" smtClean="0">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以来</a:t>
            </a:r>
            <a:r>
              <a:rPr lang="en-US" altLang="zh-CN" sz="2000" b="1" dirty="0" smtClean="0">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endParaRPr lang="zh-CN" altLang="en-US" sz="2000" b="1" dirty="0">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grpSp>
        <p:nvGrpSpPr>
          <p:cNvPr id="7" name="组合 6"/>
          <p:cNvGrpSpPr/>
          <p:nvPr/>
        </p:nvGrpSpPr>
        <p:grpSpPr>
          <a:xfrm>
            <a:off x="3398646" y="3221292"/>
            <a:ext cx="792000" cy="1214815"/>
            <a:chOff x="922480" y="3277008"/>
            <a:chExt cx="792000" cy="1214815"/>
          </a:xfrm>
        </p:grpSpPr>
        <p:pic>
          <p:nvPicPr>
            <p:cNvPr id="8" name="图片 7"/>
            <p:cNvPicPr>
              <a:picLocks noChangeAspect="1"/>
            </p:cNvPicPr>
            <p:nvPr/>
          </p:nvPicPr>
          <p:blipFill rotWithShape="1">
            <a:blip r:embed="rId3" cstate="print">
              <a:duotone>
                <a:prstClr val="black"/>
                <a:srgbClr val="D9C3A5">
                  <a:tint val="50000"/>
                  <a:satMod val="180000"/>
                </a:srgbClr>
              </a:duotone>
              <a:extLst>
                <a:ext uri="{28A0092B-C50C-407E-A947-70E740481C1C}">
                  <a14:useLocalDpi xmlns:a14="http://schemas.microsoft.com/office/drawing/2010/main" xmlns="" val="0"/>
                </a:ext>
              </a:extLst>
            </a:blip>
            <a:srcRect l="16712" r="17679"/>
            <a:stretch>
              <a:fillRect/>
            </a:stretch>
          </p:blipFill>
          <p:spPr>
            <a:xfrm>
              <a:off x="922480" y="3277008"/>
              <a:ext cx="792000" cy="944426"/>
            </a:xfrm>
            <a:prstGeom prst="rect">
              <a:avLst/>
            </a:prstGeom>
            <a:noFill/>
            <a:ln>
              <a:noFill/>
            </a:ln>
          </p:spPr>
        </p:pic>
        <p:sp>
          <p:nvSpPr>
            <p:cNvPr id="9" name="矩形 8"/>
            <p:cNvSpPr/>
            <p:nvPr/>
          </p:nvSpPr>
          <p:spPr>
            <a:xfrm>
              <a:off x="1000100" y="4214824"/>
              <a:ext cx="646331" cy="276999"/>
            </a:xfrm>
            <a:prstGeom prst="rect">
              <a:avLst/>
            </a:prstGeom>
          </p:spPr>
          <p:txBody>
            <a:bodyPr wrap="none">
              <a:spAutoFit/>
            </a:bodyPr>
            <a:lstStyle/>
            <a:p>
              <a:r>
                <a:rPr lang="zh-CN" altLang="en-US" sz="1200" dirty="0" smtClean="0">
                  <a:solidFill>
                    <a:srgbClr val="000000"/>
                  </a:solidFill>
                  <a:latin typeface="+mn-ea"/>
                  <a:cs typeface="Times New Roman" panose="02020603050405020304" pitchFamily="18" charset="0"/>
                </a:rPr>
                <a:t>周永康</a:t>
              </a:r>
              <a:endParaRPr lang="zh-CN" altLang="en-US" sz="1200" dirty="0">
                <a:latin typeface="+mn-ea"/>
              </a:endParaRPr>
            </a:p>
          </p:txBody>
        </p:sp>
      </p:grpSp>
      <p:grpSp>
        <p:nvGrpSpPr>
          <p:cNvPr id="10" name="组合 9"/>
          <p:cNvGrpSpPr/>
          <p:nvPr/>
        </p:nvGrpSpPr>
        <p:grpSpPr>
          <a:xfrm>
            <a:off x="5090918" y="3229145"/>
            <a:ext cx="756000" cy="1214813"/>
            <a:chOff x="1887174" y="3277010"/>
            <a:chExt cx="756000" cy="1214813"/>
          </a:xfrm>
        </p:grpSpPr>
        <p:pic>
          <p:nvPicPr>
            <p:cNvPr id="11" name="图片 10"/>
            <p:cNvPicPr>
              <a:picLocks noChangeAspect="1"/>
            </p:cNvPicPr>
            <p:nvPr/>
          </p:nvPicPr>
          <p:blipFill rotWithShape="1">
            <a:blip r:embed="rId4" cstate="print">
              <a:duotone>
                <a:prstClr val="black"/>
                <a:srgbClr val="D9C3A5">
                  <a:tint val="50000"/>
                  <a:satMod val="180000"/>
                </a:srgbClr>
              </a:duotone>
              <a:extLst>
                <a:ext uri="{28A0092B-C50C-407E-A947-70E740481C1C}">
                  <a14:useLocalDpi xmlns:a14="http://schemas.microsoft.com/office/drawing/2010/main" xmlns="" val="0"/>
                </a:ext>
              </a:extLst>
            </a:blip>
            <a:srcRect l="22299" r="25501"/>
            <a:stretch>
              <a:fillRect/>
            </a:stretch>
          </p:blipFill>
          <p:spPr>
            <a:xfrm>
              <a:off x="1887174" y="3277010"/>
              <a:ext cx="756000" cy="970843"/>
            </a:xfrm>
            <a:prstGeom prst="rect">
              <a:avLst/>
            </a:prstGeom>
            <a:noFill/>
            <a:ln>
              <a:noFill/>
            </a:ln>
          </p:spPr>
        </p:pic>
        <p:sp>
          <p:nvSpPr>
            <p:cNvPr id="12" name="矩形 11"/>
            <p:cNvSpPr/>
            <p:nvPr/>
          </p:nvSpPr>
          <p:spPr>
            <a:xfrm>
              <a:off x="1928794" y="4214824"/>
              <a:ext cx="646331" cy="276999"/>
            </a:xfrm>
            <a:prstGeom prst="rect">
              <a:avLst/>
            </a:prstGeom>
          </p:spPr>
          <p:txBody>
            <a:bodyPr wrap="none">
              <a:spAutoFit/>
            </a:bodyPr>
            <a:lstStyle/>
            <a:p>
              <a:r>
                <a:rPr lang="zh-CN" altLang="en-US" sz="1200" dirty="0" smtClean="0">
                  <a:solidFill>
                    <a:srgbClr val="000000"/>
                  </a:solidFill>
                  <a:latin typeface="+mn-ea"/>
                  <a:cs typeface="Times New Roman" panose="02020603050405020304" pitchFamily="18" charset="0"/>
                </a:rPr>
                <a:t>徐才厚</a:t>
              </a:r>
              <a:endParaRPr lang="zh-CN" altLang="en-US" sz="1200" dirty="0">
                <a:latin typeface="+mn-ea"/>
              </a:endParaRPr>
            </a:p>
          </p:txBody>
        </p:sp>
      </p:grpSp>
      <p:grpSp>
        <p:nvGrpSpPr>
          <p:cNvPr id="16" name="组合 15"/>
          <p:cNvGrpSpPr/>
          <p:nvPr/>
        </p:nvGrpSpPr>
        <p:grpSpPr>
          <a:xfrm>
            <a:off x="4263377" y="3221292"/>
            <a:ext cx="756000" cy="1222666"/>
            <a:chOff x="1940838" y="3269157"/>
            <a:chExt cx="756000" cy="1222666"/>
          </a:xfrm>
        </p:grpSpPr>
        <p:pic>
          <p:nvPicPr>
            <p:cNvPr id="17" name="图片 16"/>
            <p:cNvPicPr>
              <a:picLocks noChangeAspect="1"/>
            </p:cNvPicPr>
            <p:nvPr/>
          </p:nvPicPr>
          <p:blipFill rotWithShape="1">
            <a:blip r:embed="rId5" cstate="print">
              <a:extLst>
                <a:ext uri="{28A0092B-C50C-407E-A947-70E740481C1C}">
                  <a14:useLocalDpi xmlns:a14="http://schemas.microsoft.com/office/drawing/2010/main" xmlns="" val="0"/>
                </a:ext>
              </a:extLst>
            </a:blip>
            <a:srcRect b="13701"/>
            <a:stretch>
              <a:fillRect/>
            </a:stretch>
          </p:blipFill>
          <p:spPr>
            <a:xfrm>
              <a:off x="1940838" y="3269157"/>
              <a:ext cx="756000" cy="976456"/>
            </a:xfrm>
            <a:prstGeom prst="rect">
              <a:avLst/>
            </a:prstGeom>
            <a:noFill/>
            <a:ln>
              <a:noFill/>
            </a:ln>
          </p:spPr>
        </p:pic>
        <p:sp>
          <p:nvSpPr>
            <p:cNvPr id="18" name="矩形 17"/>
            <p:cNvSpPr/>
            <p:nvPr/>
          </p:nvSpPr>
          <p:spPr>
            <a:xfrm>
              <a:off x="1960923" y="4214824"/>
              <a:ext cx="646331" cy="276999"/>
            </a:xfrm>
            <a:prstGeom prst="rect">
              <a:avLst/>
            </a:prstGeom>
          </p:spPr>
          <p:txBody>
            <a:bodyPr wrap="none">
              <a:spAutoFit/>
            </a:bodyPr>
            <a:lstStyle/>
            <a:p>
              <a:r>
                <a:rPr lang="zh-CN" altLang="en-US" sz="1200" dirty="0" smtClean="0">
                  <a:latin typeface="+mn-ea"/>
                </a:rPr>
                <a:t>薄熙来</a:t>
              </a:r>
              <a:endParaRPr lang="zh-CN" altLang="en-US" sz="1200" dirty="0">
                <a:latin typeface="+mn-ea"/>
              </a:endParaRPr>
            </a:p>
          </p:txBody>
        </p:sp>
      </p:grpSp>
      <p:grpSp>
        <p:nvGrpSpPr>
          <p:cNvPr id="19" name="组合 18"/>
          <p:cNvGrpSpPr/>
          <p:nvPr/>
        </p:nvGrpSpPr>
        <p:grpSpPr>
          <a:xfrm>
            <a:off x="5924728" y="3229664"/>
            <a:ext cx="717965" cy="1206441"/>
            <a:chOff x="1892976" y="3285382"/>
            <a:chExt cx="717965" cy="1206441"/>
          </a:xfrm>
        </p:grpSpPr>
        <p:pic>
          <p:nvPicPr>
            <p:cNvPr id="20" name="图片 19"/>
            <p:cNvPicPr>
              <a:picLocks noChangeAspect="1"/>
            </p:cNvPicPr>
            <p:nvPr/>
          </p:nvPicPr>
          <p:blipFill rotWithShape="1">
            <a:blip r:embed="rId6" cstate="print">
              <a:extLst>
                <a:ext uri="{BEBA8EAE-BF5A-486C-A8C5-ECC9F3942E4B}">
                  <a14:imgProps xmlns:a14="http://schemas.microsoft.com/office/drawing/2010/main" xmlns="">
                    <a14:imgLayer r:embed="rId7">
                      <a14:imgEffect>
                        <a14:saturation sat="0"/>
                      </a14:imgEffect>
                    </a14:imgLayer>
                  </a14:imgProps>
                </a:ext>
                <a:ext uri="{28A0092B-C50C-407E-A947-70E740481C1C}">
                  <a14:useLocalDpi xmlns:a14="http://schemas.microsoft.com/office/drawing/2010/main" xmlns="" val="0"/>
                </a:ext>
              </a:extLst>
            </a:blip>
            <a:srcRect l="20881" r="22536"/>
            <a:stretch>
              <a:fillRect/>
            </a:stretch>
          </p:blipFill>
          <p:spPr>
            <a:xfrm>
              <a:off x="1892976" y="3285382"/>
              <a:ext cx="717965" cy="951646"/>
            </a:xfrm>
            <a:prstGeom prst="rect">
              <a:avLst/>
            </a:prstGeom>
            <a:noFill/>
            <a:ln>
              <a:noFill/>
            </a:ln>
          </p:spPr>
        </p:pic>
        <p:sp>
          <p:nvSpPr>
            <p:cNvPr id="21" name="矩形 20"/>
            <p:cNvSpPr/>
            <p:nvPr/>
          </p:nvSpPr>
          <p:spPr>
            <a:xfrm>
              <a:off x="1928794" y="4214824"/>
              <a:ext cx="646331" cy="276999"/>
            </a:xfrm>
            <a:prstGeom prst="rect">
              <a:avLst/>
            </a:prstGeom>
          </p:spPr>
          <p:txBody>
            <a:bodyPr wrap="none">
              <a:spAutoFit/>
            </a:bodyPr>
            <a:lstStyle/>
            <a:p>
              <a:r>
                <a:rPr lang="zh-CN" altLang="en-US" sz="1200" dirty="0" smtClean="0">
                  <a:latin typeface="+mn-ea"/>
                </a:rPr>
                <a:t>郭伯雄</a:t>
              </a:r>
              <a:endParaRPr lang="zh-CN" altLang="en-US" sz="1200" dirty="0">
                <a:latin typeface="+mn-ea"/>
              </a:endParaRPr>
            </a:p>
          </p:txBody>
        </p:sp>
      </p:grpSp>
      <p:sp>
        <p:nvSpPr>
          <p:cNvPr id="22" name="矩形 21"/>
          <p:cNvSpPr/>
          <p:nvPr/>
        </p:nvSpPr>
        <p:spPr>
          <a:xfrm>
            <a:off x="8250826" y="3365308"/>
            <a:ext cx="768159" cy="584775"/>
          </a:xfrm>
          <a:prstGeom prst="rect">
            <a:avLst/>
          </a:prstGeom>
        </p:spPr>
        <p:txBody>
          <a:bodyPr wrap="none">
            <a:spAutoFit/>
          </a:bodyPr>
          <a:lstStyle/>
          <a:p>
            <a:r>
              <a:rPr lang="en-US" altLang="zh-CN" sz="3200" b="1" dirty="0" smtClean="0"/>
              <a:t>……</a:t>
            </a:r>
            <a:endParaRPr lang="zh-CN" altLang="en-US" sz="3200" b="1" dirty="0"/>
          </a:p>
        </p:txBody>
      </p:sp>
      <p:sp>
        <p:nvSpPr>
          <p:cNvPr id="23" name="矩形 22"/>
          <p:cNvSpPr/>
          <p:nvPr/>
        </p:nvSpPr>
        <p:spPr>
          <a:xfrm>
            <a:off x="1049987" y="2715766"/>
            <a:ext cx="6186309" cy="369332"/>
          </a:xfrm>
          <a:prstGeom prst="rect">
            <a:avLst/>
          </a:prstGeom>
        </p:spPr>
        <p:txBody>
          <a:bodyPr wrap="none">
            <a:spAutoFit/>
          </a:bodyPr>
          <a:lstStyle/>
          <a:p>
            <a:r>
              <a:rPr lang="zh-CN" altLang="en-US" b="1" dirty="0">
                <a:solidFill>
                  <a:srgbClr val="E4100D"/>
                </a:solidFill>
                <a:latin typeface="微软雅黑" panose="020B0503020204020204" pitchFamily="34" charset="-122"/>
                <a:ea typeface="微软雅黑" panose="020B0503020204020204" pitchFamily="34" charset="-122"/>
              </a:rPr>
              <a:t>比如，</a:t>
            </a:r>
            <a:r>
              <a:rPr lang="zh-CN" altLang="zh-CN" b="1" dirty="0">
                <a:solidFill>
                  <a:srgbClr val="E4100D"/>
                </a:solidFill>
                <a:latin typeface="微软雅黑" panose="020B0503020204020204" pitchFamily="34" charset="-122"/>
                <a:ea typeface="微软雅黑" panose="020B0503020204020204" pitchFamily="34" charset="-122"/>
              </a:rPr>
              <a:t>政治纪律和政治规矩更加严明</a:t>
            </a:r>
            <a:r>
              <a:rPr lang="zh-CN" altLang="en-US" b="1" dirty="0">
                <a:solidFill>
                  <a:srgbClr val="E4100D"/>
                </a:solidFill>
                <a:latin typeface="微软雅黑" panose="020B0503020204020204" pitchFamily="34" charset="-122"/>
                <a:ea typeface="微软雅黑" panose="020B0503020204020204" pitchFamily="34" charset="-122"/>
              </a:rPr>
              <a:t>，</a:t>
            </a:r>
            <a:r>
              <a:rPr lang="zh-CN" altLang="zh-CN" b="1" dirty="0">
                <a:solidFill>
                  <a:srgbClr val="E4100D"/>
                </a:solidFill>
                <a:latin typeface="微软雅黑" panose="020B0503020204020204" pitchFamily="34" charset="-122"/>
                <a:ea typeface="微软雅黑" panose="020B0503020204020204" pitchFamily="34" charset="-122"/>
              </a:rPr>
              <a:t>发挥巡视利剑作用</a:t>
            </a:r>
            <a:r>
              <a:rPr lang="zh-CN" altLang="en-US" b="1" dirty="0">
                <a:solidFill>
                  <a:srgbClr val="E4100D"/>
                </a:solidFill>
                <a:latin typeface="微软雅黑" panose="020B0503020204020204" pitchFamily="34" charset="-122"/>
                <a:ea typeface="微软雅黑" panose="020B0503020204020204" pitchFamily="34" charset="-122"/>
              </a:rPr>
              <a:t>：</a:t>
            </a:r>
          </a:p>
        </p:txBody>
      </p:sp>
      <p:grpSp>
        <p:nvGrpSpPr>
          <p:cNvPr id="24" name="组合 23"/>
          <p:cNvGrpSpPr/>
          <p:nvPr/>
        </p:nvGrpSpPr>
        <p:grpSpPr>
          <a:xfrm>
            <a:off x="6711013" y="3231162"/>
            <a:ext cx="720000" cy="1195101"/>
            <a:chOff x="1892975" y="3296722"/>
            <a:chExt cx="720000" cy="1195101"/>
          </a:xfrm>
        </p:grpSpPr>
        <p:pic>
          <p:nvPicPr>
            <p:cNvPr id="25" name="图片 24"/>
            <p:cNvPicPr>
              <a:picLocks noChangeAspect="1"/>
            </p:cNvPicPr>
            <p:nvPr/>
          </p:nvPicPr>
          <p:blipFill rotWithShape="1">
            <a:blip r:embed="rId8" cstate="print">
              <a:extLst>
                <a:ext uri="{BEBA8EAE-BF5A-486C-A8C5-ECC9F3942E4B}">
                  <a14:imgProps xmlns:a14="http://schemas.microsoft.com/office/drawing/2010/main" xmlns="">
                    <a14:imgLayer r:embed="rId9">
                      <a14:imgEffect>
                        <a14:saturation sat="0"/>
                      </a14:imgEffect>
                    </a14:imgLayer>
                  </a14:imgProps>
                </a:ext>
                <a:ext uri="{28A0092B-C50C-407E-A947-70E740481C1C}">
                  <a14:useLocalDpi xmlns:a14="http://schemas.microsoft.com/office/drawing/2010/main" xmlns="" val="0"/>
                </a:ext>
              </a:extLst>
            </a:blip>
            <a:srcRect r="13880"/>
            <a:stretch>
              <a:fillRect/>
            </a:stretch>
          </p:blipFill>
          <p:spPr>
            <a:xfrm>
              <a:off x="1892975" y="3296722"/>
              <a:ext cx="720000" cy="976076"/>
            </a:xfrm>
            <a:prstGeom prst="rect">
              <a:avLst/>
            </a:prstGeom>
            <a:noFill/>
            <a:ln>
              <a:noFill/>
            </a:ln>
          </p:spPr>
        </p:pic>
        <p:sp>
          <p:nvSpPr>
            <p:cNvPr id="27" name="矩形 26"/>
            <p:cNvSpPr/>
            <p:nvPr/>
          </p:nvSpPr>
          <p:spPr>
            <a:xfrm>
              <a:off x="1928794" y="4214824"/>
              <a:ext cx="646331" cy="276999"/>
            </a:xfrm>
            <a:prstGeom prst="rect">
              <a:avLst/>
            </a:prstGeom>
          </p:spPr>
          <p:txBody>
            <a:bodyPr wrap="none">
              <a:spAutoFit/>
            </a:bodyPr>
            <a:lstStyle/>
            <a:p>
              <a:r>
                <a:rPr lang="zh-CN" altLang="en-US" sz="1200" dirty="0" smtClean="0">
                  <a:latin typeface="+mn-ea"/>
                </a:rPr>
                <a:t>孙政才</a:t>
              </a:r>
              <a:endParaRPr lang="zh-CN" altLang="en-US" sz="1200" dirty="0">
                <a:latin typeface="+mn-ea"/>
              </a:endParaRPr>
            </a:p>
          </p:txBody>
        </p:sp>
      </p:grpSp>
      <p:grpSp>
        <p:nvGrpSpPr>
          <p:cNvPr id="28" name="组合 27"/>
          <p:cNvGrpSpPr/>
          <p:nvPr/>
        </p:nvGrpSpPr>
        <p:grpSpPr>
          <a:xfrm>
            <a:off x="7503182" y="3277733"/>
            <a:ext cx="720000" cy="1142652"/>
            <a:chOff x="1892975" y="3325598"/>
            <a:chExt cx="720000" cy="1142652"/>
          </a:xfrm>
        </p:grpSpPr>
        <p:pic>
          <p:nvPicPr>
            <p:cNvPr id="29" name="图片 28"/>
            <p:cNvPicPr>
              <a:picLocks noChangeAspect="1"/>
            </p:cNvPicPr>
            <p:nvPr/>
          </p:nvPicPr>
          <p:blipFill>
            <a:blip r:embed="rId10" cstate="print">
              <a:extLst>
                <a:ext uri="{BEBA8EAE-BF5A-486C-A8C5-ECC9F3942E4B}">
                  <a14:imgProps xmlns:a14="http://schemas.microsoft.com/office/drawing/2010/main" xmlns="">
                    <a14:imgLayer r:embed="rId11">
                      <a14:imgEffect>
                        <a14:saturation sat="0"/>
                      </a14:imgEffect>
                    </a14:imgLayer>
                  </a14:imgProps>
                </a:ext>
                <a:ext uri="{28A0092B-C50C-407E-A947-70E740481C1C}">
                  <a14:useLocalDpi xmlns:a14="http://schemas.microsoft.com/office/drawing/2010/main" xmlns="" val="0"/>
                </a:ext>
              </a:extLst>
            </a:blip>
            <a:stretch>
              <a:fillRect/>
            </a:stretch>
          </p:blipFill>
          <p:spPr>
            <a:xfrm>
              <a:off x="1892975" y="3325598"/>
              <a:ext cx="720000" cy="918323"/>
            </a:xfrm>
            <a:prstGeom prst="rect">
              <a:avLst/>
            </a:prstGeom>
            <a:noFill/>
            <a:ln>
              <a:noFill/>
            </a:ln>
          </p:spPr>
        </p:pic>
        <p:sp>
          <p:nvSpPr>
            <p:cNvPr id="30" name="矩形 29"/>
            <p:cNvSpPr/>
            <p:nvPr/>
          </p:nvSpPr>
          <p:spPr>
            <a:xfrm>
              <a:off x="1921531" y="4191251"/>
              <a:ext cx="646331" cy="276999"/>
            </a:xfrm>
            <a:prstGeom prst="rect">
              <a:avLst/>
            </a:prstGeom>
          </p:spPr>
          <p:txBody>
            <a:bodyPr wrap="none">
              <a:spAutoFit/>
            </a:bodyPr>
            <a:lstStyle/>
            <a:p>
              <a:r>
                <a:rPr lang="zh-CN" altLang="en-US" sz="1200" dirty="0" smtClean="0">
                  <a:latin typeface="+mn-ea"/>
                </a:rPr>
                <a:t>令计划</a:t>
              </a:r>
              <a:endParaRPr lang="zh-CN" altLang="en-US" sz="1200" dirty="0">
                <a:latin typeface="+mn-ea"/>
              </a:endParaRPr>
            </a:p>
          </p:txBody>
        </p:sp>
      </p:grpSp>
      <p:sp>
        <p:nvSpPr>
          <p:cNvPr id="14" name="矩形 13"/>
          <p:cNvSpPr/>
          <p:nvPr/>
        </p:nvSpPr>
        <p:spPr>
          <a:xfrm>
            <a:off x="244128" y="3085350"/>
            <a:ext cx="2969480" cy="1840230"/>
          </a:xfrm>
          <a:prstGeom prst="rect">
            <a:avLst/>
          </a:prstGeom>
        </p:spPr>
        <p:txBody>
          <a:bodyPr wrap="square">
            <a:spAutoFit/>
          </a:bodyPr>
          <a:lstStyle/>
          <a:p>
            <a:pPr marL="285750" indent="-215900">
              <a:lnSpc>
                <a:spcPct val="110000"/>
              </a:lnSpc>
              <a:spcBef>
                <a:spcPts val="200"/>
              </a:spcBef>
              <a:buFont typeface="Wingdings" panose="05000000000000000000" pitchFamily="2" charset="2"/>
              <a:buChar char="n"/>
            </a:pPr>
            <a:r>
              <a:rPr lang="en-US" altLang="zh-CN" sz="1700" dirty="0" smtClean="0">
                <a:solidFill>
                  <a:srgbClr val="C00000"/>
                </a:solidFill>
              </a:rPr>
              <a:t> </a:t>
            </a:r>
            <a:r>
              <a:rPr lang="zh-CN" altLang="zh-CN" sz="1700" b="1" dirty="0" smtClean="0"/>
              <a:t>坚决查处周永康、薄熙来、徐才厚、郭伯雄、孙政才、令计划等严重</a:t>
            </a:r>
            <a:r>
              <a:rPr lang="zh-CN" altLang="zh-CN" sz="1700" b="1" dirty="0"/>
              <a:t>政治腐败和经济腐败交织的</a:t>
            </a:r>
            <a:r>
              <a:rPr lang="zh-CN" altLang="zh-CN" sz="1700" b="1" dirty="0" smtClean="0"/>
              <a:t>问题。</a:t>
            </a:r>
            <a:endParaRPr lang="en-US" altLang="zh-CN" sz="1700" b="1" dirty="0" smtClean="0"/>
          </a:p>
          <a:p>
            <a:pPr marL="285750" indent="-215900">
              <a:lnSpc>
                <a:spcPct val="110000"/>
              </a:lnSpc>
              <a:spcBef>
                <a:spcPts val="200"/>
              </a:spcBef>
              <a:buFont typeface="Wingdings" panose="05000000000000000000" pitchFamily="2" charset="2"/>
              <a:buChar char="n"/>
            </a:pPr>
            <a:r>
              <a:rPr lang="en-US" altLang="zh-CN" sz="1700" b="1" dirty="0" smtClean="0">
                <a:solidFill>
                  <a:srgbClr val="C00000"/>
                </a:solidFill>
              </a:rPr>
              <a:t> </a:t>
            </a:r>
            <a:r>
              <a:rPr lang="zh-CN" altLang="en-US" sz="1700" b="1" dirty="0" smtClean="0">
                <a:solidFill>
                  <a:schemeClr val="tx1"/>
                </a:solidFill>
              </a:rPr>
              <a:t>全党</a:t>
            </a:r>
            <a:r>
              <a:rPr lang="zh-CN" altLang="zh-CN" sz="1700" b="1" dirty="0" smtClean="0"/>
              <a:t>更加</a:t>
            </a:r>
            <a:r>
              <a:rPr lang="zh-CN" altLang="zh-CN" sz="1700" b="1" dirty="0"/>
              <a:t>团结统一、坚强有力。</a:t>
            </a:r>
            <a:endParaRPr lang="zh-CN" altLang="en-US" sz="17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2000"/>
                            </p:stCondLst>
                            <p:childTnLst>
                              <p:par>
                                <p:cTn id="19" presetID="3" presetClass="entr" presetSubtype="1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3500"/>
                            </p:stCondLst>
                            <p:childTnLst>
                              <p:par>
                                <p:cTn id="31" presetID="23" presetClass="entr" presetSubtype="1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childTnLst>
                                </p:cTn>
                              </p:par>
                            </p:childTnLst>
                          </p:cTn>
                        </p:par>
                        <p:par>
                          <p:cTn id="35" fill="hold">
                            <p:stCondLst>
                              <p:cond delay="4000"/>
                            </p:stCondLst>
                            <p:childTnLst>
                              <p:par>
                                <p:cTn id="36" presetID="23" presetClass="entr" presetSubtype="16"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childTnLst>
                                </p:cTn>
                              </p:par>
                            </p:childTnLst>
                          </p:cTn>
                        </p:par>
                        <p:par>
                          <p:cTn id="40" fill="hold">
                            <p:stCondLst>
                              <p:cond delay="4500"/>
                            </p:stCondLst>
                            <p:childTnLst>
                              <p:par>
                                <p:cTn id="41" presetID="2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childTnLst>
                                </p:cTn>
                              </p:par>
                            </p:childTnLst>
                          </p:cTn>
                        </p:par>
                        <p:par>
                          <p:cTn id="45" fill="hold">
                            <p:stCondLst>
                              <p:cond delay="5000"/>
                            </p:stCondLst>
                            <p:childTnLst>
                              <p:par>
                                <p:cTn id="46" presetID="23" presetClass="entr" presetSubtype="16"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childTnLst>
                                </p:cTn>
                              </p:par>
                            </p:childTnLst>
                          </p:cTn>
                        </p:par>
                        <p:par>
                          <p:cTn id="50" fill="hold">
                            <p:stCondLst>
                              <p:cond delay="5500"/>
                            </p:stCondLst>
                            <p:childTnLst>
                              <p:par>
                                <p:cTn id="51" presetID="23" presetClass="entr" presetSubtype="16" fill="hold" nodeType="after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childTnLst>
                                </p:cTn>
                              </p:par>
                            </p:childTnLst>
                          </p:cTn>
                        </p:par>
                        <p:par>
                          <p:cTn id="55" fill="hold">
                            <p:stCondLst>
                              <p:cond delay="6000"/>
                            </p:stCondLst>
                            <p:childTnLst>
                              <p:par>
                                <p:cTn id="56" presetID="23" presetClass="entr" presetSubtype="16"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childTnLst>
                                </p:cTn>
                              </p:par>
                            </p:childTnLst>
                          </p:cTn>
                        </p:par>
                        <p:par>
                          <p:cTn id="60" fill="hold">
                            <p:stCondLst>
                              <p:cond delay="6500"/>
                            </p:stCondLst>
                            <p:childTnLst>
                              <p:par>
                                <p:cTn id="61" presetID="23" presetClass="entr" presetSubtype="16"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22" grpId="0"/>
      <p:bldP spid="2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7543" y="467261"/>
            <a:ext cx="5234125" cy="523220"/>
          </a:xfrm>
          <a:prstGeom prst="rect">
            <a:avLst/>
          </a:prstGeom>
        </p:spPr>
        <p:txBody>
          <a:bodyPr wrap="none">
            <a:spAutoFit/>
          </a:bodyPr>
          <a:lstStyle/>
          <a:p>
            <a:pPr>
              <a:defRPr/>
            </a:pPr>
            <a:r>
              <a:rPr lang="en-US"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伟大</a:t>
            </a:r>
            <a:r>
              <a:rPr lang="zh-CN" altLang="zh-CN"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工程锻造坚强领导</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核心</a:t>
            </a:r>
            <a:endParaRPr lang="zh-CN" altLang="en-US"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sp>
        <p:nvSpPr>
          <p:cNvPr id="5" name="矩形 4"/>
          <p:cNvSpPr/>
          <p:nvPr/>
        </p:nvSpPr>
        <p:spPr>
          <a:xfrm>
            <a:off x="5180965" y="1172210"/>
            <a:ext cx="3940810" cy="922020"/>
          </a:xfrm>
          <a:prstGeom prst="rect">
            <a:avLst/>
          </a:prstGeom>
        </p:spPr>
        <p:txBody>
          <a:bodyPr wrap="square">
            <a:spAutoFit/>
          </a:bodyPr>
          <a:lstStyle/>
          <a:p>
            <a:pPr algn="l"/>
            <a:r>
              <a:rPr lang="zh-CN" altLang="zh-CN" b="1" dirty="0">
                <a:solidFill>
                  <a:srgbClr val="E4100D"/>
                </a:solidFill>
                <a:latin typeface="微软雅黑" panose="020B0503020204020204" pitchFamily="34" charset="-122"/>
                <a:ea typeface="微软雅黑" panose="020B0503020204020204" pitchFamily="34" charset="-122"/>
              </a:rPr>
              <a:t>反腐败力度史无前例、成效世界瞩目。</a:t>
            </a:r>
          </a:p>
          <a:p>
            <a:pPr algn="l"/>
            <a:r>
              <a:rPr lang="zh-CN" altLang="zh-CN" b="1" dirty="0">
                <a:solidFill>
                  <a:srgbClr val="E4100D"/>
                </a:solidFill>
                <a:latin typeface="微软雅黑" panose="020B0503020204020204" pitchFamily="34" charset="-122"/>
                <a:ea typeface="微软雅黑" panose="020B0503020204020204" pitchFamily="34" charset="-122"/>
              </a:rPr>
              <a:t>比如，全面落实中央八项</a:t>
            </a:r>
            <a:r>
              <a:rPr lang="zh-CN" altLang="zh-CN" b="1" dirty="0" smtClean="0">
                <a:solidFill>
                  <a:srgbClr val="E4100D"/>
                </a:solidFill>
                <a:latin typeface="微软雅黑" panose="020B0503020204020204" pitchFamily="34" charset="-122"/>
                <a:ea typeface="微软雅黑" panose="020B0503020204020204" pitchFamily="34" charset="-122"/>
              </a:rPr>
              <a:t>规定，驰而不息整治</a:t>
            </a:r>
            <a:r>
              <a:rPr lang="en-US" altLang="zh-CN" b="1" dirty="0" smtClean="0">
                <a:solidFill>
                  <a:srgbClr val="E4100D"/>
                </a:solidFill>
                <a:latin typeface="微软雅黑" panose="020B0503020204020204" pitchFamily="34" charset="-122"/>
                <a:ea typeface="微软雅黑" panose="020B0503020204020204" pitchFamily="34" charset="-122"/>
              </a:rPr>
              <a:t>“</a:t>
            </a:r>
            <a:r>
              <a:rPr lang="zh-CN" altLang="en-US" b="1" dirty="0" smtClean="0">
                <a:solidFill>
                  <a:srgbClr val="E4100D"/>
                </a:solidFill>
                <a:latin typeface="微软雅黑" panose="020B0503020204020204" pitchFamily="34" charset="-122"/>
                <a:ea typeface="微软雅黑" panose="020B0503020204020204" pitchFamily="34" charset="-122"/>
              </a:rPr>
              <a:t>四风</a:t>
            </a:r>
            <a:r>
              <a:rPr lang="en-US" altLang="zh-CN" b="1" dirty="0" smtClean="0">
                <a:solidFill>
                  <a:srgbClr val="E4100D"/>
                </a:solidFill>
                <a:latin typeface="微软雅黑" panose="020B0503020204020204" pitchFamily="34" charset="-122"/>
                <a:ea typeface="微软雅黑" panose="020B0503020204020204" pitchFamily="34" charset="-122"/>
              </a:rPr>
              <a:t>”</a:t>
            </a:r>
            <a:r>
              <a:rPr lang="zh-CN" altLang="en-US" b="1" dirty="0" smtClean="0">
                <a:solidFill>
                  <a:srgbClr val="E4100D"/>
                </a:solidFill>
                <a:latin typeface="微软雅黑" panose="020B0503020204020204" pitchFamily="34" charset="-122"/>
                <a:ea typeface="微软雅黑" panose="020B0503020204020204" pitchFamily="34" charset="-122"/>
              </a:rPr>
              <a:t>：</a:t>
            </a:r>
            <a:endParaRPr lang="zh-CN" altLang="en-US" b="1" dirty="0">
              <a:solidFill>
                <a:srgbClr val="E4100D"/>
              </a:solidFill>
              <a:latin typeface="微软雅黑" panose="020B0503020204020204" pitchFamily="34" charset="-122"/>
              <a:ea typeface="微软雅黑" panose="020B0503020204020204" pitchFamily="34" charset="-122"/>
            </a:endParaRPr>
          </a:p>
        </p:txBody>
      </p:sp>
      <p:sp>
        <p:nvSpPr>
          <p:cNvPr id="6" name="矩形 5"/>
          <p:cNvSpPr/>
          <p:nvPr/>
        </p:nvSpPr>
        <p:spPr>
          <a:xfrm>
            <a:off x="5180965" y="2073275"/>
            <a:ext cx="3200400" cy="1751965"/>
          </a:xfrm>
          <a:prstGeom prst="rect">
            <a:avLst/>
          </a:prstGeom>
        </p:spPr>
        <p:txBody>
          <a:bodyPr wrap="square">
            <a:spAutoFit/>
          </a:bodyPr>
          <a:lstStyle/>
          <a:p>
            <a:pPr marL="285750" indent="-252095">
              <a:lnSpc>
                <a:spcPct val="120000"/>
              </a:lnSpc>
              <a:buFont typeface="Wingdings" panose="05000000000000000000" pitchFamily="2" charset="2"/>
              <a:buChar char="ü"/>
            </a:pPr>
            <a:r>
              <a:rPr lang="zh-CN" altLang="zh-CN" dirty="0"/>
              <a:t>净化了党内政治</a:t>
            </a:r>
            <a:r>
              <a:rPr lang="zh-CN" altLang="zh-CN" dirty="0" smtClean="0"/>
              <a:t>生态</a:t>
            </a:r>
            <a:endParaRPr lang="en-US" altLang="zh-CN" dirty="0" smtClean="0"/>
          </a:p>
          <a:p>
            <a:pPr marL="285750" indent="-252095">
              <a:lnSpc>
                <a:spcPct val="120000"/>
              </a:lnSpc>
              <a:buFont typeface="Wingdings" panose="05000000000000000000" pitchFamily="2" charset="2"/>
              <a:buChar char="ü"/>
            </a:pPr>
            <a:r>
              <a:rPr lang="zh-CN" altLang="zh-CN" dirty="0" smtClean="0"/>
              <a:t>纯洁</a:t>
            </a:r>
            <a:r>
              <a:rPr lang="zh-CN" altLang="zh-CN" dirty="0"/>
              <a:t>了党员</a:t>
            </a:r>
            <a:r>
              <a:rPr lang="zh-CN" altLang="zh-CN" dirty="0" smtClean="0"/>
              <a:t>队伍</a:t>
            </a:r>
            <a:endParaRPr lang="en-US" altLang="zh-CN" dirty="0" smtClean="0"/>
          </a:p>
          <a:p>
            <a:pPr marL="285750" indent="-252095">
              <a:lnSpc>
                <a:spcPct val="120000"/>
              </a:lnSpc>
              <a:buFont typeface="Wingdings" panose="05000000000000000000" pitchFamily="2" charset="2"/>
              <a:buChar char="ü"/>
            </a:pPr>
            <a:r>
              <a:rPr lang="zh-CN" altLang="zh-CN" dirty="0" smtClean="0"/>
              <a:t>保持</a:t>
            </a:r>
            <a:r>
              <a:rPr lang="zh-CN" altLang="zh-CN" dirty="0"/>
              <a:t>了党的先进性和纯洁性，进一步增强了党的创造力、凝聚力和战斗力。</a:t>
            </a:r>
            <a:endParaRPr lang="zh-CN" altLang="en-US" dirty="0"/>
          </a:p>
        </p:txBody>
      </p:sp>
      <p:sp>
        <p:nvSpPr>
          <p:cNvPr id="9" name="矩形 8"/>
          <p:cNvSpPr/>
          <p:nvPr/>
        </p:nvSpPr>
        <p:spPr>
          <a:xfrm>
            <a:off x="220400" y="1172205"/>
            <a:ext cx="4594225" cy="645160"/>
          </a:xfrm>
          <a:prstGeom prst="rect">
            <a:avLst/>
          </a:prstGeom>
        </p:spPr>
        <p:txBody>
          <a:bodyPr wrap="none">
            <a:spAutoFit/>
          </a:bodyPr>
          <a:lstStyle/>
          <a:p>
            <a:r>
              <a:rPr lang="zh-CN" altLang="zh-CN" b="1" dirty="0">
                <a:solidFill>
                  <a:srgbClr val="E4100D"/>
                </a:solidFill>
                <a:latin typeface="微软雅黑" panose="020B0503020204020204" pitchFamily="34" charset="-122"/>
                <a:ea typeface="微软雅黑" panose="020B0503020204020204" pitchFamily="34" charset="-122"/>
              </a:rPr>
              <a:t>比如，坚定不移“打虎”</a:t>
            </a:r>
            <a:r>
              <a:rPr lang="zh-CN" altLang="zh-CN" b="1" dirty="0" smtClean="0">
                <a:solidFill>
                  <a:srgbClr val="E4100D"/>
                </a:solidFill>
                <a:latin typeface="微软雅黑" panose="020B0503020204020204" pitchFamily="34" charset="-122"/>
                <a:ea typeface="微软雅黑" panose="020B0503020204020204" pitchFamily="34" charset="-122"/>
              </a:rPr>
              <a:t>“拍蝇” </a:t>
            </a:r>
            <a:r>
              <a:rPr lang="en-US" altLang="zh-CN" b="1" dirty="0" smtClean="0">
                <a:solidFill>
                  <a:srgbClr val="E4100D"/>
                </a:solidFill>
                <a:latin typeface="微软雅黑" panose="020B0503020204020204" pitchFamily="34" charset="-122"/>
                <a:ea typeface="微软雅黑" panose="020B0503020204020204" pitchFamily="34" charset="-122"/>
              </a:rPr>
              <a:t>“</a:t>
            </a:r>
            <a:r>
              <a:rPr lang="zh-CN" altLang="en-US" b="1" dirty="0" smtClean="0">
                <a:solidFill>
                  <a:srgbClr val="E4100D"/>
                </a:solidFill>
                <a:latin typeface="微软雅黑" panose="020B0503020204020204" pitchFamily="34" charset="-122"/>
                <a:ea typeface="微软雅黑" panose="020B0503020204020204" pitchFamily="34" charset="-122"/>
              </a:rPr>
              <a:t>猎狐</a:t>
            </a:r>
            <a:r>
              <a:rPr lang="en-US" altLang="zh-CN" b="1" dirty="0" smtClean="0">
                <a:solidFill>
                  <a:srgbClr val="E4100D"/>
                </a:solidFill>
                <a:latin typeface="微软雅黑" panose="020B0503020204020204" pitchFamily="34" charset="-122"/>
                <a:ea typeface="微软雅黑" panose="020B0503020204020204" pitchFamily="34" charset="-122"/>
              </a:rPr>
              <a:t>”</a:t>
            </a:r>
          </a:p>
          <a:p>
            <a:pPr algn="ctr"/>
            <a:r>
              <a:rPr lang="zh-CN" altLang="en-US" b="1" dirty="0">
                <a:solidFill>
                  <a:srgbClr val="E4100D"/>
                </a:solidFill>
                <a:latin typeface="微软雅黑" panose="020B0503020204020204" pitchFamily="34" charset="-122"/>
                <a:ea typeface="微软雅黑" panose="020B0503020204020204" pitchFamily="34" charset="-122"/>
              </a:rPr>
              <a:t>形成了强力震撼。</a:t>
            </a:r>
          </a:p>
        </p:txBody>
      </p:sp>
      <p:sp>
        <p:nvSpPr>
          <p:cNvPr id="22" name="流程图: 顺序访问存储器 21"/>
          <p:cNvSpPr/>
          <p:nvPr/>
        </p:nvSpPr>
        <p:spPr>
          <a:xfrm rot="4416907">
            <a:off x="3265461" y="2369212"/>
            <a:ext cx="828000" cy="792000"/>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流程图: 顺序访问存储器 22"/>
          <p:cNvSpPr/>
          <p:nvPr/>
        </p:nvSpPr>
        <p:spPr>
          <a:xfrm rot="18352264" flipH="1">
            <a:off x="2025491" y="1969198"/>
            <a:ext cx="936000" cy="972000"/>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流程图: 顺序访问存储器 23"/>
          <p:cNvSpPr/>
          <p:nvPr/>
        </p:nvSpPr>
        <p:spPr>
          <a:xfrm rot="18352264" flipH="1">
            <a:off x="760819" y="2272149"/>
            <a:ext cx="936000" cy="972000"/>
          </a:xfrm>
          <a:prstGeom prst="flowChartMagneticTape">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流程图: 顺序访问存储器 24"/>
          <p:cNvSpPr/>
          <p:nvPr/>
        </p:nvSpPr>
        <p:spPr>
          <a:xfrm rot="3247736">
            <a:off x="2032513" y="2891089"/>
            <a:ext cx="324000" cy="324000"/>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流程图: 顺序访问存储器 25"/>
          <p:cNvSpPr/>
          <p:nvPr/>
        </p:nvSpPr>
        <p:spPr>
          <a:xfrm rot="2298158">
            <a:off x="1240111" y="2107429"/>
            <a:ext cx="936000" cy="972000"/>
          </a:xfrm>
          <a:prstGeom prst="flowChartMagneticTape">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顺序访问存储器 26"/>
          <p:cNvSpPr/>
          <p:nvPr/>
        </p:nvSpPr>
        <p:spPr>
          <a:xfrm rot="3247736">
            <a:off x="2345688" y="1928790"/>
            <a:ext cx="1116000" cy="1116000"/>
          </a:xfrm>
          <a:prstGeom prst="flowChartMagneticTap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流程图: 顺序访问存储器 27"/>
          <p:cNvSpPr/>
          <p:nvPr/>
        </p:nvSpPr>
        <p:spPr>
          <a:xfrm rot="18780788" flipH="1">
            <a:off x="3520808" y="2093233"/>
            <a:ext cx="1008000" cy="972000"/>
          </a:xfrm>
          <a:prstGeom prst="flowChartMagneticTape">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顺序访问存储器 28"/>
          <p:cNvSpPr/>
          <p:nvPr/>
        </p:nvSpPr>
        <p:spPr>
          <a:xfrm rot="3778716">
            <a:off x="3855137" y="2145119"/>
            <a:ext cx="936000" cy="972000"/>
          </a:xfrm>
          <a:prstGeom prst="flowChartMagneticTape">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202780" y="2383072"/>
            <a:ext cx="1114408" cy="369332"/>
          </a:xfrm>
          <a:prstGeom prst="rect">
            <a:avLst/>
          </a:prstGeom>
        </p:spPr>
        <p:txBody>
          <a:bodyPr wrap="none">
            <a:spAutoFit/>
          </a:bodyPr>
          <a:lstStyle/>
          <a:p>
            <a:r>
              <a:rPr lang="zh-CN" altLang="en-US" b="1" dirty="0" smtClean="0">
                <a:solidFill>
                  <a:schemeClr val="tx2">
                    <a:lumMod val="75000"/>
                  </a:schemeClr>
                </a:solidFill>
                <a:latin typeface="黑体" panose="02010609060101010101" pitchFamily="2" charset="-122"/>
                <a:ea typeface="黑体" panose="02010609060101010101" pitchFamily="2" charset="-122"/>
              </a:rPr>
              <a:t>“打虎”</a:t>
            </a:r>
            <a:endParaRPr lang="zh-CN" altLang="en-US" b="1" dirty="0">
              <a:solidFill>
                <a:schemeClr val="tx2">
                  <a:lumMod val="75000"/>
                </a:schemeClr>
              </a:solidFill>
              <a:latin typeface="黑体" panose="02010609060101010101" pitchFamily="2" charset="-122"/>
              <a:ea typeface="黑体" panose="02010609060101010101" pitchFamily="2" charset="-122"/>
            </a:endParaRPr>
          </a:p>
        </p:txBody>
      </p:sp>
      <p:sp>
        <p:nvSpPr>
          <p:cNvPr id="31" name="矩形 30"/>
          <p:cNvSpPr/>
          <p:nvPr/>
        </p:nvSpPr>
        <p:spPr>
          <a:xfrm>
            <a:off x="2032444" y="2021538"/>
            <a:ext cx="1811714" cy="369332"/>
          </a:xfrm>
          <a:prstGeom prst="rect">
            <a:avLst/>
          </a:prstGeom>
        </p:spPr>
        <p:txBody>
          <a:bodyPr wrap="none">
            <a:spAutoFit/>
          </a:bodyPr>
          <a:lstStyle/>
          <a:p>
            <a:r>
              <a:rPr lang="zh-CN" altLang="en-US" b="1" dirty="0" smtClean="0">
                <a:solidFill>
                  <a:schemeClr val="accent2">
                    <a:lumMod val="75000"/>
                  </a:schemeClr>
                </a:solidFill>
                <a:latin typeface="黑体" panose="02010609060101010101" pitchFamily="2" charset="-122"/>
                <a:ea typeface="黑体" panose="02010609060101010101" pitchFamily="2" charset="-122"/>
              </a:rPr>
              <a:t>“带电高压线”</a:t>
            </a:r>
            <a:endParaRPr lang="zh-CN" altLang="en-US" b="1" dirty="0">
              <a:solidFill>
                <a:schemeClr val="accent2">
                  <a:lumMod val="75000"/>
                </a:schemeClr>
              </a:solidFill>
              <a:latin typeface="黑体" panose="02010609060101010101" pitchFamily="2" charset="-122"/>
              <a:ea typeface="黑体" panose="02010609060101010101" pitchFamily="2" charset="-122"/>
            </a:endParaRPr>
          </a:p>
        </p:txBody>
      </p:sp>
      <p:sp>
        <p:nvSpPr>
          <p:cNvPr id="32" name="矩形 31"/>
          <p:cNvSpPr/>
          <p:nvPr/>
        </p:nvSpPr>
        <p:spPr>
          <a:xfrm>
            <a:off x="3397642" y="2809811"/>
            <a:ext cx="936000" cy="972000"/>
          </a:xfrm>
          <a:prstGeom prst="rect">
            <a:avLst/>
          </a:prstGeom>
        </p:spPr>
        <p:txBody>
          <a:bodyPr wrap="none">
            <a:spAutoFit/>
          </a:bodyPr>
          <a:lstStyle/>
          <a:p>
            <a:r>
              <a:rPr lang="zh-CN" altLang="en-US" b="1" dirty="0" smtClean="0">
                <a:solidFill>
                  <a:schemeClr val="accent2">
                    <a:lumMod val="50000"/>
                  </a:schemeClr>
                </a:solidFill>
                <a:latin typeface="黑体" panose="02010609060101010101" pitchFamily="2" charset="-122"/>
                <a:ea typeface="黑体" panose="02010609060101010101" pitchFamily="2" charset="-122"/>
              </a:rPr>
              <a:t>“拍蝇”</a:t>
            </a:r>
            <a:endParaRPr lang="zh-CN" altLang="en-US" b="1" dirty="0">
              <a:solidFill>
                <a:schemeClr val="accent2">
                  <a:lumMod val="50000"/>
                </a:schemeClr>
              </a:solidFill>
              <a:latin typeface="黑体" panose="02010609060101010101" pitchFamily="2" charset="-122"/>
              <a:ea typeface="黑体" panose="02010609060101010101" pitchFamily="2" charset="-122"/>
            </a:endParaRPr>
          </a:p>
        </p:txBody>
      </p:sp>
      <p:sp>
        <p:nvSpPr>
          <p:cNvPr id="33" name="矩形 32"/>
          <p:cNvSpPr/>
          <p:nvPr/>
        </p:nvSpPr>
        <p:spPr>
          <a:xfrm>
            <a:off x="2182626" y="2493472"/>
            <a:ext cx="936000" cy="972000"/>
          </a:xfrm>
          <a:prstGeom prst="rect">
            <a:avLst/>
          </a:prstGeom>
        </p:spPr>
        <p:txBody>
          <a:bodyPr wrap="none">
            <a:spAutoFit/>
          </a:bodyPr>
          <a:lstStyle/>
          <a:p>
            <a:r>
              <a:rPr lang="zh-CN" altLang="en-US" b="1" dirty="0" smtClean="0">
                <a:solidFill>
                  <a:schemeClr val="tx1">
                    <a:lumMod val="65000"/>
                    <a:lumOff val="35000"/>
                  </a:schemeClr>
                </a:solidFill>
                <a:latin typeface="黑体" panose="02010609060101010101" pitchFamily="2" charset="-122"/>
                <a:ea typeface="黑体" panose="02010609060101010101" pitchFamily="2" charset="-122"/>
              </a:rPr>
              <a:t>“无禁区”</a:t>
            </a:r>
            <a:endParaRPr lang="zh-CN" altLang="en-US" b="1" dirty="0">
              <a:solidFill>
                <a:schemeClr val="tx1">
                  <a:lumMod val="65000"/>
                  <a:lumOff val="35000"/>
                </a:schemeClr>
              </a:solidFill>
              <a:latin typeface="黑体" panose="02010609060101010101" pitchFamily="2" charset="-122"/>
              <a:ea typeface="黑体" panose="02010609060101010101" pitchFamily="2" charset="-122"/>
            </a:endParaRPr>
          </a:p>
        </p:txBody>
      </p:sp>
      <p:sp>
        <p:nvSpPr>
          <p:cNvPr id="34" name="矩形 33"/>
          <p:cNvSpPr/>
          <p:nvPr/>
        </p:nvSpPr>
        <p:spPr>
          <a:xfrm>
            <a:off x="825874" y="2853117"/>
            <a:ext cx="936000" cy="972000"/>
          </a:xfrm>
          <a:prstGeom prst="rect">
            <a:avLst/>
          </a:prstGeom>
        </p:spPr>
        <p:txBody>
          <a:bodyPr wrap="none">
            <a:spAutoFit/>
          </a:bodyPr>
          <a:lstStyle/>
          <a:p>
            <a:r>
              <a:rPr lang="zh-CN" altLang="en-US" b="1" dirty="0" smtClean="0">
                <a:solidFill>
                  <a:schemeClr val="tx2"/>
                </a:solidFill>
                <a:latin typeface="黑体" panose="02010609060101010101" pitchFamily="2" charset="-122"/>
                <a:ea typeface="黑体" panose="02010609060101010101" pitchFamily="2" charset="-122"/>
              </a:rPr>
              <a:t>“共腐关系圈”</a:t>
            </a:r>
            <a:endParaRPr lang="zh-CN" altLang="en-US" b="1" dirty="0">
              <a:solidFill>
                <a:schemeClr val="tx2"/>
              </a:solidFill>
              <a:latin typeface="黑体" panose="02010609060101010101" pitchFamily="2" charset="-122"/>
              <a:ea typeface="黑体" panose="02010609060101010101" pitchFamily="2" charset="-122"/>
            </a:endParaRPr>
          </a:p>
        </p:txBody>
      </p:sp>
      <p:sp>
        <p:nvSpPr>
          <p:cNvPr id="35" name="矩形 34"/>
          <p:cNvSpPr/>
          <p:nvPr/>
        </p:nvSpPr>
        <p:spPr>
          <a:xfrm>
            <a:off x="539552" y="2064844"/>
            <a:ext cx="936000" cy="972000"/>
          </a:xfrm>
          <a:prstGeom prst="rect">
            <a:avLst/>
          </a:prstGeom>
        </p:spPr>
        <p:txBody>
          <a:bodyPr wrap="none">
            <a:spAutoFit/>
          </a:bodyPr>
          <a:lstStyle/>
          <a:p>
            <a:r>
              <a:rPr lang="zh-CN" altLang="en-US" b="1" dirty="0" smtClean="0">
                <a:solidFill>
                  <a:schemeClr val="accent4">
                    <a:lumMod val="75000"/>
                  </a:schemeClr>
                </a:solidFill>
                <a:latin typeface="黑体" panose="02010609060101010101" pitchFamily="2" charset="-122"/>
                <a:ea typeface="黑体" panose="02010609060101010101" pitchFamily="2" charset="-122"/>
              </a:rPr>
              <a:t>“零容忍”</a:t>
            </a:r>
            <a:endParaRPr lang="zh-CN" altLang="en-US" b="1" dirty="0">
              <a:solidFill>
                <a:schemeClr val="accent4">
                  <a:lumMod val="75000"/>
                </a:schemeClr>
              </a:solidFill>
              <a:latin typeface="黑体" panose="02010609060101010101" pitchFamily="2" charset="-122"/>
              <a:ea typeface="黑体" panose="02010609060101010101" pitchFamily="2" charset="-122"/>
            </a:endParaRPr>
          </a:p>
        </p:txBody>
      </p:sp>
      <p:sp>
        <p:nvSpPr>
          <p:cNvPr id="36" name="矩形 35"/>
          <p:cNvSpPr/>
          <p:nvPr/>
        </p:nvSpPr>
        <p:spPr>
          <a:xfrm>
            <a:off x="3611386" y="2307290"/>
            <a:ext cx="1114408" cy="369332"/>
          </a:xfrm>
          <a:prstGeom prst="rect">
            <a:avLst/>
          </a:prstGeom>
        </p:spPr>
        <p:txBody>
          <a:bodyPr wrap="none">
            <a:spAutoFit/>
          </a:bodyPr>
          <a:lstStyle/>
          <a:p>
            <a:r>
              <a:rPr lang="zh-CN" altLang="en-US" b="1" dirty="0" smtClean="0">
                <a:solidFill>
                  <a:schemeClr val="tx2">
                    <a:lumMod val="75000"/>
                  </a:schemeClr>
                </a:solidFill>
                <a:latin typeface="黑体" panose="02010609060101010101" pitchFamily="2" charset="-122"/>
                <a:ea typeface="黑体" panose="02010609060101010101" pitchFamily="2" charset="-122"/>
              </a:rPr>
              <a:t>“猎狐”</a:t>
            </a:r>
            <a:endParaRPr lang="zh-CN" altLang="en-US" b="1" dirty="0">
              <a:solidFill>
                <a:schemeClr val="tx2">
                  <a:lumMod val="75000"/>
                </a:schemeClr>
              </a:solidFill>
              <a:latin typeface="黑体" panose="02010609060101010101" pitchFamily="2" charset="-122"/>
              <a:ea typeface="黑体" panose="02010609060101010101" pitchFamily="2" charset="-122"/>
            </a:endParaRPr>
          </a:p>
        </p:txBody>
      </p:sp>
      <p:grpSp>
        <p:nvGrpSpPr>
          <p:cNvPr id="2" name="组合 1"/>
          <p:cNvGrpSpPr/>
          <p:nvPr/>
        </p:nvGrpSpPr>
        <p:grpSpPr>
          <a:xfrm>
            <a:off x="693351" y="3442166"/>
            <a:ext cx="1358369" cy="981880"/>
            <a:chOff x="693351" y="3442166"/>
            <a:chExt cx="1358369" cy="981880"/>
          </a:xfrm>
        </p:grpSpPr>
        <p:pic>
          <p:nvPicPr>
            <p:cNvPr id="47" name="图片 39" descr="2-21.jpg"/>
            <p:cNvPicPr>
              <a:picLocks noChangeAspect="1"/>
            </p:cNvPicPr>
            <p:nvPr/>
          </p:nvPicPr>
          <p:blipFill>
            <a:blip r:embed="rId3" cstate="print">
              <a:clrChange>
                <a:clrFrom>
                  <a:srgbClr val="FFFFFF"/>
                </a:clrFrom>
                <a:clrTo>
                  <a:srgbClr val="FFFFFF">
                    <a:alpha val="0"/>
                  </a:srgbClr>
                </a:clrTo>
              </a:clrChange>
              <a:duotone>
                <a:schemeClr val="accent1">
                  <a:shade val="45000"/>
                  <a:satMod val="135000"/>
                </a:schemeClr>
                <a:prstClr val="white"/>
              </a:duotone>
            </a:blip>
            <a:stretch>
              <a:fillRect/>
            </a:stretch>
          </p:blipFill>
          <p:spPr bwMode="auto">
            <a:xfrm>
              <a:off x="693351" y="3579862"/>
              <a:ext cx="1358369" cy="844184"/>
            </a:xfrm>
            <a:prstGeom prst="rect">
              <a:avLst/>
            </a:prstGeom>
            <a:noFill/>
            <a:ln w="9525">
              <a:noFill/>
              <a:miter lim="800000"/>
              <a:headEnd/>
              <a:tailEnd/>
            </a:ln>
          </p:spPr>
        </p:pic>
        <p:pic>
          <p:nvPicPr>
            <p:cNvPr id="48" name="图片 47" descr="u=3662685217,427842901&amp;fm=23&amp;gp=0.jpg"/>
            <p:cNvPicPr>
              <a:picLocks noChangeAspect="1"/>
            </p:cNvPicPr>
            <p:nvPr/>
          </p:nvPicPr>
          <p:blipFill>
            <a:blip r:embed="rId4" cstate="print">
              <a:clrChange>
                <a:clrFrom>
                  <a:srgbClr val="DAE4F0"/>
                </a:clrFrom>
                <a:clrTo>
                  <a:srgbClr val="DAE4F0">
                    <a:alpha val="0"/>
                  </a:srgbClr>
                </a:clrTo>
              </a:clrChange>
            </a:blip>
            <a:srcRect l="34880" t="9023" r="29840" b="22280"/>
            <a:stretch>
              <a:fillRect/>
            </a:stretch>
          </p:blipFill>
          <p:spPr>
            <a:xfrm>
              <a:off x="764627" y="3442166"/>
              <a:ext cx="660061" cy="981879"/>
            </a:xfrm>
            <a:prstGeom prst="rect">
              <a:avLst/>
            </a:prstGeom>
          </p:spPr>
        </p:pic>
      </p:grpSp>
      <p:sp>
        <p:nvSpPr>
          <p:cNvPr id="49" name="矩形 48"/>
          <p:cNvSpPr/>
          <p:nvPr/>
        </p:nvSpPr>
        <p:spPr>
          <a:xfrm>
            <a:off x="1835696" y="3481837"/>
            <a:ext cx="4572000" cy="1034129"/>
          </a:xfrm>
          <a:prstGeom prst="rect">
            <a:avLst/>
          </a:prstGeom>
        </p:spPr>
        <p:txBody>
          <a:bodyPr>
            <a:spAutoFit/>
          </a:bodyPr>
          <a:lstStyle/>
          <a:p>
            <a:pPr marL="285750" indent="-285750">
              <a:lnSpc>
                <a:spcPct val="120000"/>
              </a:lnSpc>
              <a:buFont typeface="Wingdings" panose="05000000000000000000" pitchFamily="2" charset="2"/>
              <a:buChar char="Ø"/>
            </a:pPr>
            <a:r>
              <a:rPr lang="zh-CN" altLang="zh-CN" sz="1700" dirty="0"/>
              <a:t>处分</a:t>
            </a:r>
            <a:r>
              <a:rPr lang="zh-CN" altLang="zh-CN" sz="1700" b="1" dirty="0">
                <a:solidFill>
                  <a:schemeClr val="accent1"/>
                </a:solidFill>
                <a:latin typeface="微软雅黑" panose="020B0503020204020204" pitchFamily="34" charset="-122"/>
                <a:ea typeface="微软雅黑" panose="020B0503020204020204" pitchFamily="34" charset="-122"/>
              </a:rPr>
              <a:t>厅局</a:t>
            </a:r>
            <a:r>
              <a:rPr lang="zh-CN" altLang="zh-CN" sz="1700" dirty="0"/>
              <a:t>级干部</a:t>
            </a:r>
            <a:r>
              <a:rPr lang="en-US" altLang="zh-CN" sz="1700" b="1" dirty="0">
                <a:solidFill>
                  <a:schemeClr val="accent1"/>
                </a:solidFill>
                <a:latin typeface="微软雅黑" panose="020B0503020204020204" pitchFamily="34" charset="-122"/>
                <a:ea typeface="微软雅黑" panose="020B0503020204020204" pitchFamily="34" charset="-122"/>
              </a:rPr>
              <a:t>8900</a:t>
            </a:r>
            <a:r>
              <a:rPr lang="zh-CN" altLang="zh-CN" sz="1700" dirty="0"/>
              <a:t>余人</a:t>
            </a:r>
            <a:endParaRPr lang="en-US" altLang="zh-CN" sz="1700" dirty="0"/>
          </a:p>
          <a:p>
            <a:pPr marL="285750" indent="-285750">
              <a:lnSpc>
                <a:spcPct val="120000"/>
              </a:lnSpc>
              <a:buFont typeface="Wingdings" panose="05000000000000000000" pitchFamily="2" charset="2"/>
              <a:buChar char="Ø"/>
            </a:pPr>
            <a:r>
              <a:rPr lang="zh-CN" altLang="zh-CN" sz="1700" dirty="0" smtClean="0"/>
              <a:t>处分</a:t>
            </a:r>
            <a:r>
              <a:rPr lang="zh-CN" altLang="zh-CN" sz="1700" b="1" dirty="0">
                <a:solidFill>
                  <a:schemeClr val="accent1"/>
                </a:solidFill>
                <a:latin typeface="微软雅黑" panose="020B0503020204020204" pitchFamily="34" charset="-122"/>
                <a:ea typeface="微软雅黑" panose="020B0503020204020204" pitchFamily="34" charset="-122"/>
              </a:rPr>
              <a:t>县处</a:t>
            </a:r>
            <a:r>
              <a:rPr lang="zh-CN" altLang="zh-CN" sz="1700" dirty="0"/>
              <a:t>级干部</a:t>
            </a:r>
            <a:r>
              <a:rPr lang="en-US" altLang="zh-CN" sz="1700" b="1" dirty="0">
                <a:solidFill>
                  <a:schemeClr val="accent1"/>
                </a:solidFill>
                <a:latin typeface="微软雅黑" panose="020B0503020204020204" pitchFamily="34" charset="-122"/>
                <a:ea typeface="微软雅黑" panose="020B0503020204020204" pitchFamily="34" charset="-122"/>
              </a:rPr>
              <a:t>6.3</a:t>
            </a:r>
            <a:r>
              <a:rPr lang="zh-CN" altLang="zh-CN" sz="1700" b="1" dirty="0">
                <a:solidFill>
                  <a:schemeClr val="accent1"/>
                </a:solidFill>
                <a:latin typeface="微软雅黑" panose="020B0503020204020204" pitchFamily="34" charset="-122"/>
                <a:ea typeface="微软雅黑" panose="020B0503020204020204" pitchFamily="34" charset="-122"/>
              </a:rPr>
              <a:t>万</a:t>
            </a:r>
            <a:r>
              <a:rPr lang="zh-CN" altLang="zh-CN" sz="1700" dirty="0"/>
              <a:t>余</a:t>
            </a:r>
            <a:r>
              <a:rPr lang="zh-CN" altLang="zh-CN" sz="1700" dirty="0" smtClean="0"/>
              <a:t>人</a:t>
            </a:r>
            <a:endParaRPr lang="en-US" altLang="zh-CN" sz="1700" dirty="0" smtClean="0"/>
          </a:p>
          <a:p>
            <a:pPr marL="285750" indent="-285750">
              <a:lnSpc>
                <a:spcPct val="120000"/>
              </a:lnSpc>
              <a:buFont typeface="Wingdings" panose="05000000000000000000" pitchFamily="2" charset="2"/>
              <a:buChar char="Ø"/>
            </a:pPr>
            <a:r>
              <a:rPr lang="zh-CN" altLang="zh-CN" sz="1700" dirty="0" smtClean="0"/>
              <a:t>处分</a:t>
            </a:r>
            <a:r>
              <a:rPr lang="zh-CN" altLang="zh-CN" sz="1700" b="1" dirty="0">
                <a:solidFill>
                  <a:schemeClr val="accent1"/>
                </a:solidFill>
                <a:latin typeface="微软雅黑" panose="020B0503020204020204" pitchFamily="34" charset="-122"/>
                <a:ea typeface="微软雅黑" panose="020B0503020204020204" pitchFamily="34" charset="-122"/>
              </a:rPr>
              <a:t>基层</a:t>
            </a:r>
            <a:r>
              <a:rPr lang="zh-CN" altLang="zh-CN" sz="1700" dirty="0"/>
              <a:t>党员干部</a:t>
            </a:r>
            <a:r>
              <a:rPr lang="en-US" altLang="zh-CN" sz="1700" b="1" dirty="0">
                <a:solidFill>
                  <a:schemeClr val="accent1"/>
                </a:solidFill>
                <a:latin typeface="微软雅黑" panose="020B0503020204020204" pitchFamily="34" charset="-122"/>
                <a:ea typeface="微软雅黑" panose="020B0503020204020204" pitchFamily="34" charset="-122"/>
              </a:rPr>
              <a:t>27.8</a:t>
            </a:r>
            <a:r>
              <a:rPr lang="zh-CN" altLang="zh-CN" sz="1700" b="1" dirty="0">
                <a:solidFill>
                  <a:schemeClr val="accent1"/>
                </a:solidFill>
                <a:latin typeface="微软雅黑" panose="020B0503020204020204" pitchFamily="34" charset="-122"/>
                <a:ea typeface="微软雅黑" panose="020B0503020204020204" pitchFamily="34" charset="-122"/>
              </a:rPr>
              <a:t>万</a:t>
            </a:r>
            <a:r>
              <a:rPr lang="zh-CN" altLang="zh-CN" sz="1700" dirty="0"/>
              <a:t>人</a:t>
            </a:r>
            <a:endParaRPr lang="zh-CN" altLang="en-US" sz="1700" dirty="0"/>
          </a:p>
        </p:txBody>
      </p:sp>
      <p:pic>
        <p:nvPicPr>
          <p:cNvPr id="50" name="图片 4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6131545" y="3781946"/>
            <a:ext cx="2942012" cy="13180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childTnLst>
                                </p:cTn>
                              </p:par>
                            </p:childTnLst>
                          </p:cTn>
                        </p:par>
                        <p:par>
                          <p:cTn id="45" fill="hold">
                            <p:stCondLst>
                              <p:cond delay="1500"/>
                            </p:stCondLst>
                            <p:childTnLst>
                              <p:par>
                                <p:cTn id="46" presetID="23" presetClass="entr" presetSubtype="16"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childTnLst>
                                </p:cTn>
                              </p:par>
                            </p:childTnLst>
                          </p:cTn>
                        </p:par>
                        <p:par>
                          <p:cTn id="50" fill="hold">
                            <p:stCondLst>
                              <p:cond delay="2000"/>
                            </p:stCondLst>
                            <p:childTnLst>
                              <p:par>
                                <p:cTn id="51" presetID="23" presetClass="entr" presetSubtype="16"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childTnLst>
                                </p:cTn>
                              </p:par>
                            </p:childTnLst>
                          </p:cTn>
                        </p:par>
                        <p:par>
                          <p:cTn id="55" fill="hold">
                            <p:stCondLst>
                              <p:cond delay="2500"/>
                            </p:stCondLst>
                            <p:childTnLst>
                              <p:par>
                                <p:cTn id="56" presetID="23" presetClass="entr" presetSubtype="1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500" fill="hold"/>
                                        <p:tgtEl>
                                          <p:spTgt spid="32"/>
                                        </p:tgtEl>
                                        <p:attrNameLst>
                                          <p:attrName>ppt_w</p:attrName>
                                        </p:attrNameLst>
                                      </p:cBhvr>
                                      <p:tavLst>
                                        <p:tav tm="0">
                                          <p:val>
                                            <p:fltVal val="0"/>
                                          </p:val>
                                        </p:tav>
                                        <p:tav tm="100000">
                                          <p:val>
                                            <p:strVal val="#ppt_w"/>
                                          </p:val>
                                        </p:tav>
                                      </p:tavLst>
                                    </p:anim>
                                    <p:anim calcmode="lin" valueType="num">
                                      <p:cBhvr>
                                        <p:cTn id="59" dur="500" fill="hold"/>
                                        <p:tgtEl>
                                          <p:spTgt spid="32"/>
                                        </p:tgtEl>
                                        <p:attrNameLst>
                                          <p:attrName>ppt_h</p:attrName>
                                        </p:attrNameLst>
                                      </p:cBhvr>
                                      <p:tavLst>
                                        <p:tav tm="0">
                                          <p:val>
                                            <p:fltVal val="0"/>
                                          </p:val>
                                        </p:tav>
                                        <p:tav tm="100000">
                                          <p:val>
                                            <p:strVal val="#ppt_h"/>
                                          </p:val>
                                        </p:tav>
                                      </p:tavLst>
                                    </p:anim>
                                  </p:childTnLst>
                                </p:cTn>
                              </p:par>
                            </p:childTnLst>
                          </p:cTn>
                        </p:par>
                        <p:par>
                          <p:cTn id="60" fill="hold">
                            <p:stCondLst>
                              <p:cond delay="3000"/>
                            </p:stCondLst>
                            <p:childTnLst>
                              <p:par>
                                <p:cTn id="61" presetID="23" presetClass="entr" presetSubtype="16"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childTnLst>
                                </p:cTn>
                              </p:par>
                            </p:childTnLst>
                          </p:cTn>
                        </p:par>
                        <p:par>
                          <p:cTn id="65" fill="hold">
                            <p:stCondLst>
                              <p:cond delay="3500"/>
                            </p:stCondLst>
                            <p:childTnLst>
                              <p:par>
                                <p:cTn id="66" presetID="23" presetClass="entr" presetSubtype="16" fill="hold" grpId="0" nodeType="afterEffect">
                                  <p:stCondLst>
                                    <p:cond delay="0"/>
                                  </p:stCondLst>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ppt_w</p:attrName>
                                        </p:attrNameLst>
                                      </p:cBhvr>
                                      <p:tavLst>
                                        <p:tav tm="0">
                                          <p:val>
                                            <p:fltVal val="0"/>
                                          </p:val>
                                        </p:tav>
                                        <p:tav tm="100000">
                                          <p:val>
                                            <p:strVal val="#ppt_w"/>
                                          </p:val>
                                        </p:tav>
                                      </p:tavLst>
                                    </p:anim>
                                    <p:anim calcmode="lin" valueType="num">
                                      <p:cBhvr>
                                        <p:cTn id="69" dur="500" fill="hold"/>
                                        <p:tgtEl>
                                          <p:spTgt spid="34"/>
                                        </p:tgtEl>
                                        <p:attrNameLst>
                                          <p:attrName>ppt_h</p:attrName>
                                        </p:attrNameLst>
                                      </p:cBhvr>
                                      <p:tavLst>
                                        <p:tav tm="0">
                                          <p:val>
                                            <p:fltVal val="0"/>
                                          </p:val>
                                        </p:tav>
                                        <p:tav tm="100000">
                                          <p:val>
                                            <p:strVal val="#ppt_h"/>
                                          </p:val>
                                        </p:tav>
                                      </p:tavLst>
                                    </p:anim>
                                  </p:childTnLst>
                                </p:cTn>
                              </p:par>
                            </p:childTnLst>
                          </p:cTn>
                        </p:par>
                        <p:par>
                          <p:cTn id="70" fill="hold">
                            <p:stCondLst>
                              <p:cond delay="4000"/>
                            </p:stCondLst>
                            <p:childTnLst>
                              <p:par>
                                <p:cTn id="71" presetID="23" presetClass="entr" presetSubtype="16"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childTnLst>
                                </p:cTn>
                              </p:par>
                            </p:childTnLst>
                          </p:cTn>
                        </p:par>
                        <p:par>
                          <p:cTn id="75" fill="hold">
                            <p:stCondLst>
                              <p:cond delay="4500"/>
                            </p:stCondLst>
                            <p:childTnLst>
                              <p:par>
                                <p:cTn id="76" presetID="23" presetClass="entr" presetSubtype="16"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childTnLst>
                                </p:cTn>
                              </p:par>
                            </p:childTnLst>
                          </p:cTn>
                        </p:par>
                        <p:par>
                          <p:cTn id="80" fill="hold">
                            <p:stCondLst>
                              <p:cond delay="5000"/>
                            </p:stCondLst>
                            <p:childTnLst>
                              <p:par>
                                <p:cTn id="81" presetID="42" presetClass="entr" presetSubtype="0" fill="hold" nodeType="afterEffect">
                                  <p:stCondLst>
                                    <p:cond delay="0"/>
                                  </p:stCondLst>
                                  <p:childTnLst>
                                    <p:set>
                                      <p:cBhvr>
                                        <p:cTn id="82" dur="1" fill="hold">
                                          <p:stCondLst>
                                            <p:cond delay="0"/>
                                          </p:stCondLst>
                                        </p:cTn>
                                        <p:tgtEl>
                                          <p:spTgt spid="2"/>
                                        </p:tgtEl>
                                        <p:attrNameLst>
                                          <p:attrName>style.visibility</p:attrName>
                                        </p:attrNameLst>
                                      </p:cBhvr>
                                      <p:to>
                                        <p:strVal val="visible"/>
                                      </p:to>
                                    </p:set>
                                    <p:animEffect transition="in" filter="fade">
                                      <p:cBhvr>
                                        <p:cTn id="83" dur="1000"/>
                                        <p:tgtEl>
                                          <p:spTgt spid="2"/>
                                        </p:tgtEl>
                                      </p:cBhvr>
                                    </p:animEffect>
                                    <p:anim calcmode="lin" valueType="num">
                                      <p:cBhvr>
                                        <p:cTn id="84" dur="1000" fill="hold"/>
                                        <p:tgtEl>
                                          <p:spTgt spid="2"/>
                                        </p:tgtEl>
                                        <p:attrNameLst>
                                          <p:attrName>ppt_x</p:attrName>
                                        </p:attrNameLst>
                                      </p:cBhvr>
                                      <p:tavLst>
                                        <p:tav tm="0">
                                          <p:val>
                                            <p:strVal val="#ppt_x"/>
                                          </p:val>
                                        </p:tav>
                                        <p:tav tm="100000">
                                          <p:val>
                                            <p:strVal val="#ppt_x"/>
                                          </p:val>
                                        </p:tav>
                                      </p:tavLst>
                                    </p:anim>
                                    <p:anim calcmode="lin" valueType="num">
                                      <p:cBhvr>
                                        <p:cTn id="85" dur="1000" fill="hold"/>
                                        <p:tgtEl>
                                          <p:spTgt spid="2"/>
                                        </p:tgtEl>
                                        <p:attrNameLst>
                                          <p:attrName>ppt_y</p:attrName>
                                        </p:attrNameLst>
                                      </p:cBhvr>
                                      <p:tavLst>
                                        <p:tav tm="0">
                                          <p:val>
                                            <p:strVal val="#ppt_y+.1"/>
                                          </p:val>
                                        </p:tav>
                                        <p:tav tm="100000">
                                          <p:val>
                                            <p:strVal val="#ppt_y"/>
                                          </p:val>
                                        </p:tav>
                                      </p:tavLst>
                                    </p:anim>
                                  </p:childTnLst>
                                </p:cTn>
                              </p:par>
                            </p:childTnLst>
                          </p:cTn>
                        </p:par>
                        <p:par>
                          <p:cTn id="86" fill="hold">
                            <p:stCondLst>
                              <p:cond delay="6000"/>
                            </p:stCondLst>
                            <p:childTnLst>
                              <p:par>
                                <p:cTn id="87" presetID="22" presetClass="entr" presetSubtype="8" fill="hold" grpId="0" nodeType="after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wipe(left)">
                                      <p:cBhvr>
                                        <p:cTn id="89" dur="500"/>
                                        <p:tgtEl>
                                          <p:spTgt spid="4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5"/>
                                        </p:tgtEl>
                                        <p:attrNameLst>
                                          <p:attrName>style.visibility</p:attrName>
                                        </p:attrNameLst>
                                      </p:cBhvr>
                                      <p:to>
                                        <p:strVal val="visible"/>
                                      </p:to>
                                    </p:set>
                                    <p:animEffect transition="in" filter="wipe(left)">
                                      <p:cBhvr>
                                        <p:cTn id="93" dur="500"/>
                                        <p:tgtEl>
                                          <p:spTgt spid="5"/>
                                        </p:tgtEl>
                                      </p:cBhvr>
                                    </p:animEffect>
                                  </p:childTnLst>
                                </p:cTn>
                              </p:par>
                            </p:childTnLst>
                          </p:cTn>
                        </p:par>
                        <p:par>
                          <p:cTn id="94" fill="hold">
                            <p:stCondLst>
                              <p:cond delay="7000"/>
                            </p:stCondLst>
                            <p:childTnLst>
                              <p:par>
                                <p:cTn id="95" presetID="3" presetClass="entr" presetSubtype="10" fill="hold" grpId="0" nodeType="afterEffect">
                                  <p:stCondLst>
                                    <p:cond delay="0"/>
                                  </p:stCondLst>
                                  <p:childTnLst>
                                    <p:set>
                                      <p:cBhvr>
                                        <p:cTn id="96" dur="1" fill="hold">
                                          <p:stCondLst>
                                            <p:cond delay="0"/>
                                          </p:stCondLst>
                                        </p:cTn>
                                        <p:tgtEl>
                                          <p:spTgt spid="6"/>
                                        </p:tgtEl>
                                        <p:attrNameLst>
                                          <p:attrName>style.visibility</p:attrName>
                                        </p:attrNameLst>
                                      </p:cBhvr>
                                      <p:to>
                                        <p:strVal val="visible"/>
                                      </p:to>
                                    </p:set>
                                    <p:animEffect transition="in" filter="blinds(horizontal)">
                                      <p:cBhvr>
                                        <p:cTn id="97" dur="500"/>
                                        <p:tgtEl>
                                          <p:spTgt spid="6"/>
                                        </p:tgtEl>
                                      </p:cBhvr>
                                    </p:animEffect>
                                  </p:childTnLst>
                                </p:cTn>
                              </p:par>
                            </p:childTnLst>
                          </p:cTn>
                        </p:par>
                        <p:par>
                          <p:cTn id="98" fill="hold">
                            <p:stCondLst>
                              <p:cond delay="7500"/>
                            </p:stCondLst>
                            <p:childTnLst>
                              <p:par>
                                <p:cTn id="99" presetID="42" presetClass="entr" presetSubtype="0" fill="hold"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fade">
                                      <p:cBhvr>
                                        <p:cTn id="101" dur="1000"/>
                                        <p:tgtEl>
                                          <p:spTgt spid="50"/>
                                        </p:tgtEl>
                                      </p:cBhvr>
                                    </p:animEffect>
                                    <p:anim calcmode="lin" valueType="num">
                                      <p:cBhvr>
                                        <p:cTn id="102" dur="1000" fill="hold"/>
                                        <p:tgtEl>
                                          <p:spTgt spid="50"/>
                                        </p:tgtEl>
                                        <p:attrNameLst>
                                          <p:attrName>ppt_x</p:attrName>
                                        </p:attrNameLst>
                                      </p:cBhvr>
                                      <p:tavLst>
                                        <p:tav tm="0">
                                          <p:val>
                                            <p:strVal val="#ppt_x"/>
                                          </p:val>
                                        </p:tav>
                                        <p:tav tm="100000">
                                          <p:val>
                                            <p:strVal val="#ppt_x"/>
                                          </p:val>
                                        </p:tav>
                                      </p:tavLst>
                                    </p:anim>
                                    <p:anim calcmode="lin" valueType="num">
                                      <p:cBhvr>
                                        <p:cTn id="10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7543" y="467261"/>
            <a:ext cx="5234125" cy="523220"/>
          </a:xfrm>
          <a:prstGeom prst="rect">
            <a:avLst/>
          </a:prstGeom>
        </p:spPr>
        <p:txBody>
          <a:bodyPr wrap="none">
            <a:spAutoFit/>
          </a:bodyPr>
          <a:lstStyle/>
          <a:p>
            <a:pPr>
              <a:defRPr/>
            </a:pPr>
            <a:r>
              <a:rPr lang="en-US"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伟大</a:t>
            </a:r>
            <a:r>
              <a:rPr lang="zh-CN" altLang="zh-CN"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工程锻造坚强领导</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核心</a:t>
            </a:r>
            <a:endParaRPr lang="zh-CN" altLang="en-US"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pic>
        <p:nvPicPr>
          <p:cNvPr id="42" name="图片 41"/>
          <p:cNvPicPr>
            <a:picLocks noChangeAspect="1"/>
          </p:cNvPicPr>
          <p:nvPr/>
        </p:nvPicPr>
        <p:blipFill rotWithShape="1">
          <a:blip r:embed="rId2" cstate="print">
            <a:extLst>
              <a:ext uri="{28A0092B-C50C-407E-A947-70E740481C1C}">
                <a14:useLocalDpi xmlns:a14="http://schemas.microsoft.com/office/drawing/2010/main" xmlns="" val="0"/>
              </a:ext>
            </a:extLst>
          </a:blip>
          <a:srcRect t="23711"/>
          <a:stretch>
            <a:fillRect/>
          </a:stretch>
        </p:blipFill>
        <p:spPr>
          <a:xfrm>
            <a:off x="6637655" y="3227705"/>
            <a:ext cx="2592070" cy="2012315"/>
          </a:xfrm>
          <a:prstGeom prst="rect">
            <a:avLst/>
          </a:prstGeom>
        </p:spPr>
      </p:pic>
      <p:grpSp>
        <p:nvGrpSpPr>
          <p:cNvPr id="9" name="组合 8"/>
          <p:cNvGrpSpPr/>
          <p:nvPr/>
        </p:nvGrpSpPr>
        <p:grpSpPr>
          <a:xfrm>
            <a:off x="389255" y="1775460"/>
            <a:ext cx="4736465" cy="1219200"/>
            <a:chOff x="456642" y="1995686"/>
            <a:chExt cx="4843226" cy="1044000"/>
          </a:xfrm>
        </p:grpSpPr>
        <p:pic>
          <p:nvPicPr>
            <p:cNvPr id="26" name="图片 25" descr="u=402279309,4097702249&amp;fm=21&amp;gp=0.jpg"/>
            <p:cNvPicPr>
              <a:picLocks noChangeAspect="1"/>
            </p:cNvPicPr>
            <p:nvPr/>
          </p:nvPicPr>
          <p:blipFill>
            <a:blip r:embed="rId3" cstate="print">
              <a:clrChange>
                <a:clrFrom>
                  <a:srgbClr val="FFFFFF"/>
                </a:clrFrom>
                <a:clrTo>
                  <a:srgbClr val="FFFFFF">
                    <a:alpha val="0"/>
                  </a:srgbClr>
                </a:clrTo>
              </a:clrChange>
              <a:duotone>
                <a:prstClr val="black"/>
                <a:schemeClr val="bg2">
                  <a:lumMod val="75000"/>
                  <a:tint val="45000"/>
                  <a:satMod val="400000"/>
                </a:schemeClr>
              </a:duotone>
              <a:lum bright="30000"/>
            </a:blip>
            <a:srcRect t="9091"/>
            <a:stretch>
              <a:fillRect/>
            </a:stretch>
          </p:blipFill>
          <p:spPr bwMode="auto">
            <a:xfrm>
              <a:off x="456642" y="1995686"/>
              <a:ext cx="4843226" cy="1044000"/>
            </a:xfrm>
            <a:prstGeom prst="rect">
              <a:avLst/>
            </a:prstGeom>
          </p:spPr>
        </p:pic>
        <p:pic>
          <p:nvPicPr>
            <p:cNvPr id="32" name="图片 31"/>
            <p:cNvPicPr>
              <a:picLocks noChangeAspect="1"/>
            </p:cNvPicPr>
            <p:nvPr/>
          </p:nvPicPr>
          <p:blipFill rotWithShape="1">
            <a:blip r:embed="rId4" cstate="print">
              <a:extLst>
                <a:ext uri="{28A0092B-C50C-407E-A947-70E740481C1C}">
                  <a14:useLocalDpi xmlns:a14="http://schemas.microsoft.com/office/drawing/2010/main" xmlns="" val="0"/>
                </a:ext>
              </a:extLst>
            </a:blip>
            <a:srcRect r="7332"/>
            <a:stretch>
              <a:fillRect/>
            </a:stretch>
          </p:blipFill>
          <p:spPr>
            <a:xfrm>
              <a:off x="462844" y="2109848"/>
              <a:ext cx="1228836" cy="821942"/>
            </a:xfrm>
            <a:prstGeom prst="rect">
              <a:avLst/>
            </a:prstGeom>
            <a:ln>
              <a:noFill/>
            </a:ln>
            <a:effectLst>
              <a:softEdge rad="112500"/>
            </a:effectLst>
          </p:spPr>
        </p:pic>
        <p:pic>
          <p:nvPicPr>
            <p:cNvPr id="33" name="图片 3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686980" y="2111952"/>
              <a:ext cx="1228836" cy="817734"/>
            </a:xfrm>
            <a:prstGeom prst="rect">
              <a:avLst/>
            </a:prstGeom>
            <a:ln>
              <a:noFill/>
            </a:ln>
            <a:effectLst>
              <a:softEdge rad="112500"/>
            </a:effectLst>
          </p:spPr>
        </p:pic>
        <p:pic>
          <p:nvPicPr>
            <p:cNvPr id="34" name="图片 33"/>
            <p:cNvPicPr>
              <a:picLocks noChangeAspect="1"/>
            </p:cNvPicPr>
            <p:nvPr/>
          </p:nvPicPr>
          <p:blipFill rotWithShape="1">
            <a:blip r:embed="rId6" cstate="print">
              <a:extLst>
                <a:ext uri="{28A0092B-C50C-407E-A947-70E740481C1C}">
                  <a14:useLocalDpi xmlns:a14="http://schemas.microsoft.com/office/drawing/2010/main" xmlns="" val="0"/>
                </a:ext>
              </a:extLst>
            </a:blip>
            <a:srcRect t="-878" b="31402"/>
            <a:stretch>
              <a:fillRect/>
            </a:stretch>
          </p:blipFill>
          <p:spPr>
            <a:xfrm>
              <a:off x="2915816" y="2139702"/>
              <a:ext cx="1152128" cy="814188"/>
            </a:xfrm>
            <a:prstGeom prst="rect">
              <a:avLst/>
            </a:prstGeom>
            <a:ln>
              <a:noFill/>
            </a:ln>
            <a:effectLst>
              <a:softEdge rad="112500"/>
            </a:effectLst>
          </p:spPr>
        </p:pic>
        <p:pic>
          <p:nvPicPr>
            <p:cNvPr id="36" name="图片 3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067944" y="2138297"/>
              <a:ext cx="1228836" cy="769251"/>
            </a:xfrm>
            <a:prstGeom prst="rect">
              <a:avLst/>
            </a:prstGeom>
            <a:ln>
              <a:noFill/>
            </a:ln>
            <a:effectLst>
              <a:softEdge rad="112500"/>
            </a:effectLst>
          </p:spPr>
        </p:pic>
      </p:grpSp>
      <p:sp>
        <p:nvSpPr>
          <p:cNvPr id="2" name="文本框 1"/>
          <p:cNvSpPr txBox="1"/>
          <p:nvPr/>
        </p:nvSpPr>
        <p:spPr>
          <a:xfrm>
            <a:off x="5169535" y="1583690"/>
            <a:ext cx="3651885" cy="1476375"/>
          </a:xfrm>
          <a:prstGeom prst="rect">
            <a:avLst/>
          </a:prstGeom>
          <a:noFill/>
        </p:spPr>
        <p:txBody>
          <a:bodyPr wrap="square" rtlCol="0">
            <a:spAutoFit/>
          </a:bodyPr>
          <a:lstStyle/>
          <a:p>
            <a:r>
              <a:rPr lang="zh-CN" altLang="en-US" b="1"/>
              <a:t>党的十九大报告提出了新时代党的建设的总要求，要全面推进党的政治建设、思想建设、组织建设、作风建设、纪律建设，把制度建设贯穿其中。</a:t>
            </a:r>
          </a:p>
        </p:txBody>
      </p:sp>
      <p:sp>
        <p:nvSpPr>
          <p:cNvPr id="3" name="文本框 2"/>
          <p:cNvSpPr txBox="1"/>
          <p:nvPr/>
        </p:nvSpPr>
        <p:spPr>
          <a:xfrm>
            <a:off x="414655" y="3318510"/>
            <a:ext cx="5716905" cy="922020"/>
          </a:xfrm>
          <a:prstGeom prst="rect">
            <a:avLst/>
          </a:prstGeom>
          <a:noFill/>
        </p:spPr>
        <p:txBody>
          <a:bodyPr wrap="square" rtlCol="0">
            <a:spAutoFit/>
          </a:bodyPr>
          <a:lstStyle/>
          <a:p>
            <a:r>
              <a:rPr lang="zh-CN" altLang="en-US" b="1"/>
              <a:t>深入推进反腐败斗争，不断提高党的建设质量，把党建设成为始终走在时代前列、人民衷心拥护、勇于自我革命、经得起各种风浪考验、朝气蓬勃的马克思主义政党。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7543" y="467261"/>
            <a:ext cx="5234125" cy="523220"/>
          </a:xfrm>
          <a:prstGeom prst="rect">
            <a:avLst/>
          </a:prstGeom>
        </p:spPr>
        <p:txBody>
          <a:bodyPr wrap="none">
            <a:spAutoFit/>
          </a:bodyPr>
          <a:lstStyle/>
          <a:p>
            <a:pPr>
              <a:defRPr/>
            </a:pPr>
            <a:r>
              <a:rPr lang="en-US"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伟大</a:t>
            </a:r>
            <a:r>
              <a:rPr lang="zh-CN" altLang="zh-CN"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工程锻造坚强领导</a:t>
            </a:r>
            <a:r>
              <a:rPr lang="zh-CN" altLang="zh-CN" sz="2800" b="1" dirty="0" smtClean="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rPr>
              <a:t>核心</a:t>
            </a:r>
            <a:endParaRPr lang="zh-CN" altLang="en-US" sz="2800" b="1" dirty="0">
              <a:solidFill>
                <a:srgbClr val="E71E17"/>
              </a:solidFill>
              <a:effectLst>
                <a:outerShdw blurRad="38100" dist="38100" dir="2700000" algn="tl">
                  <a:srgbClr val="000000">
                    <a:alpha val="43137"/>
                  </a:srgbClr>
                </a:outerShdw>
              </a:effectLst>
              <a:latin typeface="黑体" panose="02010609060101010101" pitchFamily="2" charset="-122"/>
              <a:ea typeface="黑体" panose="02010609060101010101" pitchFamily="2" charset="-122"/>
            </a:endParaRPr>
          </a:p>
        </p:txBody>
      </p:sp>
      <p:pic>
        <p:nvPicPr>
          <p:cNvPr id="15" name="图片 1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6891655" y="2996565"/>
            <a:ext cx="2157095" cy="2126615"/>
          </a:xfrm>
          <a:prstGeom prst="rect">
            <a:avLst/>
          </a:prstGeom>
        </p:spPr>
      </p:pic>
      <p:pic>
        <p:nvPicPr>
          <p:cNvPr id="37" name="图片 36" descr="bnmx.png"/>
          <p:cNvPicPr>
            <a:picLocks noChangeAspect="1"/>
          </p:cNvPicPr>
          <p:nvPr/>
        </p:nvPicPr>
        <p:blipFill rotWithShape="1">
          <a:blip r:embed="rId3" cstate="print"/>
          <a:srcRect t="10337" r="53125" b="48316"/>
          <a:stretch>
            <a:fillRect/>
          </a:stretch>
        </p:blipFill>
        <p:spPr>
          <a:xfrm>
            <a:off x="38100" y="1340485"/>
            <a:ext cx="3456305" cy="1260475"/>
          </a:xfrm>
          <a:prstGeom prst="rect">
            <a:avLst/>
          </a:prstGeom>
        </p:spPr>
      </p:pic>
      <p:sp>
        <p:nvSpPr>
          <p:cNvPr id="2" name="文本框 1"/>
          <p:cNvSpPr txBox="1"/>
          <p:nvPr/>
        </p:nvSpPr>
        <p:spPr>
          <a:xfrm>
            <a:off x="3494405" y="1401445"/>
            <a:ext cx="5349875" cy="1198880"/>
          </a:xfrm>
          <a:prstGeom prst="rect">
            <a:avLst/>
          </a:prstGeom>
          <a:noFill/>
        </p:spPr>
        <p:txBody>
          <a:bodyPr wrap="square" rtlCol="0">
            <a:spAutoFit/>
          </a:bodyPr>
          <a:lstStyle/>
          <a:p>
            <a:r>
              <a:rPr lang="zh-CN" altLang="en-US" b="1"/>
              <a:t>今天的中国走到了一个充满希冀、离梦最近的时代，一个百舸争流、英才辈出的时代。在这个时代，</a:t>
            </a:r>
            <a:r>
              <a:rPr lang="en-US" altLang="zh-CN" b="1">
                <a:solidFill>
                  <a:srgbClr val="FF0000"/>
                </a:solidFill>
              </a:rPr>
              <a:t>“</a:t>
            </a:r>
            <a:r>
              <a:rPr lang="zh-CN" altLang="en-US" b="1">
                <a:solidFill>
                  <a:srgbClr val="FF0000"/>
                </a:solidFill>
              </a:rPr>
              <a:t>有梦想、有机会、有奋斗，一切美好的东西都能够创造出来</a:t>
            </a:r>
            <a:r>
              <a:rPr lang="en-US" altLang="zh-CN" b="1">
                <a:solidFill>
                  <a:srgbClr val="FF0000"/>
                </a:solidFill>
              </a:rPr>
              <a:t>”</a:t>
            </a:r>
            <a:r>
              <a:rPr lang="zh-CN" altLang="en-US"/>
              <a:t>（习近平）。</a:t>
            </a:r>
          </a:p>
        </p:txBody>
      </p:sp>
      <p:sp>
        <p:nvSpPr>
          <p:cNvPr id="3" name="文本框 2"/>
          <p:cNvSpPr txBox="1"/>
          <p:nvPr/>
        </p:nvSpPr>
        <p:spPr>
          <a:xfrm>
            <a:off x="372745" y="2817495"/>
            <a:ext cx="6282690" cy="2030095"/>
          </a:xfrm>
          <a:prstGeom prst="rect">
            <a:avLst/>
          </a:prstGeom>
          <a:noFill/>
        </p:spPr>
        <p:txBody>
          <a:bodyPr wrap="square" rtlCol="0">
            <a:spAutoFit/>
          </a:bodyPr>
          <a:lstStyle/>
          <a:p>
            <a:r>
              <a:rPr lang="zh-CN" altLang="en-US" b="1">
                <a:sym typeface="+mn-ea"/>
              </a:rPr>
              <a:t>伟大的时代，召唤堪当大任的新青年。作为青年学生，享有同祖国一起成长进步、实现人生出彩的机会。</a:t>
            </a:r>
            <a:r>
              <a:rPr lang="zh-CN" altLang="en-US" b="1">
                <a:solidFill>
                  <a:srgbClr val="FF0000"/>
                </a:solidFill>
                <a:sym typeface="+mn-ea"/>
              </a:rPr>
              <a:t>我们要</a:t>
            </a:r>
            <a:r>
              <a:rPr lang="zh-CN" altLang="en-US" b="1">
                <a:solidFill>
                  <a:srgbClr val="FF0000"/>
                </a:solidFill>
                <a:effectLst>
                  <a:outerShdw blurRad="38100" dist="25400" dir="5400000" algn="ctr" rotWithShape="0">
                    <a:srgbClr val="6E747A">
                      <a:alpha val="43000"/>
                    </a:srgbClr>
                  </a:outerShdw>
                </a:effectLst>
                <a:sym typeface="+mn-ea"/>
              </a:rPr>
              <a:t>做有理想、有追求，有品质的大学生，坚定听党话、跟党走的理想信念，永葆肯吃苦、不怕苦的奋斗精神，养成爱读书、善读书的生活方式，扎根中国大地、扎根人民群众，</a:t>
            </a:r>
            <a:r>
              <a:rPr lang="zh-CN" altLang="en-US" b="1">
                <a:sym typeface="+mn-ea"/>
              </a:rPr>
              <a:t>谱写青春激情奋斗的华彩篇章，开启激昂青春梦融入伟大中国梦的新时代征程。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2"/>
          <p:cNvSpPr>
            <a:spLocks noChangeShapeType="1"/>
          </p:cNvSpPr>
          <p:nvPr/>
        </p:nvSpPr>
        <p:spPr bwMode="gray">
          <a:xfrm>
            <a:off x="1811338" y="1091803"/>
            <a:ext cx="0" cy="2346722"/>
          </a:xfrm>
          <a:prstGeom prst="line">
            <a:avLst/>
          </a:prstGeom>
          <a:noFill/>
          <a:ln w="9525">
            <a:solidFill>
              <a:schemeClr val="bg2"/>
            </a:solidFill>
            <a:round/>
          </a:ln>
        </p:spPr>
        <p:txBody>
          <a:bodyPr/>
          <a:lstStyle/>
          <a:p>
            <a:endParaRPr lang="zh-CN" altLang="en-US"/>
          </a:p>
        </p:txBody>
      </p:sp>
      <p:grpSp>
        <p:nvGrpSpPr>
          <p:cNvPr id="2" name="Group 3"/>
          <p:cNvGrpSpPr/>
          <p:nvPr/>
        </p:nvGrpSpPr>
        <p:grpSpPr bwMode="auto">
          <a:xfrm>
            <a:off x="271464" y="-3572"/>
            <a:ext cx="1552575" cy="1189435"/>
            <a:chOff x="171" y="-3"/>
            <a:chExt cx="978" cy="999"/>
          </a:xfrm>
        </p:grpSpPr>
        <p:sp>
          <p:nvSpPr>
            <p:cNvPr id="6" name="Freeform 4"/>
            <p:cNvSpPr/>
            <p:nvPr/>
          </p:nvSpPr>
          <p:spPr bwMode="gray">
            <a:xfrm>
              <a:off x="653" y="-3"/>
              <a:ext cx="496" cy="999"/>
            </a:xfrm>
            <a:custGeom>
              <a:avLst/>
              <a:gdLst>
                <a:gd name="T0" fmla="*/ 84 w 496"/>
                <a:gd name="T1" fmla="*/ 0 h 999"/>
                <a:gd name="T2" fmla="*/ 496 w 496"/>
                <a:gd name="T3" fmla="*/ 854 h 999"/>
                <a:gd name="T4" fmla="*/ 496 w 496"/>
                <a:gd name="T5" fmla="*/ 999 h 999"/>
                <a:gd name="T6" fmla="*/ 0 w 496"/>
                <a:gd name="T7" fmla="*/ 188 h 999"/>
                <a:gd name="T8" fmla="*/ 84 w 496"/>
                <a:gd name="T9" fmla="*/ 0 h 999"/>
                <a:gd name="T10" fmla="*/ 0 60000 65536"/>
                <a:gd name="T11" fmla="*/ 0 60000 65536"/>
                <a:gd name="T12" fmla="*/ 0 60000 65536"/>
                <a:gd name="T13" fmla="*/ 0 60000 65536"/>
                <a:gd name="T14" fmla="*/ 0 60000 65536"/>
                <a:gd name="T15" fmla="*/ 0 w 496"/>
                <a:gd name="T16" fmla="*/ 0 h 999"/>
                <a:gd name="T17" fmla="*/ 496 w 496"/>
                <a:gd name="T18" fmla="*/ 999 h 999"/>
              </a:gdLst>
              <a:ahLst/>
              <a:cxnLst>
                <a:cxn ang="T10">
                  <a:pos x="T0" y="T1"/>
                </a:cxn>
                <a:cxn ang="T11">
                  <a:pos x="T2" y="T3"/>
                </a:cxn>
                <a:cxn ang="T12">
                  <a:pos x="T4" y="T5"/>
                </a:cxn>
                <a:cxn ang="T13">
                  <a:pos x="T6" y="T7"/>
                </a:cxn>
                <a:cxn ang="T14">
                  <a:pos x="T8" y="T9"/>
                </a:cxn>
              </a:cxnLst>
              <a:rect l="T15" t="T16" r="T17" b="T18"/>
              <a:pathLst>
                <a:path w="496" h="999">
                  <a:moveTo>
                    <a:pt x="84" y="0"/>
                  </a:moveTo>
                  <a:lnTo>
                    <a:pt x="496" y="854"/>
                  </a:lnTo>
                  <a:lnTo>
                    <a:pt x="496" y="999"/>
                  </a:lnTo>
                  <a:lnTo>
                    <a:pt x="0" y="188"/>
                  </a:lnTo>
                  <a:lnTo>
                    <a:pt x="84" y="0"/>
                  </a:lnTo>
                  <a:close/>
                </a:path>
              </a:pathLst>
            </a:custGeom>
            <a:solidFill>
              <a:schemeClr val="bg2"/>
            </a:solidFill>
            <a:ln w="9525">
              <a:noFill/>
              <a:round/>
            </a:ln>
          </p:spPr>
          <p:txBody>
            <a:bodyPr/>
            <a:lstStyle/>
            <a:p>
              <a:endParaRPr lang="zh-CN" altLang="en-US"/>
            </a:p>
          </p:txBody>
        </p:sp>
        <p:sp>
          <p:nvSpPr>
            <p:cNvPr id="7" name="Freeform 5"/>
            <p:cNvSpPr/>
            <p:nvPr/>
          </p:nvSpPr>
          <p:spPr bwMode="gray">
            <a:xfrm>
              <a:off x="171" y="0"/>
              <a:ext cx="564" cy="187"/>
            </a:xfrm>
            <a:custGeom>
              <a:avLst/>
              <a:gdLst>
                <a:gd name="T0" fmla="*/ 564 w 564"/>
                <a:gd name="T1" fmla="*/ 0 h 187"/>
                <a:gd name="T2" fmla="*/ 482 w 564"/>
                <a:gd name="T3" fmla="*/ 187 h 187"/>
                <a:gd name="T4" fmla="*/ 0 w 564"/>
                <a:gd name="T5" fmla="*/ 0 h 187"/>
                <a:gd name="T6" fmla="*/ 564 w 564"/>
                <a:gd name="T7" fmla="*/ 0 h 187"/>
                <a:gd name="T8" fmla="*/ 0 60000 65536"/>
                <a:gd name="T9" fmla="*/ 0 60000 65536"/>
                <a:gd name="T10" fmla="*/ 0 60000 65536"/>
                <a:gd name="T11" fmla="*/ 0 60000 65536"/>
                <a:gd name="T12" fmla="*/ 0 w 564"/>
                <a:gd name="T13" fmla="*/ 0 h 187"/>
                <a:gd name="T14" fmla="*/ 564 w 564"/>
                <a:gd name="T15" fmla="*/ 187 h 187"/>
              </a:gdLst>
              <a:ahLst/>
              <a:cxnLst>
                <a:cxn ang="T8">
                  <a:pos x="T0" y="T1"/>
                </a:cxn>
                <a:cxn ang="T9">
                  <a:pos x="T2" y="T3"/>
                </a:cxn>
                <a:cxn ang="T10">
                  <a:pos x="T4" y="T5"/>
                </a:cxn>
                <a:cxn ang="T11">
                  <a:pos x="T6" y="T7"/>
                </a:cxn>
              </a:cxnLst>
              <a:rect l="T12" t="T13" r="T14" b="T15"/>
              <a:pathLst>
                <a:path w="564" h="187">
                  <a:moveTo>
                    <a:pt x="564" y="0"/>
                  </a:moveTo>
                  <a:lnTo>
                    <a:pt x="482" y="187"/>
                  </a:lnTo>
                  <a:lnTo>
                    <a:pt x="0" y="0"/>
                  </a:lnTo>
                  <a:lnTo>
                    <a:pt x="564" y="0"/>
                  </a:lnTo>
                  <a:close/>
                </a:path>
              </a:pathLst>
            </a:custGeom>
            <a:solidFill>
              <a:schemeClr val="bg2"/>
            </a:solidFill>
            <a:ln w="9525">
              <a:noFill/>
              <a:round/>
            </a:ln>
          </p:spPr>
          <p:txBody>
            <a:bodyPr/>
            <a:lstStyle/>
            <a:p>
              <a:endParaRPr lang="zh-CN" altLang="en-US"/>
            </a:p>
          </p:txBody>
        </p:sp>
      </p:grpSp>
      <p:sp>
        <p:nvSpPr>
          <p:cNvPr id="8" name="Freeform 7"/>
          <p:cNvSpPr/>
          <p:nvPr/>
        </p:nvSpPr>
        <p:spPr bwMode="gray">
          <a:xfrm>
            <a:off x="1871664" y="-7144"/>
            <a:ext cx="1895475" cy="1139429"/>
          </a:xfrm>
          <a:custGeom>
            <a:avLst/>
            <a:gdLst>
              <a:gd name="T0" fmla="*/ 2147483647 w 1194"/>
              <a:gd name="T1" fmla="*/ 0 h 957"/>
              <a:gd name="T2" fmla="*/ 0 w 1194"/>
              <a:gd name="T3" fmla="*/ 2147483647 h 957"/>
              <a:gd name="T4" fmla="*/ 0 w 1194"/>
              <a:gd name="T5" fmla="*/ 2147483647 h 957"/>
              <a:gd name="T6" fmla="*/ 2147483647 w 1194"/>
              <a:gd name="T7" fmla="*/ 0 h 957"/>
              <a:gd name="T8" fmla="*/ 2147483647 w 1194"/>
              <a:gd name="T9" fmla="*/ 0 h 957"/>
              <a:gd name="T10" fmla="*/ 0 60000 65536"/>
              <a:gd name="T11" fmla="*/ 0 60000 65536"/>
              <a:gd name="T12" fmla="*/ 0 60000 65536"/>
              <a:gd name="T13" fmla="*/ 0 60000 65536"/>
              <a:gd name="T14" fmla="*/ 0 60000 65536"/>
              <a:gd name="T15" fmla="*/ 0 w 1194"/>
              <a:gd name="T16" fmla="*/ 0 h 957"/>
              <a:gd name="T17" fmla="*/ 1194 w 1194"/>
              <a:gd name="T18" fmla="*/ 957 h 957"/>
            </a:gdLst>
            <a:ahLst/>
            <a:cxnLst>
              <a:cxn ang="T10">
                <a:pos x="T0" y="T1"/>
              </a:cxn>
              <a:cxn ang="T11">
                <a:pos x="T2" y="T3"/>
              </a:cxn>
              <a:cxn ang="T12">
                <a:pos x="T4" y="T5"/>
              </a:cxn>
              <a:cxn ang="T13">
                <a:pos x="T6" y="T7"/>
              </a:cxn>
              <a:cxn ang="T14">
                <a:pos x="T8" y="T9"/>
              </a:cxn>
            </a:cxnLst>
            <a:rect l="T15" t="T16" r="T17" b="T18"/>
            <a:pathLst>
              <a:path w="1194" h="957">
                <a:moveTo>
                  <a:pt x="843" y="0"/>
                </a:moveTo>
                <a:lnTo>
                  <a:pt x="0" y="885"/>
                </a:lnTo>
                <a:lnTo>
                  <a:pt x="0" y="957"/>
                </a:lnTo>
                <a:lnTo>
                  <a:pt x="1194" y="0"/>
                </a:lnTo>
                <a:lnTo>
                  <a:pt x="843" y="0"/>
                </a:lnTo>
                <a:close/>
              </a:path>
            </a:pathLst>
          </a:custGeom>
          <a:solidFill>
            <a:schemeClr val="bg2"/>
          </a:solidFill>
          <a:ln w="9525">
            <a:noFill/>
            <a:round/>
          </a:ln>
        </p:spPr>
        <p:txBody>
          <a:bodyPr/>
          <a:lstStyle/>
          <a:p>
            <a:endParaRPr lang="zh-CN" altLang="en-US"/>
          </a:p>
        </p:txBody>
      </p:sp>
      <p:sp>
        <p:nvSpPr>
          <p:cNvPr id="9" name="Freeform 8"/>
          <p:cNvSpPr/>
          <p:nvPr/>
        </p:nvSpPr>
        <p:spPr bwMode="gray">
          <a:xfrm>
            <a:off x="1871663" y="-10716"/>
            <a:ext cx="2138362" cy="1185863"/>
          </a:xfrm>
          <a:custGeom>
            <a:avLst/>
            <a:gdLst>
              <a:gd name="T0" fmla="*/ 2147483647 w 1347"/>
              <a:gd name="T1" fmla="*/ 0 h 996"/>
              <a:gd name="T2" fmla="*/ 0 w 1347"/>
              <a:gd name="T3" fmla="*/ 2147483647 h 996"/>
              <a:gd name="T4" fmla="*/ 0 w 1347"/>
              <a:gd name="T5" fmla="*/ 2147483647 h 996"/>
              <a:gd name="T6" fmla="*/ 2147483647 w 1347"/>
              <a:gd name="T7" fmla="*/ 0 h 996"/>
              <a:gd name="T8" fmla="*/ 2147483647 w 1347"/>
              <a:gd name="T9" fmla="*/ 0 h 996"/>
              <a:gd name="T10" fmla="*/ 0 60000 65536"/>
              <a:gd name="T11" fmla="*/ 0 60000 65536"/>
              <a:gd name="T12" fmla="*/ 0 60000 65536"/>
              <a:gd name="T13" fmla="*/ 0 60000 65536"/>
              <a:gd name="T14" fmla="*/ 0 60000 65536"/>
              <a:gd name="T15" fmla="*/ 0 w 1347"/>
              <a:gd name="T16" fmla="*/ 0 h 996"/>
              <a:gd name="T17" fmla="*/ 1347 w 1347"/>
              <a:gd name="T18" fmla="*/ 996 h 996"/>
            </a:gdLst>
            <a:ahLst/>
            <a:cxnLst>
              <a:cxn ang="T10">
                <a:pos x="T0" y="T1"/>
              </a:cxn>
              <a:cxn ang="T11">
                <a:pos x="T2" y="T3"/>
              </a:cxn>
              <a:cxn ang="T12">
                <a:pos x="T4" y="T5"/>
              </a:cxn>
              <a:cxn ang="T13">
                <a:pos x="T6" y="T7"/>
              </a:cxn>
              <a:cxn ang="T14">
                <a:pos x="T8" y="T9"/>
              </a:cxn>
            </a:cxnLst>
            <a:rect l="T15" t="T16" r="T17" b="T18"/>
            <a:pathLst>
              <a:path w="1347" h="996">
                <a:moveTo>
                  <a:pt x="1347" y="0"/>
                </a:moveTo>
                <a:lnTo>
                  <a:pt x="0" y="996"/>
                </a:lnTo>
                <a:lnTo>
                  <a:pt x="0" y="957"/>
                </a:lnTo>
                <a:lnTo>
                  <a:pt x="1191" y="0"/>
                </a:lnTo>
                <a:lnTo>
                  <a:pt x="1347" y="0"/>
                </a:lnTo>
                <a:close/>
              </a:path>
            </a:pathLst>
          </a:custGeom>
          <a:solidFill>
            <a:schemeClr val="accent1"/>
          </a:solidFill>
          <a:ln w="9525">
            <a:noFill/>
            <a:round/>
          </a:ln>
        </p:spPr>
        <p:txBody>
          <a:bodyPr/>
          <a:lstStyle/>
          <a:p>
            <a:endParaRPr lang="zh-CN" altLang="en-US"/>
          </a:p>
        </p:txBody>
      </p:sp>
      <p:sp>
        <p:nvSpPr>
          <p:cNvPr id="10" name="Freeform 9"/>
          <p:cNvSpPr/>
          <p:nvPr/>
        </p:nvSpPr>
        <p:spPr bwMode="gray">
          <a:xfrm>
            <a:off x="1871663" y="-10716"/>
            <a:ext cx="2338387" cy="1220391"/>
          </a:xfrm>
          <a:custGeom>
            <a:avLst/>
            <a:gdLst>
              <a:gd name="T0" fmla="*/ 2147483647 w 1473"/>
              <a:gd name="T1" fmla="*/ 2147483647 h 1025"/>
              <a:gd name="T2" fmla="*/ 2147483647 w 1473"/>
              <a:gd name="T3" fmla="*/ 2147483647 h 1025"/>
              <a:gd name="T4" fmla="*/ 0 w 1473"/>
              <a:gd name="T5" fmla="*/ 2147483647 h 1025"/>
              <a:gd name="T6" fmla="*/ 2147483647 w 1473"/>
              <a:gd name="T7" fmla="*/ 0 h 1025"/>
              <a:gd name="T8" fmla="*/ 2147483647 w 1473"/>
              <a:gd name="T9" fmla="*/ 2147483647 h 1025"/>
              <a:gd name="T10" fmla="*/ 0 60000 65536"/>
              <a:gd name="T11" fmla="*/ 0 60000 65536"/>
              <a:gd name="T12" fmla="*/ 0 60000 65536"/>
              <a:gd name="T13" fmla="*/ 0 60000 65536"/>
              <a:gd name="T14" fmla="*/ 0 60000 65536"/>
              <a:gd name="T15" fmla="*/ 0 w 1473"/>
              <a:gd name="T16" fmla="*/ 0 h 1025"/>
              <a:gd name="T17" fmla="*/ 1473 w 1473"/>
              <a:gd name="T18" fmla="*/ 1025 h 1025"/>
            </a:gdLst>
            <a:ahLst/>
            <a:cxnLst>
              <a:cxn ang="T10">
                <a:pos x="T0" y="T1"/>
              </a:cxn>
              <a:cxn ang="T11">
                <a:pos x="T2" y="T3"/>
              </a:cxn>
              <a:cxn ang="T12">
                <a:pos x="T4" y="T5"/>
              </a:cxn>
              <a:cxn ang="T13">
                <a:pos x="T6" y="T7"/>
              </a:cxn>
              <a:cxn ang="T14">
                <a:pos x="T8" y="T9"/>
              </a:cxn>
            </a:cxnLst>
            <a:rect l="T15" t="T16" r="T17" b="T18"/>
            <a:pathLst>
              <a:path w="1473" h="1025">
                <a:moveTo>
                  <a:pt x="1473" y="6"/>
                </a:moveTo>
                <a:lnTo>
                  <a:pt x="2" y="1025"/>
                </a:lnTo>
                <a:lnTo>
                  <a:pt x="0" y="995"/>
                </a:lnTo>
                <a:lnTo>
                  <a:pt x="1344" y="0"/>
                </a:lnTo>
                <a:lnTo>
                  <a:pt x="1473" y="6"/>
                </a:lnTo>
                <a:close/>
              </a:path>
            </a:pathLst>
          </a:custGeom>
          <a:solidFill>
            <a:schemeClr val="tx2"/>
          </a:solidFill>
          <a:ln w="9525">
            <a:noFill/>
            <a:round/>
          </a:ln>
        </p:spPr>
        <p:txBody>
          <a:bodyPr/>
          <a:lstStyle/>
          <a:p>
            <a:endParaRPr lang="zh-CN" altLang="en-US"/>
          </a:p>
        </p:txBody>
      </p:sp>
      <p:sp>
        <p:nvSpPr>
          <p:cNvPr id="11" name="Freeform 10"/>
          <p:cNvSpPr/>
          <p:nvPr/>
        </p:nvSpPr>
        <p:spPr bwMode="gray">
          <a:xfrm>
            <a:off x="1874839" y="3327798"/>
            <a:ext cx="3525837" cy="1826419"/>
          </a:xfrm>
          <a:custGeom>
            <a:avLst/>
            <a:gdLst>
              <a:gd name="T0" fmla="*/ 2147483647 w 2221"/>
              <a:gd name="T1" fmla="*/ 2147483647 h 1534"/>
              <a:gd name="T2" fmla="*/ 0 w 2221"/>
              <a:gd name="T3" fmla="*/ 0 h 1534"/>
              <a:gd name="T4" fmla="*/ 2147483647 w 2221"/>
              <a:gd name="T5" fmla="*/ 2147483647 h 1534"/>
              <a:gd name="T6" fmla="*/ 2147483647 w 2221"/>
              <a:gd name="T7" fmla="*/ 2147483647 h 1534"/>
              <a:gd name="T8" fmla="*/ 2147483647 w 2221"/>
              <a:gd name="T9" fmla="*/ 2147483647 h 1534"/>
              <a:gd name="T10" fmla="*/ 0 60000 65536"/>
              <a:gd name="T11" fmla="*/ 0 60000 65536"/>
              <a:gd name="T12" fmla="*/ 0 60000 65536"/>
              <a:gd name="T13" fmla="*/ 0 60000 65536"/>
              <a:gd name="T14" fmla="*/ 0 60000 65536"/>
              <a:gd name="T15" fmla="*/ 0 w 2221"/>
              <a:gd name="T16" fmla="*/ 0 h 1534"/>
              <a:gd name="T17" fmla="*/ 2221 w 2221"/>
              <a:gd name="T18" fmla="*/ 1534 h 1534"/>
            </a:gdLst>
            <a:ahLst/>
            <a:cxnLst>
              <a:cxn ang="T10">
                <a:pos x="T0" y="T1"/>
              </a:cxn>
              <a:cxn ang="T11">
                <a:pos x="T2" y="T3"/>
              </a:cxn>
              <a:cxn ang="T12">
                <a:pos x="T4" y="T5"/>
              </a:cxn>
              <a:cxn ang="T13">
                <a:pos x="T6" y="T7"/>
              </a:cxn>
              <a:cxn ang="T14">
                <a:pos x="T8" y="T9"/>
              </a:cxn>
            </a:cxnLst>
            <a:rect l="T15" t="T16" r="T17" b="T18"/>
            <a:pathLst>
              <a:path w="2221" h="1534">
                <a:moveTo>
                  <a:pt x="2221" y="1533"/>
                </a:moveTo>
                <a:lnTo>
                  <a:pt x="0" y="0"/>
                </a:lnTo>
                <a:lnTo>
                  <a:pt x="1" y="25"/>
                </a:lnTo>
                <a:lnTo>
                  <a:pt x="2059" y="1534"/>
                </a:lnTo>
                <a:lnTo>
                  <a:pt x="2221" y="1533"/>
                </a:lnTo>
                <a:close/>
              </a:path>
            </a:pathLst>
          </a:custGeom>
          <a:solidFill>
            <a:schemeClr val="tx2"/>
          </a:solidFill>
          <a:ln w="9525">
            <a:noFill/>
            <a:round/>
          </a:ln>
        </p:spPr>
        <p:txBody>
          <a:bodyPr/>
          <a:lstStyle/>
          <a:p>
            <a:endParaRPr lang="zh-CN" altLang="en-US"/>
          </a:p>
        </p:txBody>
      </p:sp>
      <p:sp>
        <p:nvSpPr>
          <p:cNvPr id="12" name="Freeform 11"/>
          <p:cNvSpPr/>
          <p:nvPr/>
        </p:nvSpPr>
        <p:spPr bwMode="gray">
          <a:xfrm>
            <a:off x="1876425" y="3356372"/>
            <a:ext cx="3265488" cy="1794272"/>
          </a:xfrm>
          <a:custGeom>
            <a:avLst/>
            <a:gdLst>
              <a:gd name="T0" fmla="*/ 2147483647 w 2057"/>
              <a:gd name="T1" fmla="*/ 2147483647 h 1507"/>
              <a:gd name="T2" fmla="*/ 0 w 2057"/>
              <a:gd name="T3" fmla="*/ 0 h 1507"/>
              <a:gd name="T4" fmla="*/ 0 w 2057"/>
              <a:gd name="T5" fmla="*/ 2147483647 h 1507"/>
              <a:gd name="T6" fmla="*/ 2147483647 w 2057"/>
              <a:gd name="T7" fmla="*/ 2147483647 h 1507"/>
              <a:gd name="T8" fmla="*/ 2147483647 w 2057"/>
              <a:gd name="T9" fmla="*/ 2147483647 h 1507"/>
              <a:gd name="T10" fmla="*/ 0 60000 65536"/>
              <a:gd name="T11" fmla="*/ 0 60000 65536"/>
              <a:gd name="T12" fmla="*/ 0 60000 65536"/>
              <a:gd name="T13" fmla="*/ 0 60000 65536"/>
              <a:gd name="T14" fmla="*/ 0 60000 65536"/>
              <a:gd name="T15" fmla="*/ 0 w 2057"/>
              <a:gd name="T16" fmla="*/ 0 h 1507"/>
              <a:gd name="T17" fmla="*/ 2057 w 2057"/>
              <a:gd name="T18" fmla="*/ 1507 h 1507"/>
            </a:gdLst>
            <a:ahLst/>
            <a:cxnLst>
              <a:cxn ang="T10">
                <a:pos x="T0" y="T1"/>
              </a:cxn>
              <a:cxn ang="T11">
                <a:pos x="T2" y="T3"/>
              </a:cxn>
              <a:cxn ang="T12">
                <a:pos x="T4" y="T5"/>
              </a:cxn>
              <a:cxn ang="T13">
                <a:pos x="T6" y="T7"/>
              </a:cxn>
              <a:cxn ang="T14">
                <a:pos x="T8" y="T9"/>
              </a:cxn>
            </a:cxnLst>
            <a:rect l="T15" t="T16" r="T17" b="T18"/>
            <a:pathLst>
              <a:path w="2057" h="1507">
                <a:moveTo>
                  <a:pt x="2057" y="1507"/>
                </a:moveTo>
                <a:lnTo>
                  <a:pt x="0" y="0"/>
                </a:lnTo>
                <a:lnTo>
                  <a:pt x="0" y="30"/>
                </a:lnTo>
                <a:lnTo>
                  <a:pt x="1857" y="1507"/>
                </a:lnTo>
                <a:lnTo>
                  <a:pt x="2057" y="1507"/>
                </a:lnTo>
                <a:close/>
              </a:path>
            </a:pathLst>
          </a:custGeom>
          <a:solidFill>
            <a:schemeClr val="accent1"/>
          </a:solidFill>
          <a:ln w="9525">
            <a:noFill/>
            <a:round/>
          </a:ln>
        </p:spPr>
        <p:txBody>
          <a:bodyPr/>
          <a:lstStyle/>
          <a:p>
            <a:endParaRPr lang="zh-CN" altLang="en-US"/>
          </a:p>
        </p:txBody>
      </p:sp>
      <p:sp>
        <p:nvSpPr>
          <p:cNvPr id="13" name="Freeform 12"/>
          <p:cNvSpPr/>
          <p:nvPr/>
        </p:nvSpPr>
        <p:spPr bwMode="gray">
          <a:xfrm>
            <a:off x="1871663" y="3388519"/>
            <a:ext cx="2946400" cy="1758554"/>
          </a:xfrm>
          <a:custGeom>
            <a:avLst/>
            <a:gdLst>
              <a:gd name="T0" fmla="*/ 2147483647 w 1856"/>
              <a:gd name="T1" fmla="*/ 2147483647 h 1477"/>
              <a:gd name="T2" fmla="*/ 0 w 1856"/>
              <a:gd name="T3" fmla="*/ 2147483647 h 1477"/>
              <a:gd name="T4" fmla="*/ 0 w 1856"/>
              <a:gd name="T5" fmla="*/ 0 h 1477"/>
              <a:gd name="T6" fmla="*/ 2147483647 w 1856"/>
              <a:gd name="T7" fmla="*/ 2147483647 h 1477"/>
              <a:gd name="T8" fmla="*/ 2147483647 w 1856"/>
              <a:gd name="T9" fmla="*/ 2147483647 h 1477"/>
              <a:gd name="T10" fmla="*/ 2147483647 w 1856"/>
              <a:gd name="T11" fmla="*/ 2147483647 h 1477"/>
              <a:gd name="T12" fmla="*/ 0 60000 65536"/>
              <a:gd name="T13" fmla="*/ 0 60000 65536"/>
              <a:gd name="T14" fmla="*/ 0 60000 65536"/>
              <a:gd name="T15" fmla="*/ 0 60000 65536"/>
              <a:gd name="T16" fmla="*/ 0 60000 65536"/>
              <a:gd name="T17" fmla="*/ 0 60000 65536"/>
              <a:gd name="T18" fmla="*/ 0 w 1856"/>
              <a:gd name="T19" fmla="*/ 0 h 1477"/>
              <a:gd name="T20" fmla="*/ 1856 w 1856"/>
              <a:gd name="T21" fmla="*/ 1477 h 1477"/>
            </a:gdLst>
            <a:ahLst/>
            <a:cxnLst>
              <a:cxn ang="T12">
                <a:pos x="T0" y="T1"/>
              </a:cxn>
              <a:cxn ang="T13">
                <a:pos x="T2" y="T3"/>
              </a:cxn>
              <a:cxn ang="T14">
                <a:pos x="T4" y="T5"/>
              </a:cxn>
              <a:cxn ang="T15">
                <a:pos x="T6" y="T7"/>
              </a:cxn>
              <a:cxn ang="T16">
                <a:pos x="T8" y="T9"/>
              </a:cxn>
              <a:cxn ang="T17">
                <a:pos x="T10" y="T11"/>
              </a:cxn>
            </a:cxnLst>
            <a:rect l="T18" t="T19" r="T20" b="T21"/>
            <a:pathLst>
              <a:path w="1856" h="1477">
                <a:moveTo>
                  <a:pt x="1344" y="1474"/>
                </a:moveTo>
                <a:lnTo>
                  <a:pt x="0" y="97"/>
                </a:lnTo>
                <a:lnTo>
                  <a:pt x="0" y="0"/>
                </a:lnTo>
                <a:lnTo>
                  <a:pt x="1856" y="1474"/>
                </a:lnTo>
                <a:lnTo>
                  <a:pt x="1848" y="1477"/>
                </a:lnTo>
                <a:lnTo>
                  <a:pt x="1344" y="1474"/>
                </a:lnTo>
                <a:close/>
              </a:path>
            </a:pathLst>
          </a:custGeom>
          <a:solidFill>
            <a:schemeClr val="hlink"/>
          </a:solidFill>
          <a:ln w="9525">
            <a:noFill/>
            <a:round/>
          </a:ln>
        </p:spPr>
        <p:txBody>
          <a:bodyPr/>
          <a:lstStyle/>
          <a:p>
            <a:endParaRPr lang="zh-CN" altLang="en-US"/>
          </a:p>
        </p:txBody>
      </p:sp>
      <p:sp>
        <p:nvSpPr>
          <p:cNvPr id="14" name="Line 17"/>
          <p:cNvSpPr>
            <a:spLocks noChangeShapeType="1"/>
          </p:cNvSpPr>
          <p:nvPr/>
        </p:nvSpPr>
        <p:spPr bwMode="gray">
          <a:xfrm>
            <a:off x="1876425" y="1164431"/>
            <a:ext cx="0" cy="2218135"/>
          </a:xfrm>
          <a:prstGeom prst="line">
            <a:avLst/>
          </a:prstGeom>
          <a:noFill/>
          <a:ln w="9525">
            <a:solidFill>
              <a:schemeClr val="accent1"/>
            </a:solidFill>
            <a:round/>
          </a:ln>
        </p:spPr>
        <p:txBody>
          <a:bodyPr/>
          <a:lstStyle/>
          <a:p>
            <a:endParaRPr lang="zh-CN" altLang="en-US"/>
          </a:p>
        </p:txBody>
      </p:sp>
      <p:sp>
        <p:nvSpPr>
          <p:cNvPr id="15" name="Rectangle 40"/>
          <p:cNvSpPr txBox="1">
            <a:spLocks noChangeArrowheads="1"/>
          </p:cNvSpPr>
          <p:nvPr/>
        </p:nvSpPr>
        <p:spPr bwMode="white">
          <a:xfrm>
            <a:off x="1763714" y="1545431"/>
            <a:ext cx="4968875" cy="1025129"/>
          </a:xfrm>
          <a:prstGeom prst="rect">
            <a:avLst/>
          </a:prstGeom>
          <a:noFill/>
          <a:ln w="9525">
            <a:noFill/>
            <a:miter lim="800000"/>
          </a:ln>
        </p:spPr>
        <p:txBody>
          <a:bodyPr anchor="ctr"/>
          <a:lstStyle/>
          <a:p>
            <a:pPr>
              <a:lnSpc>
                <a:spcPct val="70000"/>
              </a:lnSpc>
            </a:pPr>
            <a:r>
              <a:rPr kumimoji="1" lang="en-US" altLang="zh-CN" sz="4000" b="1">
                <a:solidFill>
                  <a:schemeClr val="bg1"/>
                </a:solidFill>
                <a:latin typeface="微软雅黑" panose="020B0503020204020204" pitchFamily="34" charset="-122"/>
                <a:ea typeface="微软雅黑" panose="020B0503020204020204" pitchFamily="34" charset="-122"/>
              </a:rPr>
              <a:t>《</a:t>
            </a:r>
            <a:r>
              <a:rPr kumimoji="1" lang="zh-CN" altLang="en-US" sz="4000" b="1">
                <a:solidFill>
                  <a:schemeClr val="bg1"/>
                </a:solidFill>
                <a:latin typeface="微软雅黑" panose="020B0503020204020204" pitchFamily="34" charset="-122"/>
                <a:ea typeface="微软雅黑" panose="020B0503020204020204" pitchFamily="34" charset="-122"/>
              </a:rPr>
              <a:t>时事报告</a:t>
            </a:r>
            <a:r>
              <a:rPr kumimoji="1" lang="en-US" altLang="zh-CN" sz="4000" b="1">
                <a:solidFill>
                  <a:schemeClr val="bg1"/>
                </a:solidFill>
                <a:latin typeface="微软雅黑" panose="020B0503020204020204" pitchFamily="34" charset="-122"/>
                <a:ea typeface="微软雅黑" panose="020B0503020204020204" pitchFamily="34" charset="-122"/>
              </a:rPr>
              <a:t>》</a:t>
            </a:r>
            <a:r>
              <a:rPr kumimoji="1" lang="zh-CN" altLang="en-US" sz="4000" b="1">
                <a:solidFill>
                  <a:schemeClr val="bg1"/>
                </a:solidFill>
                <a:latin typeface="微软雅黑" panose="020B0503020204020204" pitchFamily="34" charset="-122"/>
                <a:ea typeface="微软雅黑" panose="020B0503020204020204" pitchFamily="34" charset="-122"/>
              </a:rPr>
              <a:t>杂志社</a:t>
            </a:r>
            <a:endParaRPr kumimoji="1" lang="ko-KR" altLang="en-US" sz="4000" b="1">
              <a:solidFill>
                <a:schemeClr val="bg1"/>
              </a:solidFill>
              <a:latin typeface="微软雅黑" panose="020B0503020204020204" pitchFamily="34" charset="-122"/>
              <a:ea typeface="冬青黑体简体中文 W6" charset="-122"/>
            </a:endParaRPr>
          </a:p>
        </p:txBody>
      </p:sp>
      <p:sp>
        <p:nvSpPr>
          <p:cNvPr id="16" name="Rectangle 41"/>
          <p:cNvSpPr txBox="1">
            <a:spLocks noChangeArrowheads="1"/>
          </p:cNvSpPr>
          <p:nvPr/>
        </p:nvSpPr>
        <p:spPr bwMode="white">
          <a:xfrm>
            <a:off x="2051050" y="2247900"/>
            <a:ext cx="5473700" cy="323850"/>
          </a:xfrm>
          <a:prstGeom prst="rect">
            <a:avLst/>
          </a:prstGeom>
          <a:noFill/>
          <a:ln w="9525">
            <a:noFill/>
            <a:miter lim="800000"/>
          </a:ln>
        </p:spPr>
        <p:txBody>
          <a:bodyPr/>
          <a:lstStyle/>
          <a:p>
            <a:pPr latinLnBrk="1">
              <a:spcBef>
                <a:spcPct val="20000"/>
              </a:spcBef>
            </a:pPr>
            <a:r>
              <a:rPr kumimoji="1" lang="zh-CN" altLang="en-US" sz="2800" b="1">
                <a:solidFill>
                  <a:schemeClr val="bg1"/>
                </a:solidFill>
                <a:latin typeface="华文楷体" panose="02010600040101010101" pitchFamily="2" charset="-122"/>
                <a:ea typeface="华文楷体" panose="02010600040101010101" pitchFamily="2" charset="-122"/>
              </a:rPr>
              <a:t>形势与政策课专用</a:t>
            </a:r>
            <a:endParaRPr kumimoji="1" lang="ko-KR" altLang="en-US" sz="2800" b="1">
              <a:solidFill>
                <a:schemeClr val="bg1"/>
              </a:solidFill>
              <a:latin typeface="华文楷体" panose="02010600040101010101" pitchFamily="2" charset="-122"/>
              <a:ea typeface="楷体-简" charset="-122"/>
            </a:endParaRPr>
          </a:p>
        </p:txBody>
      </p:sp>
      <p:sp>
        <p:nvSpPr>
          <p:cNvPr id="17" name="Rectangle 6"/>
          <p:cNvSpPr>
            <a:spLocks noChangeArrowheads="1"/>
          </p:cNvSpPr>
          <p:nvPr/>
        </p:nvSpPr>
        <p:spPr bwMode="gray">
          <a:xfrm>
            <a:off x="65088" y="3343275"/>
            <a:ext cx="1762125" cy="161925"/>
          </a:xfrm>
          <a:prstGeom prst="rect">
            <a:avLst/>
          </a:prstGeom>
          <a:solidFill>
            <a:schemeClr val="bg2"/>
          </a:solidFill>
          <a:ln w="9525">
            <a:noFill/>
            <a:miter lim="800000"/>
          </a:ln>
        </p:spPr>
        <p:txBody>
          <a:bodyPr wrap="none" anchor="ctr"/>
          <a:lstStyle/>
          <a:p>
            <a:endParaRPr lang="zh-CN" altLang="en-US"/>
          </a:p>
        </p:txBody>
      </p:sp>
      <p:sp>
        <p:nvSpPr>
          <p:cNvPr id="20" name="Freeform 20"/>
          <p:cNvSpPr/>
          <p:nvPr/>
        </p:nvSpPr>
        <p:spPr bwMode="gray">
          <a:xfrm>
            <a:off x="1811370" y="-7144"/>
            <a:ext cx="7332662" cy="5210175"/>
          </a:xfrm>
          <a:custGeom>
            <a:avLst/>
            <a:gdLst>
              <a:gd name="T0" fmla="*/ 2147483647 w 4579"/>
              <a:gd name="T1" fmla="*/ 0 h 4338"/>
              <a:gd name="T2" fmla="*/ 2147483647 w 4579"/>
              <a:gd name="T3" fmla="*/ 2147483647 h 4338"/>
              <a:gd name="T4" fmla="*/ 0 w 4579"/>
              <a:gd name="T5" fmla="*/ 2147483647 h 4338"/>
              <a:gd name="T6" fmla="*/ 2147483647 w 4579"/>
              <a:gd name="T7" fmla="*/ 2147483647 h 4338"/>
              <a:gd name="T8" fmla="*/ 2147483647 w 4579"/>
              <a:gd name="T9" fmla="*/ 2147483647 h 4338"/>
              <a:gd name="T10" fmla="*/ 2147483647 w 4579"/>
              <a:gd name="T11" fmla="*/ 0 h 4338"/>
              <a:gd name="T12" fmla="*/ 2147483647 w 4579"/>
              <a:gd name="T13" fmla="*/ 0 h 4338"/>
              <a:gd name="T14" fmla="*/ 0 60000 65536"/>
              <a:gd name="T15" fmla="*/ 0 60000 65536"/>
              <a:gd name="T16" fmla="*/ 0 60000 65536"/>
              <a:gd name="T17" fmla="*/ 0 60000 65536"/>
              <a:gd name="T18" fmla="*/ 0 60000 65536"/>
              <a:gd name="T19" fmla="*/ 0 60000 65536"/>
              <a:gd name="T20" fmla="*/ 0 60000 65536"/>
              <a:gd name="T21" fmla="*/ 0 w 4579"/>
              <a:gd name="T22" fmla="*/ 0 h 4338"/>
              <a:gd name="T23" fmla="*/ 4579 w 4579"/>
              <a:gd name="T24" fmla="*/ 4338 h 43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79" h="4338">
                <a:moveTo>
                  <a:pt x="1471" y="0"/>
                </a:moveTo>
                <a:lnTo>
                  <a:pt x="1" y="1020"/>
                </a:lnTo>
                <a:lnTo>
                  <a:pt x="0" y="2805"/>
                </a:lnTo>
                <a:lnTo>
                  <a:pt x="2221" y="4338"/>
                </a:lnTo>
                <a:lnTo>
                  <a:pt x="4579" y="4332"/>
                </a:lnTo>
                <a:lnTo>
                  <a:pt x="4573" y="0"/>
                </a:lnTo>
                <a:lnTo>
                  <a:pt x="1471" y="0"/>
                </a:lnTo>
                <a:close/>
              </a:path>
            </a:pathLst>
          </a:custGeom>
          <a:solidFill>
            <a:schemeClr val="bg1"/>
          </a:solidFill>
          <a:ln w="9525">
            <a:noFill/>
            <a:round/>
          </a:ln>
        </p:spPr>
        <p:txBody>
          <a:bodyPr/>
          <a:lstStyle/>
          <a:p>
            <a:endParaRPr lang="zh-CN" altLang="en-US"/>
          </a:p>
        </p:txBody>
      </p:sp>
      <p:pic>
        <p:nvPicPr>
          <p:cNvPr id="4" name="Picture 8" descr="谢谢.png"/>
          <p:cNvPicPr>
            <a:picLocks noChangeAspect="1"/>
          </p:cNvPicPr>
          <p:nvPr/>
        </p:nvPicPr>
        <p:blipFill>
          <a:blip r:embed="rId2" cstate="print"/>
          <a:srcRect/>
          <a:stretch>
            <a:fillRect/>
          </a:stretch>
        </p:blipFill>
        <p:spPr bwMode="auto">
          <a:xfrm>
            <a:off x="4000496" y="1660916"/>
            <a:ext cx="1219200"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6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3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4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5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836</Words>
  <Application>Microsoft Office PowerPoint</Application>
  <PresentationFormat>全屏显示(16:9)</PresentationFormat>
  <Paragraphs>61</Paragraphs>
  <Slides>9</Slides>
  <Notes>1</Notes>
  <HiddenSlides>0</HiddenSlides>
  <MMClips>0</MMClips>
  <ScaleCrop>false</ScaleCrop>
  <HeadingPairs>
    <vt:vector size="4" baseType="variant">
      <vt:variant>
        <vt:lpstr>主题</vt:lpstr>
      </vt:variant>
      <vt:variant>
        <vt:i4>7</vt:i4>
      </vt:variant>
      <vt:variant>
        <vt:lpstr>幻灯片标题</vt:lpstr>
      </vt:variant>
      <vt:variant>
        <vt:i4>9</vt:i4>
      </vt:variant>
    </vt:vector>
  </HeadingPairs>
  <TitlesOfParts>
    <vt:vector size="16" baseType="lpstr">
      <vt:lpstr>自定义设计方案</vt:lpstr>
      <vt:lpstr>6_自定义设计方案</vt:lpstr>
      <vt:lpstr>1_自定义设计方案</vt:lpstr>
      <vt:lpstr>2_自定义设计方案</vt:lpstr>
      <vt:lpstr>3_自定义设计方案</vt:lpstr>
      <vt:lpstr>4_自定义设计方案</vt:lpstr>
      <vt:lpstr>5_自定义设计方案</vt:lpstr>
      <vt:lpstr>幻灯片 1</vt:lpstr>
      <vt:lpstr>幻灯片 2</vt:lpstr>
      <vt:lpstr>幻灯片 3</vt:lpstr>
      <vt:lpstr>幻灯片 4</vt:lpstr>
      <vt:lpstr>幻灯片 5</vt:lpstr>
      <vt:lpstr>幻灯片 6</vt:lpstr>
      <vt:lpstr>幻灯片 7</vt:lpstr>
      <vt:lpstr>幻灯片 8</vt:lpstr>
      <vt:lpstr>幻灯片 9</vt:lpstr>
    </vt:vector>
  </TitlesOfParts>
  <Company>WwW.YlmF.CoM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Windows 用户</cp:lastModifiedBy>
  <cp:revision>588</cp:revision>
  <dcterms:created xsi:type="dcterms:W3CDTF">2018-01-07T06:23:00Z</dcterms:created>
  <dcterms:modified xsi:type="dcterms:W3CDTF">2018-06-08T07:04:23Z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