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notesMasterIdLst>
    <p:notesMasterId r:id="rId43"/>
  </p:notesMasterIdLst>
  <p:sldIdLst>
    <p:sldId id="335" r:id="rId4"/>
    <p:sldId id="258" r:id="rId5"/>
    <p:sldId id="288" r:id="rId6"/>
    <p:sldId id="357" r:id="rId7"/>
    <p:sldId id="358" r:id="rId8"/>
    <p:sldId id="359" r:id="rId9"/>
    <p:sldId id="259" r:id="rId10"/>
    <p:sldId id="298" r:id="rId11"/>
    <p:sldId id="315" r:id="rId12"/>
    <p:sldId id="360" r:id="rId13"/>
    <p:sldId id="361" r:id="rId14"/>
    <p:sldId id="362" r:id="rId15"/>
    <p:sldId id="300" r:id="rId16"/>
    <p:sldId id="301" r:id="rId17"/>
    <p:sldId id="363" r:id="rId18"/>
    <p:sldId id="364" r:id="rId19"/>
    <p:sldId id="302" r:id="rId20"/>
    <p:sldId id="365" r:id="rId21"/>
    <p:sldId id="303" r:id="rId22"/>
    <p:sldId id="366" r:id="rId23"/>
    <p:sldId id="304" r:id="rId24"/>
    <p:sldId id="367" r:id="rId25"/>
    <p:sldId id="305" r:id="rId26"/>
    <p:sldId id="306" r:id="rId27"/>
    <p:sldId id="309" r:id="rId28"/>
    <p:sldId id="310" r:id="rId29"/>
    <p:sldId id="311" r:id="rId30"/>
    <p:sldId id="312" r:id="rId31"/>
    <p:sldId id="313" r:id="rId32"/>
    <p:sldId id="368" r:id="rId33"/>
    <p:sldId id="332" r:id="rId34"/>
    <p:sldId id="369" r:id="rId35"/>
    <p:sldId id="370" r:id="rId36"/>
    <p:sldId id="371" r:id="rId37"/>
    <p:sldId id="372" r:id="rId38"/>
    <p:sldId id="373" r:id="rId39"/>
    <p:sldId id="374" r:id="rId40"/>
    <p:sldId id="333" r:id="rId41"/>
    <p:sldId id="334" r:id="rId42"/>
  </p:sldIdLst>
  <p:sldSz cx="9144000" cy="6858000" type="screen4x3"/>
  <p:notesSz cx="6858000" cy="9144000"/>
  <p:defaultTextStyle>
    <a:defPPr>
      <a:defRPr lang="en-US"/>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3300"/>
    <a:srgbClr val="000000"/>
    <a:srgbClr val="FFFFFF"/>
    <a:srgbClr val="F3F3F3"/>
    <a:srgbClr val="EAEAEA"/>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howGuides="1">
      <p:cViewPr varScale="1">
        <p:scale>
          <a:sx n="66" d="100"/>
          <a:sy n="66" d="100"/>
        </p:scale>
        <p:origin x="-1506" y="-96"/>
      </p:cViewPr>
      <p:guideLst>
        <p:guide orient="horz" pos="2214"/>
        <p:guide pos="2951"/>
      </p:guideLst>
    </p:cSldViewPr>
  </p:slideViewPr>
  <p:notesTextViewPr>
    <p:cViewPr>
      <p:scale>
        <a:sx n="1" d="1"/>
        <a:sy n="1" d="1"/>
      </p:scale>
      <p:origin x="0" y="0"/>
    </p:cViewPr>
  </p:notesTextViewPr>
  <p:sorterViewPr showFormatting="0">
    <p:cViewPr>
      <p:scale>
        <a:sx n="100" d="100"/>
        <a:sy n="100" d="100"/>
      </p:scale>
      <p:origin x="0" y="3264"/>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6" Type="http://schemas.openxmlformats.org/officeDocument/2006/relationships/tableStyles" Target="tableStyles.xml"/><Relationship Id="rId45" Type="http://schemas.openxmlformats.org/officeDocument/2006/relationships/viewProps" Target="viewProps.xml"/><Relationship Id="rId44" Type="http://schemas.openxmlformats.org/officeDocument/2006/relationships/presProps" Target="presProps.xml"/><Relationship Id="rId43" Type="http://schemas.openxmlformats.org/officeDocument/2006/relationships/notesMaster" Target="notesMasters/notesMaster1.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slide" Target="slides/slide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Master" Target="slideMasters/slideMaster2.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3074" name="矩形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sz="1200" smtClean="0"/>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075" name="矩形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a:defRPr sz="1200" smtClean="0"/>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5604" name="矩形 4"/>
          <p:cNvSpPr>
            <a:spLocks noGrp="1"/>
          </p:cNvSpPr>
          <p:nvPr>
            <p:ph type="sldImg" idx="2"/>
          </p:nvPr>
        </p:nvSpPr>
        <p:spPr>
          <a:xfrm>
            <a:off x="1143000" y="685800"/>
            <a:ext cx="4572000" cy="3429000"/>
          </a:xfrm>
          <a:prstGeom prst="rect">
            <a:avLst/>
          </a:prstGeom>
          <a:noFill/>
          <a:ln w="9525">
            <a:noFill/>
          </a:ln>
        </p:spPr>
      </p:sp>
      <p:sp>
        <p:nvSpPr>
          <p:cNvPr id="3077" name="矩形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en-US" altLang="en-US" sz="12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rPr>
              <a:t>Click to edit Master text styles</a:t>
            </a:r>
            <a:endParaRPr kumimoji="0" lang="en-US" altLang="en-US" sz="12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endParaRP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en-US" altLang="en-US" sz="12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rPr>
              <a:t>Second level</a:t>
            </a:r>
            <a:endParaRPr kumimoji="0" lang="en-US" altLang="en-US" sz="12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endParaRP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en-US" altLang="en-US" sz="12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rPr>
              <a:t>Third level</a:t>
            </a:r>
            <a:endParaRPr kumimoji="0" lang="en-US" altLang="en-US" sz="12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endParaRP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en-US" altLang="en-US" sz="12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rPr>
              <a:t>Fourth level</a:t>
            </a:r>
            <a:endParaRPr kumimoji="0" lang="en-US" altLang="en-US" sz="12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endParaRP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en-US" altLang="en-US" sz="12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rPr>
              <a:t>Fifth level</a:t>
            </a:r>
            <a:endParaRPr kumimoji="0" lang="en-US" altLang="en-US" sz="12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endParaRPr>
          </a:p>
        </p:txBody>
      </p:sp>
      <p:sp>
        <p:nvSpPr>
          <p:cNvPr id="3078" name="矩形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defRPr sz="1200" smtClean="0"/>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079" name="矩形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
            <a:pPr lvl="0" algn="r" eaLnBrk="1" hangingPunct="1">
              <a:buNone/>
            </a:pPr>
            <a:fld id="{9A0DB2DC-4C9A-4742-B13C-FB6460FD3503}" type="slidenum">
              <a:rPr lang="en-US" altLang="en-US" sz="1200" dirty="0"/>
            </a:fld>
            <a:endParaRPr lang="en-US" altLang="en-US" sz="1200" dirty="0"/>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3050" y="284163"/>
            <a:ext cx="2063750" cy="5842000"/>
          </a:xfrm>
        </p:spPr>
        <p:txBody>
          <a:bodyPr vert="eaVert"/>
          <a:lstStyle/>
          <a:p>
            <a:r>
              <a:rPr lang="zh-CN" altLang="en-US" smtClean="0"/>
              <a:t>单击此处编辑母版标题样式</a:t>
            </a:r>
            <a:endParaRPr lang="en-US"/>
          </a:p>
        </p:txBody>
      </p:sp>
      <p:sp>
        <p:nvSpPr>
          <p:cNvPr id="3" name="竖排文字占位符 2"/>
          <p:cNvSpPr>
            <a:spLocks noGrp="1"/>
          </p:cNvSpPr>
          <p:nvPr>
            <p:ph type="body" orient="vert" idx="1"/>
          </p:nvPr>
        </p:nvSpPr>
        <p:spPr>
          <a:xfrm>
            <a:off x="428625" y="284163"/>
            <a:ext cx="6042025" cy="5842000"/>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en-US"/>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Tx/>
              <a:buNone/>
              <a:defRPr/>
            </a:pPr>
            <a:endParaRPr kumimoji="0" lang="en-US" sz="3200" b="0" i="0" u="none" strike="noStrike" kern="0" cap="none" spc="0" normalizeH="0" baseline="0" noProof="0" smtClean="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3050" y="284163"/>
            <a:ext cx="2063750" cy="5842000"/>
          </a:xfrm>
        </p:spPr>
        <p:txBody>
          <a:bodyPr vert="eaVert"/>
          <a:lstStyle/>
          <a:p>
            <a:r>
              <a:rPr lang="zh-CN" altLang="en-US" smtClean="0"/>
              <a:t>单击此处编辑母版标题样式</a:t>
            </a:r>
            <a:endParaRPr lang="en-US"/>
          </a:p>
        </p:txBody>
      </p:sp>
      <p:sp>
        <p:nvSpPr>
          <p:cNvPr id="3" name="竖排文字占位符 2"/>
          <p:cNvSpPr>
            <a:spLocks noGrp="1"/>
          </p:cNvSpPr>
          <p:nvPr>
            <p:ph type="body" orient="vert" idx="1"/>
          </p:nvPr>
        </p:nvSpPr>
        <p:spPr>
          <a:xfrm>
            <a:off x="428625" y="284163"/>
            <a:ext cx="6042025" cy="5842000"/>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en-US"/>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Tx/>
              <a:buNone/>
              <a:defRPr/>
            </a:pPr>
            <a:endParaRPr kumimoji="0" lang="en-US" sz="3200" b="0" i="0" u="none" strike="noStrike" kern="0" cap="none" spc="0" normalizeH="0" baseline="0" noProof="0" smtClean="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2" Type="http://schemas.openxmlformats.org/officeDocument/2006/relationships/theme" Target="../theme/theme2.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6" name="任意多边形 7"/>
          <p:cNvSpPr/>
          <p:nvPr/>
        </p:nvSpPr>
        <p:spPr>
          <a:xfrm>
            <a:off x="295275" y="342900"/>
            <a:ext cx="8848725" cy="6515100"/>
          </a:xfrm>
          <a:custGeom>
            <a:avLst/>
            <a:gdLst/>
            <a:ahLst/>
            <a:cxnLst>
              <a:cxn ang="0">
                <a:pos x="2147483647" y="2147483647"/>
              </a:cxn>
              <a:cxn ang="0">
                <a:pos x="2147483647" y="60483750"/>
              </a:cxn>
              <a:cxn ang="0">
                <a:pos x="2147483647" y="60483750"/>
              </a:cxn>
              <a:cxn ang="0">
                <a:pos x="2147483647" y="60483750"/>
              </a:cxn>
              <a:cxn ang="0">
                <a:pos x="362902500" y="105846563"/>
              </a:cxn>
              <a:cxn ang="0">
                <a:pos x="40322500" y="509071563"/>
              </a:cxn>
              <a:cxn ang="0">
                <a:pos x="40322500" y="2104331263"/>
              </a:cxn>
              <a:cxn ang="0">
                <a:pos x="30241875" y="2147483647"/>
              </a:cxn>
              <a:cxn ang="0">
                <a:pos x="15120938" y="2147483647"/>
              </a:cxn>
              <a:cxn ang="0">
                <a:pos x="2147483647" y="2147483647"/>
              </a:cxn>
            </a:cxnLst>
            <a:pathLst>
              <a:path w="5574" h="4104">
                <a:moveTo>
                  <a:pt x="5574" y="4104"/>
                </a:moveTo>
                <a:lnTo>
                  <a:pt x="5574" y="24"/>
                </a:lnTo>
                <a:cubicBezTo>
                  <a:pt x="4920" y="0"/>
                  <a:pt x="4738" y="24"/>
                  <a:pt x="4194" y="24"/>
                </a:cubicBezTo>
                <a:cubicBezTo>
                  <a:pt x="3650" y="24"/>
                  <a:pt x="2983" y="29"/>
                  <a:pt x="2310" y="24"/>
                </a:cubicBezTo>
                <a:cubicBezTo>
                  <a:pt x="1637" y="19"/>
                  <a:pt x="520" y="18"/>
                  <a:pt x="144" y="42"/>
                </a:cubicBezTo>
                <a:cubicBezTo>
                  <a:pt x="24" y="60"/>
                  <a:pt x="20" y="67"/>
                  <a:pt x="16" y="202"/>
                </a:cubicBezTo>
                <a:cubicBezTo>
                  <a:pt x="12" y="337"/>
                  <a:pt x="15" y="418"/>
                  <a:pt x="16" y="835"/>
                </a:cubicBezTo>
                <a:cubicBezTo>
                  <a:pt x="13" y="1258"/>
                  <a:pt x="12" y="2156"/>
                  <a:pt x="12" y="2700"/>
                </a:cubicBezTo>
                <a:cubicBezTo>
                  <a:pt x="12" y="3244"/>
                  <a:pt x="0" y="3600"/>
                  <a:pt x="6" y="4104"/>
                </a:cubicBezTo>
                <a:cubicBezTo>
                  <a:pt x="2790" y="4104"/>
                  <a:pt x="5574" y="4104"/>
                  <a:pt x="5574" y="4104"/>
                </a:cubicBezTo>
                <a:close/>
              </a:path>
            </a:pathLst>
          </a:custGeom>
          <a:gradFill rotWithShape="1">
            <a:gsLst>
              <a:gs pos="0">
                <a:srgbClr val="E6E6E6">
                  <a:alpha val="70000"/>
                </a:srgbClr>
              </a:gs>
              <a:gs pos="100000">
                <a:srgbClr val="FFFFFF">
                  <a:alpha val="100000"/>
                </a:srgbClr>
              </a:gs>
            </a:gsLst>
            <a:lin ang="18900000" scaled="1"/>
            <a:tileRect/>
          </a:gradFill>
          <a:ln w="9525">
            <a:noFill/>
          </a:ln>
        </p:spPr>
        <p:txBody>
          <a:bodyPr/>
          <a:p>
            <a:endParaRPr lang="zh-CN" altLang="en-US"/>
          </a:p>
        </p:txBody>
      </p:sp>
      <p:sp>
        <p:nvSpPr>
          <p:cNvPr id="1027" name="任意多边形 8"/>
          <p:cNvSpPr/>
          <p:nvPr/>
        </p:nvSpPr>
        <p:spPr>
          <a:xfrm>
            <a:off x="328613" y="0"/>
            <a:ext cx="8821737" cy="314325"/>
          </a:xfrm>
          <a:custGeom>
            <a:avLst/>
            <a:gdLst/>
            <a:ahLst/>
            <a:cxnLst>
              <a:cxn ang="0">
                <a:pos x="2147483647" y="0"/>
              </a:cxn>
              <a:cxn ang="0">
                <a:pos x="2147483647" y="378023438"/>
              </a:cxn>
              <a:cxn ang="0">
                <a:pos x="2147483647" y="468749063"/>
              </a:cxn>
              <a:cxn ang="0">
                <a:pos x="2147483647" y="453628125"/>
              </a:cxn>
              <a:cxn ang="0">
                <a:pos x="2147483647" y="453628125"/>
              </a:cxn>
              <a:cxn ang="0">
                <a:pos x="191531864" y="498990938"/>
              </a:cxn>
              <a:cxn ang="0">
                <a:pos x="2519362" y="385584700"/>
              </a:cxn>
              <a:cxn ang="0">
                <a:pos x="2519362" y="0"/>
              </a:cxn>
              <a:cxn ang="0">
                <a:pos x="2147483647" y="0"/>
              </a:cxn>
            </a:cxnLst>
            <a:pathLst>
              <a:path w="5557" h="198">
                <a:moveTo>
                  <a:pt x="5553" y="0"/>
                </a:moveTo>
                <a:lnTo>
                  <a:pt x="5553" y="150"/>
                </a:lnTo>
                <a:cubicBezTo>
                  <a:pt x="5557" y="144"/>
                  <a:pt x="5136" y="181"/>
                  <a:pt x="4585" y="186"/>
                </a:cubicBezTo>
                <a:cubicBezTo>
                  <a:pt x="4034" y="191"/>
                  <a:pt x="2849" y="170"/>
                  <a:pt x="2246" y="180"/>
                </a:cubicBezTo>
                <a:cubicBezTo>
                  <a:pt x="1643" y="190"/>
                  <a:pt x="1319" y="178"/>
                  <a:pt x="960" y="180"/>
                </a:cubicBezTo>
                <a:cubicBezTo>
                  <a:pt x="601" y="182"/>
                  <a:pt x="238" y="198"/>
                  <a:pt x="76" y="198"/>
                </a:cubicBezTo>
                <a:cubicBezTo>
                  <a:pt x="28" y="198"/>
                  <a:pt x="1" y="153"/>
                  <a:pt x="1" y="153"/>
                </a:cubicBezTo>
                <a:cubicBezTo>
                  <a:pt x="1" y="153"/>
                  <a:pt x="0" y="83"/>
                  <a:pt x="1" y="0"/>
                </a:cubicBezTo>
                <a:lnTo>
                  <a:pt x="5553" y="0"/>
                </a:lnTo>
                <a:close/>
              </a:path>
            </a:pathLst>
          </a:custGeom>
          <a:solidFill>
            <a:schemeClr val="hlink">
              <a:alpha val="70195"/>
            </a:schemeClr>
          </a:solidFill>
          <a:ln w="9525">
            <a:noFill/>
          </a:ln>
        </p:spPr>
        <p:txBody>
          <a:bodyPr/>
          <a:p>
            <a:endParaRPr lang="zh-CN" altLang="en-US"/>
          </a:p>
        </p:txBody>
      </p:sp>
      <p:sp>
        <p:nvSpPr>
          <p:cNvPr id="1028" name="任意多边形 9"/>
          <p:cNvSpPr/>
          <p:nvPr/>
        </p:nvSpPr>
        <p:spPr>
          <a:xfrm>
            <a:off x="-1587" y="393700"/>
            <a:ext cx="242887" cy="6469063"/>
          </a:xfrm>
          <a:custGeom>
            <a:avLst/>
            <a:gdLst/>
            <a:ahLst/>
            <a:cxnLst>
              <a:cxn ang="0">
                <a:pos x="0" y="2147483647"/>
              </a:cxn>
              <a:cxn ang="0">
                <a:pos x="365424202" y="2147483647"/>
              </a:cxn>
              <a:cxn ang="0">
                <a:pos x="375504848" y="2147483647"/>
              </a:cxn>
              <a:cxn ang="0">
                <a:pos x="345262911" y="2147483647"/>
              </a:cxn>
              <a:cxn ang="0">
                <a:pos x="350303234" y="1796357154"/>
              </a:cxn>
              <a:cxn ang="0">
                <a:pos x="342741956" y="164454493"/>
              </a:cxn>
              <a:cxn ang="0">
                <a:pos x="257056467" y="45541122"/>
              </a:cxn>
              <a:cxn ang="0">
                <a:pos x="2520955" y="17709994"/>
              </a:cxn>
              <a:cxn ang="0">
                <a:pos x="0" y="2147483647"/>
              </a:cxn>
            </a:cxnLst>
            <a:pathLst>
              <a:path w="153" h="4067">
                <a:moveTo>
                  <a:pt x="0" y="4061"/>
                </a:moveTo>
                <a:lnTo>
                  <a:pt x="145" y="4064"/>
                </a:lnTo>
                <a:cubicBezTo>
                  <a:pt x="141" y="4067"/>
                  <a:pt x="145" y="3766"/>
                  <a:pt x="149" y="3364"/>
                </a:cubicBezTo>
                <a:cubicBezTo>
                  <a:pt x="153" y="2962"/>
                  <a:pt x="143" y="2090"/>
                  <a:pt x="137" y="1651"/>
                </a:cubicBezTo>
                <a:cubicBezTo>
                  <a:pt x="131" y="1212"/>
                  <a:pt x="138" y="971"/>
                  <a:pt x="139" y="710"/>
                </a:cubicBezTo>
                <a:cubicBezTo>
                  <a:pt x="141" y="448"/>
                  <a:pt x="136" y="184"/>
                  <a:pt x="136" y="65"/>
                </a:cubicBezTo>
                <a:cubicBezTo>
                  <a:pt x="136" y="30"/>
                  <a:pt x="102" y="18"/>
                  <a:pt x="102" y="18"/>
                </a:cubicBezTo>
                <a:cubicBezTo>
                  <a:pt x="41" y="0"/>
                  <a:pt x="1" y="7"/>
                  <a:pt x="1" y="7"/>
                </a:cubicBezTo>
                <a:lnTo>
                  <a:pt x="0" y="4061"/>
                </a:lnTo>
                <a:close/>
              </a:path>
            </a:pathLst>
          </a:custGeom>
          <a:solidFill>
            <a:schemeClr val="folHlink">
              <a:alpha val="70195"/>
            </a:schemeClr>
          </a:solidFill>
          <a:ln w="9525">
            <a:noFill/>
          </a:ln>
        </p:spPr>
        <p:txBody>
          <a:bodyPr/>
          <a:p>
            <a:endParaRPr lang="zh-CN" altLang="en-US"/>
          </a:p>
        </p:txBody>
      </p:sp>
      <p:sp>
        <p:nvSpPr>
          <p:cNvPr id="1029" name="任意多边形 10"/>
          <p:cNvSpPr/>
          <p:nvPr/>
        </p:nvSpPr>
        <p:spPr>
          <a:xfrm>
            <a:off x="-3175" y="0"/>
            <a:ext cx="247650" cy="327025"/>
          </a:xfrm>
          <a:custGeom>
            <a:avLst/>
            <a:gdLst/>
            <a:ahLst/>
            <a:cxnLst>
              <a:cxn ang="0">
                <a:pos x="5040313" y="0"/>
              </a:cxn>
              <a:cxn ang="0">
                <a:pos x="378023438" y="0"/>
              </a:cxn>
              <a:cxn ang="0">
                <a:pos x="362902500" y="375504075"/>
              </a:cxn>
              <a:cxn ang="0">
                <a:pos x="219254388" y="496471575"/>
              </a:cxn>
              <a:cxn ang="0">
                <a:pos x="0" y="496471575"/>
              </a:cxn>
              <a:cxn ang="0">
                <a:pos x="5040313" y="0"/>
              </a:cxn>
            </a:cxnLst>
            <a:pathLst>
              <a:path w="156" h="206">
                <a:moveTo>
                  <a:pt x="2" y="0"/>
                </a:moveTo>
                <a:lnTo>
                  <a:pt x="150" y="0"/>
                </a:lnTo>
                <a:cubicBezTo>
                  <a:pt x="156" y="71"/>
                  <a:pt x="144" y="149"/>
                  <a:pt x="144" y="149"/>
                </a:cubicBezTo>
                <a:cubicBezTo>
                  <a:pt x="133" y="181"/>
                  <a:pt x="111" y="189"/>
                  <a:pt x="87" y="197"/>
                </a:cubicBezTo>
                <a:cubicBezTo>
                  <a:pt x="44" y="206"/>
                  <a:pt x="0" y="197"/>
                  <a:pt x="0" y="197"/>
                </a:cubicBezTo>
                <a:lnTo>
                  <a:pt x="2" y="0"/>
                </a:lnTo>
                <a:close/>
              </a:path>
            </a:pathLst>
          </a:custGeom>
          <a:solidFill>
            <a:schemeClr val="accent2">
              <a:alpha val="70195"/>
            </a:schemeClr>
          </a:solidFill>
          <a:ln w="9525">
            <a:noFill/>
          </a:ln>
        </p:spPr>
        <p:txBody>
          <a:bodyPr/>
          <a:p>
            <a:endParaRPr lang="zh-CN" altLang="en-US"/>
          </a:p>
        </p:txBody>
      </p:sp>
      <p:sp>
        <p:nvSpPr>
          <p:cNvPr id="1030" name="矩形 2"/>
          <p:cNvSpPr>
            <a:spLocks noGrp="1"/>
          </p:cNvSpPr>
          <p:nvPr>
            <p:ph type="title"/>
          </p:nvPr>
        </p:nvSpPr>
        <p:spPr>
          <a:xfrm>
            <a:off x="428625" y="284163"/>
            <a:ext cx="6734175" cy="944562"/>
          </a:xfrm>
          <a:prstGeom prst="rect">
            <a:avLst/>
          </a:prstGeom>
          <a:noFill/>
          <a:ln w="9525">
            <a:noFill/>
          </a:ln>
        </p:spPr>
        <p:txBody>
          <a:bodyPr anchor="ctr" anchorCtr="0"/>
          <a:p>
            <a:pPr lvl="0"/>
            <a:r>
              <a:rPr lang="en-US" altLang="en-US" dirty="0"/>
              <a:t>单击此处编辑母版标题样式</a:t>
            </a:r>
            <a:endParaRPr lang="en-US" altLang="en-US" dirty="0"/>
          </a:p>
        </p:txBody>
      </p:sp>
      <p:sp>
        <p:nvSpPr>
          <p:cNvPr id="1031" name="矩形 3"/>
          <p:cNvSpPr>
            <a:spLocks noGrp="1"/>
          </p:cNvSpPr>
          <p:nvPr>
            <p:ph type="body" idx="1"/>
          </p:nvPr>
        </p:nvSpPr>
        <p:spPr>
          <a:xfrm>
            <a:off x="457200" y="1600200"/>
            <a:ext cx="8229600" cy="4525963"/>
          </a:xfrm>
          <a:prstGeom prst="rect">
            <a:avLst/>
          </a:prstGeom>
          <a:noFill/>
          <a:ln w="9525">
            <a:noFill/>
          </a:ln>
        </p:spPr>
        <p:txBody>
          <a:bodyPr/>
          <a:p>
            <a:pPr lvl="0"/>
            <a:r>
              <a:rPr lang="en-US" altLang="en-US" dirty="0"/>
              <a:t>单击此处编辑母版文本样式</a:t>
            </a:r>
            <a:endParaRPr lang="en-US" altLang="en-US" dirty="0"/>
          </a:p>
          <a:p>
            <a:pPr lvl="1"/>
            <a:r>
              <a:rPr lang="en-US" altLang="en-US" dirty="0"/>
              <a:t>第二级</a:t>
            </a:r>
            <a:endParaRPr lang="en-US" altLang="en-US" dirty="0"/>
          </a:p>
          <a:p>
            <a:pPr lvl="2"/>
            <a:r>
              <a:rPr lang="en-US" altLang="en-US" dirty="0"/>
              <a:t>第三级</a:t>
            </a:r>
            <a:endParaRPr lang="en-US" altLang="en-US" dirty="0"/>
          </a:p>
          <a:p>
            <a:pPr lvl="3"/>
            <a:r>
              <a:rPr lang="en-US" altLang="en-US" dirty="0"/>
              <a:t>第四级</a:t>
            </a:r>
            <a:endParaRPr lang="en-US" altLang="en-US" dirty="0"/>
          </a:p>
          <a:p>
            <a:pPr lvl="4"/>
            <a:r>
              <a:rPr lang="en-US" altLang="en-US" dirty="0"/>
              <a:t>第五级</a:t>
            </a:r>
            <a:endParaRPr lang="en-US" altLang="en-US" dirty="0"/>
          </a:p>
        </p:txBody>
      </p:sp>
      <p:sp>
        <p:nvSpPr>
          <p:cNvPr id="1032" name="矩形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sz="1400" smtClean="0"/>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33" name="矩形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a:defRPr sz="1400" smtClean="0"/>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34" name="矩形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a:defRPr sz="1400"/>
            </a:lvl1pPr>
          </a:lstStyle>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rtl="0" eaLnBrk="0" fontAlgn="base" hangingPunct="0">
        <a:spcBef>
          <a:spcPct val="0"/>
        </a:spcBef>
        <a:spcAft>
          <a:spcPct val="0"/>
        </a:spcAft>
        <a:defRPr sz="4200" b="1">
          <a:solidFill>
            <a:srgbClr val="000000"/>
          </a:solidFill>
          <a:latin typeface="+mj-lt"/>
          <a:ea typeface="+mj-ea"/>
          <a:cs typeface="+mj-cs"/>
        </a:defRPr>
      </a:lvl1pPr>
      <a:lvl2pPr algn="l" rtl="0" eaLnBrk="0" fontAlgn="base" hangingPunct="0">
        <a:spcBef>
          <a:spcPct val="0"/>
        </a:spcBef>
        <a:spcAft>
          <a:spcPct val="0"/>
        </a:spcAft>
        <a:defRPr sz="4200" b="1">
          <a:solidFill>
            <a:srgbClr val="000000"/>
          </a:solidFill>
          <a:latin typeface="Arial" panose="020B0604020202020204" pitchFamily="34" charset="0"/>
        </a:defRPr>
      </a:lvl2pPr>
      <a:lvl3pPr algn="l" rtl="0" eaLnBrk="0" fontAlgn="base" hangingPunct="0">
        <a:spcBef>
          <a:spcPct val="0"/>
        </a:spcBef>
        <a:spcAft>
          <a:spcPct val="0"/>
        </a:spcAft>
        <a:defRPr sz="4200" b="1">
          <a:solidFill>
            <a:srgbClr val="000000"/>
          </a:solidFill>
          <a:latin typeface="Arial" panose="020B0604020202020204" pitchFamily="34" charset="0"/>
        </a:defRPr>
      </a:lvl3pPr>
      <a:lvl4pPr algn="l" rtl="0" eaLnBrk="0" fontAlgn="base" hangingPunct="0">
        <a:spcBef>
          <a:spcPct val="0"/>
        </a:spcBef>
        <a:spcAft>
          <a:spcPct val="0"/>
        </a:spcAft>
        <a:defRPr sz="4200" b="1">
          <a:solidFill>
            <a:srgbClr val="000000"/>
          </a:solidFill>
          <a:latin typeface="Arial" panose="020B0604020202020204" pitchFamily="34" charset="0"/>
        </a:defRPr>
      </a:lvl4pPr>
      <a:lvl5pPr algn="l" rtl="0" eaLnBrk="0" fontAlgn="base" hangingPunct="0">
        <a:spcBef>
          <a:spcPct val="0"/>
        </a:spcBef>
        <a:spcAft>
          <a:spcPct val="0"/>
        </a:spcAft>
        <a:defRPr sz="4200" b="1">
          <a:solidFill>
            <a:srgbClr val="000000"/>
          </a:solidFill>
          <a:latin typeface="Arial" panose="020B0604020202020204" pitchFamily="34" charset="0"/>
        </a:defRPr>
      </a:lvl5pPr>
      <a:lvl6pPr marL="457200" algn="l" rtl="0" fontAlgn="base">
        <a:spcBef>
          <a:spcPct val="0"/>
        </a:spcBef>
        <a:spcAft>
          <a:spcPct val="0"/>
        </a:spcAft>
        <a:defRPr sz="4200" b="1">
          <a:solidFill>
            <a:srgbClr val="000000"/>
          </a:solidFill>
          <a:latin typeface="Arial" panose="020B0604020202020204" pitchFamily="34" charset="0"/>
        </a:defRPr>
      </a:lvl6pPr>
      <a:lvl7pPr marL="914400" algn="l" rtl="0" fontAlgn="base">
        <a:spcBef>
          <a:spcPct val="0"/>
        </a:spcBef>
        <a:spcAft>
          <a:spcPct val="0"/>
        </a:spcAft>
        <a:defRPr sz="4200" b="1">
          <a:solidFill>
            <a:srgbClr val="000000"/>
          </a:solidFill>
          <a:latin typeface="Arial" panose="020B0604020202020204" pitchFamily="34" charset="0"/>
        </a:defRPr>
      </a:lvl7pPr>
      <a:lvl8pPr marL="1371600" algn="l" rtl="0" fontAlgn="base">
        <a:spcBef>
          <a:spcPct val="0"/>
        </a:spcBef>
        <a:spcAft>
          <a:spcPct val="0"/>
        </a:spcAft>
        <a:defRPr sz="4200" b="1">
          <a:solidFill>
            <a:srgbClr val="000000"/>
          </a:solidFill>
          <a:latin typeface="Arial" panose="020B0604020202020204" pitchFamily="34" charset="0"/>
        </a:defRPr>
      </a:lvl8pPr>
      <a:lvl9pPr marL="1828800" algn="l" rtl="0" fontAlgn="base">
        <a:spcBef>
          <a:spcPct val="0"/>
        </a:spcBef>
        <a:spcAft>
          <a:spcPct val="0"/>
        </a:spcAft>
        <a:defRPr sz="4200" b="1">
          <a:solidFill>
            <a:srgbClr val="000000"/>
          </a:solidFill>
          <a:latin typeface="Arial" panose="020B0604020202020204"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050" name="矩形 32"/>
          <p:cNvSpPr>
            <a:spLocks noChangeArrowheads="1"/>
          </p:cNvSpPr>
          <p:nvPr/>
        </p:nvSpPr>
        <p:spPr bwMode="auto">
          <a:xfrm>
            <a:off x="0" y="6629400"/>
            <a:ext cx="9144000" cy="228600"/>
          </a:xfrm>
          <a:prstGeom prst="rect">
            <a:avLst/>
          </a:prstGeom>
          <a:solidFill>
            <a:srgbClr val="E4E4E4"/>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ctr" eaLnBrk="0" hangingPunct="0">
              <a:defRPr>
                <a:solidFill>
                  <a:schemeClr val="tx1"/>
                </a:solidFill>
                <a:latin typeface="Arial" panose="020B0604020202020204" pitchFamily="34" charset="0"/>
              </a:defRPr>
            </a:lvl1pPr>
            <a:lvl2pPr marL="742950" indent="-285750" algn="ctr" eaLnBrk="0" hangingPunct="0">
              <a:defRPr>
                <a:solidFill>
                  <a:schemeClr val="tx1"/>
                </a:solidFill>
                <a:latin typeface="Arial" panose="020B0604020202020204" pitchFamily="34" charset="0"/>
              </a:defRPr>
            </a:lvl2pPr>
            <a:lvl3pPr marL="1143000" indent="-228600" algn="ctr" eaLnBrk="0" hangingPunct="0">
              <a:defRPr>
                <a:solidFill>
                  <a:schemeClr val="tx1"/>
                </a:solidFill>
                <a:latin typeface="Arial" panose="020B0604020202020204" pitchFamily="34" charset="0"/>
              </a:defRPr>
            </a:lvl3pPr>
            <a:lvl4pPr marL="1600200" indent="-228600" algn="ctr" eaLnBrk="0" hangingPunct="0">
              <a:defRPr>
                <a:solidFill>
                  <a:schemeClr val="tx1"/>
                </a:solidFill>
                <a:latin typeface="Arial" panose="020B0604020202020204" pitchFamily="34" charset="0"/>
              </a:defRPr>
            </a:lvl4pPr>
            <a:lvl5pPr marL="2057400" indent="-228600" algn="ctr" eaLnBrk="0" hangingPunct="0">
              <a:defRPr>
                <a:solidFill>
                  <a:schemeClr val="tx1"/>
                </a:solidFill>
                <a:latin typeface="Arial" panose="020B0604020202020204" pitchFamily="34" charset="0"/>
              </a:defRPr>
            </a:lvl5pPr>
            <a:lvl6pPr marL="25146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051" name="文本框 33"/>
          <p:cNvSpPr txBox="1">
            <a:spLocks noChangeArrowheads="1"/>
          </p:cNvSpPr>
          <p:nvPr/>
        </p:nvSpPr>
        <p:spPr bwMode="auto">
          <a:xfrm>
            <a:off x="7461250" y="1695450"/>
            <a:ext cx="1301750" cy="427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eaLnBrk="0" hangingPunct="0">
              <a:defRPr>
                <a:solidFill>
                  <a:schemeClr val="tx1"/>
                </a:solidFill>
                <a:latin typeface="Arial" panose="020B0604020202020204" pitchFamily="34" charset="0"/>
              </a:defRPr>
            </a:lvl1pPr>
            <a:lvl2pPr marL="742950" indent="-285750" algn="ctr" eaLnBrk="0" hangingPunct="0">
              <a:defRPr>
                <a:solidFill>
                  <a:schemeClr val="tx1"/>
                </a:solidFill>
                <a:latin typeface="Arial" panose="020B0604020202020204" pitchFamily="34" charset="0"/>
              </a:defRPr>
            </a:lvl2pPr>
            <a:lvl3pPr marL="1143000" indent="-228600" algn="ctr" eaLnBrk="0" hangingPunct="0">
              <a:defRPr>
                <a:solidFill>
                  <a:schemeClr val="tx1"/>
                </a:solidFill>
                <a:latin typeface="Arial" panose="020B0604020202020204" pitchFamily="34" charset="0"/>
              </a:defRPr>
            </a:lvl3pPr>
            <a:lvl4pPr marL="1600200" indent="-228600" algn="ctr" eaLnBrk="0" hangingPunct="0">
              <a:defRPr>
                <a:solidFill>
                  <a:schemeClr val="tx1"/>
                </a:solidFill>
                <a:latin typeface="Arial" panose="020B0604020202020204" pitchFamily="34" charset="0"/>
              </a:defRPr>
            </a:lvl4pPr>
            <a:lvl5pPr marL="2057400" indent="-228600" algn="ctr" eaLnBrk="0" hangingPunct="0">
              <a:defRPr>
                <a:solidFill>
                  <a:schemeClr val="tx1"/>
                </a:solidFill>
                <a:latin typeface="Arial" panose="020B0604020202020204" pitchFamily="34" charset="0"/>
              </a:defRPr>
            </a:lvl5pPr>
            <a:lvl6pPr marL="25146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en-US" sz="2200" b="0" i="0" u="none" strike="noStrike" kern="1200" cap="none" spc="0" normalizeH="0" baseline="0" noProof="0" smtClean="0">
                <a:ln>
                  <a:noFill/>
                </a:ln>
                <a:solidFill>
                  <a:srgbClr val="FFFFFF"/>
                </a:solidFill>
                <a:effectLst/>
                <a:uLnTx/>
                <a:uFillTx/>
                <a:latin typeface="Arial Black" panose="020B0A04020102020204" pitchFamily="34" charset="0"/>
                <a:ea typeface="宋体" panose="02010600030101010101" pitchFamily="2" charset="-122"/>
                <a:cs typeface="+mn-cs"/>
              </a:rPr>
              <a:t>L/O/G/O</a:t>
            </a:r>
            <a:endParaRPr kumimoji="0" lang="en-US" altLang="en-US" sz="2200" b="0" i="0" u="none" strike="noStrike" kern="1200" cap="none" spc="0" normalizeH="0" baseline="0" noProof="0" smtClean="0">
              <a:ln>
                <a:noFill/>
              </a:ln>
              <a:solidFill>
                <a:srgbClr val="FFFFFF"/>
              </a:solidFill>
              <a:effectLst/>
              <a:uLnTx/>
              <a:uFillTx/>
              <a:latin typeface="Arial Black" panose="020B0A04020102020204" pitchFamily="34" charset="0"/>
              <a:ea typeface="宋体" panose="02010600030101010101" pitchFamily="2" charset="-122"/>
              <a:cs typeface="+mn-cs"/>
            </a:endParaRPr>
          </a:p>
        </p:txBody>
      </p:sp>
      <p:sp>
        <p:nvSpPr>
          <p:cNvPr id="2052" name="矩形 2"/>
          <p:cNvSpPr>
            <a:spLocks noGrp="1"/>
          </p:cNvSpPr>
          <p:nvPr>
            <p:ph type="title"/>
          </p:nvPr>
        </p:nvSpPr>
        <p:spPr>
          <a:xfrm>
            <a:off x="428625" y="284163"/>
            <a:ext cx="6734175" cy="944562"/>
          </a:xfrm>
          <a:prstGeom prst="rect">
            <a:avLst/>
          </a:prstGeom>
          <a:noFill/>
          <a:ln w="9525">
            <a:noFill/>
          </a:ln>
        </p:spPr>
        <p:txBody>
          <a:bodyPr anchor="ctr" anchorCtr="0"/>
          <a:p>
            <a:pPr lvl="0"/>
            <a:r>
              <a:rPr lang="en-US" altLang="en-US" dirty="0"/>
              <a:t>单击此处编辑母版标题样式</a:t>
            </a:r>
            <a:endParaRPr lang="en-US" altLang="en-US" dirty="0"/>
          </a:p>
        </p:txBody>
      </p:sp>
      <p:sp>
        <p:nvSpPr>
          <p:cNvPr id="2053" name="矩形 3"/>
          <p:cNvSpPr>
            <a:spLocks noGrp="1"/>
          </p:cNvSpPr>
          <p:nvPr>
            <p:ph type="body" idx="1"/>
          </p:nvPr>
        </p:nvSpPr>
        <p:spPr>
          <a:xfrm>
            <a:off x="457200" y="1600200"/>
            <a:ext cx="8229600" cy="4525963"/>
          </a:xfrm>
          <a:prstGeom prst="rect">
            <a:avLst/>
          </a:prstGeom>
          <a:noFill/>
          <a:ln w="9525">
            <a:noFill/>
          </a:ln>
        </p:spPr>
        <p:txBody>
          <a:bodyPr/>
          <a:p>
            <a:pPr lvl="0"/>
            <a:r>
              <a:rPr lang="en-US" altLang="en-US" dirty="0"/>
              <a:t>单击此处编辑母版文本样式</a:t>
            </a:r>
            <a:endParaRPr lang="en-US" altLang="en-US" dirty="0"/>
          </a:p>
          <a:p>
            <a:pPr lvl="1"/>
            <a:r>
              <a:rPr lang="en-US" altLang="en-US" dirty="0"/>
              <a:t>第二级</a:t>
            </a:r>
            <a:endParaRPr lang="en-US" altLang="en-US" dirty="0"/>
          </a:p>
          <a:p>
            <a:pPr lvl="2"/>
            <a:r>
              <a:rPr lang="en-US" altLang="en-US" dirty="0"/>
              <a:t>第三级</a:t>
            </a:r>
            <a:endParaRPr lang="en-US" altLang="en-US" dirty="0"/>
          </a:p>
          <a:p>
            <a:pPr lvl="3"/>
            <a:r>
              <a:rPr lang="en-US" altLang="en-US" dirty="0"/>
              <a:t>第四级</a:t>
            </a:r>
            <a:endParaRPr lang="en-US" altLang="en-US" dirty="0"/>
          </a:p>
          <a:p>
            <a:pPr lvl="4"/>
            <a:r>
              <a:rPr lang="en-US" altLang="en-US" dirty="0"/>
              <a:t>第五级</a:t>
            </a:r>
            <a:endParaRPr lang="en-US" altLang="en-US" dirty="0"/>
          </a:p>
        </p:txBody>
      </p:sp>
      <p:sp>
        <p:nvSpPr>
          <p:cNvPr id="2054" name="矩形 4"/>
          <p:cNvSpPr>
            <a:spLocks noGrp="1" noChangeArrowheads="1"/>
          </p:cNvSpPr>
          <p:nvPr>
            <p:ph type="dt" sz="half" idx="2"/>
          </p:nvPr>
        </p:nvSpPr>
        <p:spPr bwMode="auto">
          <a:xfrm>
            <a:off x="457200" y="6308725"/>
            <a:ext cx="2133600" cy="257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sz="1400" smtClean="0"/>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055" name="矩形 5"/>
          <p:cNvSpPr>
            <a:spLocks noGrp="1" noChangeArrowheads="1"/>
          </p:cNvSpPr>
          <p:nvPr>
            <p:ph type="ftr" sz="quarter" idx="3"/>
          </p:nvPr>
        </p:nvSpPr>
        <p:spPr bwMode="auto">
          <a:xfrm>
            <a:off x="3124200" y="6308725"/>
            <a:ext cx="2895600" cy="257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a:defRPr sz="1400" smtClean="0"/>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056" name="矩形 6"/>
          <p:cNvSpPr>
            <a:spLocks noGrp="1" noChangeArrowheads="1"/>
          </p:cNvSpPr>
          <p:nvPr>
            <p:ph type="sldNum" sz="quarter" idx="4"/>
          </p:nvPr>
        </p:nvSpPr>
        <p:spPr bwMode="auto">
          <a:xfrm>
            <a:off x="6553200" y="6308725"/>
            <a:ext cx="2133600" cy="257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a:defRPr sz="1400"/>
            </a:lvl1pPr>
          </a:lstStyle>
          <a:p>
            <a:pPr lvl="0" eaLnBrk="1" hangingPunct="1">
              <a:buNone/>
            </a:pPr>
            <a:fld id="{9A0DB2DC-4C9A-4742-B13C-FB6460FD3503}" type="slidenum">
              <a:rPr lang="en-US" altLang="en-US" dirty="0">
                <a:latin typeface="Arial" panose="020B0604020202020204" pitchFamily="34" charset="0"/>
              </a:rPr>
            </a:fld>
            <a:endParaRPr lang="en-US" altLang="en-US"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rtl="0" eaLnBrk="0" fontAlgn="base" hangingPunct="0">
        <a:spcBef>
          <a:spcPct val="0"/>
        </a:spcBef>
        <a:spcAft>
          <a:spcPct val="0"/>
        </a:spcAft>
        <a:defRPr sz="4200" b="1">
          <a:solidFill>
            <a:srgbClr val="000000"/>
          </a:solidFill>
          <a:latin typeface="+mj-lt"/>
          <a:ea typeface="+mj-ea"/>
          <a:cs typeface="+mj-cs"/>
        </a:defRPr>
      </a:lvl1pPr>
      <a:lvl2pPr algn="l" rtl="0" eaLnBrk="0" fontAlgn="base" hangingPunct="0">
        <a:spcBef>
          <a:spcPct val="0"/>
        </a:spcBef>
        <a:spcAft>
          <a:spcPct val="0"/>
        </a:spcAft>
        <a:defRPr sz="4200" b="1">
          <a:solidFill>
            <a:srgbClr val="000000"/>
          </a:solidFill>
          <a:latin typeface="Arial" panose="020B0604020202020204" pitchFamily="34" charset="0"/>
        </a:defRPr>
      </a:lvl2pPr>
      <a:lvl3pPr algn="l" rtl="0" eaLnBrk="0" fontAlgn="base" hangingPunct="0">
        <a:spcBef>
          <a:spcPct val="0"/>
        </a:spcBef>
        <a:spcAft>
          <a:spcPct val="0"/>
        </a:spcAft>
        <a:defRPr sz="4200" b="1">
          <a:solidFill>
            <a:srgbClr val="000000"/>
          </a:solidFill>
          <a:latin typeface="Arial" panose="020B0604020202020204" pitchFamily="34" charset="0"/>
        </a:defRPr>
      </a:lvl3pPr>
      <a:lvl4pPr algn="l" rtl="0" eaLnBrk="0" fontAlgn="base" hangingPunct="0">
        <a:spcBef>
          <a:spcPct val="0"/>
        </a:spcBef>
        <a:spcAft>
          <a:spcPct val="0"/>
        </a:spcAft>
        <a:defRPr sz="4200" b="1">
          <a:solidFill>
            <a:srgbClr val="000000"/>
          </a:solidFill>
          <a:latin typeface="Arial" panose="020B0604020202020204" pitchFamily="34" charset="0"/>
        </a:defRPr>
      </a:lvl4pPr>
      <a:lvl5pPr algn="l" rtl="0" eaLnBrk="0" fontAlgn="base" hangingPunct="0">
        <a:spcBef>
          <a:spcPct val="0"/>
        </a:spcBef>
        <a:spcAft>
          <a:spcPct val="0"/>
        </a:spcAft>
        <a:defRPr sz="4200" b="1">
          <a:solidFill>
            <a:srgbClr val="000000"/>
          </a:solidFill>
          <a:latin typeface="Arial" panose="020B0604020202020204" pitchFamily="34" charset="0"/>
        </a:defRPr>
      </a:lvl5pPr>
      <a:lvl6pPr marL="457200" algn="l" rtl="0" fontAlgn="base">
        <a:spcBef>
          <a:spcPct val="0"/>
        </a:spcBef>
        <a:spcAft>
          <a:spcPct val="0"/>
        </a:spcAft>
        <a:defRPr sz="4200" b="1">
          <a:solidFill>
            <a:srgbClr val="000000"/>
          </a:solidFill>
          <a:latin typeface="Arial" panose="020B0604020202020204" pitchFamily="34" charset="0"/>
        </a:defRPr>
      </a:lvl6pPr>
      <a:lvl7pPr marL="914400" algn="l" rtl="0" fontAlgn="base">
        <a:spcBef>
          <a:spcPct val="0"/>
        </a:spcBef>
        <a:spcAft>
          <a:spcPct val="0"/>
        </a:spcAft>
        <a:defRPr sz="4200" b="1">
          <a:solidFill>
            <a:srgbClr val="000000"/>
          </a:solidFill>
          <a:latin typeface="Arial" panose="020B0604020202020204" pitchFamily="34" charset="0"/>
        </a:defRPr>
      </a:lvl7pPr>
      <a:lvl8pPr marL="1371600" algn="l" rtl="0" fontAlgn="base">
        <a:spcBef>
          <a:spcPct val="0"/>
        </a:spcBef>
        <a:spcAft>
          <a:spcPct val="0"/>
        </a:spcAft>
        <a:defRPr sz="4200" b="1">
          <a:solidFill>
            <a:srgbClr val="000000"/>
          </a:solidFill>
          <a:latin typeface="Arial" panose="020B0604020202020204" pitchFamily="34" charset="0"/>
        </a:defRPr>
      </a:lvl8pPr>
      <a:lvl9pPr marL="1828800" algn="l" rtl="0" fontAlgn="base">
        <a:spcBef>
          <a:spcPct val="0"/>
        </a:spcBef>
        <a:spcAft>
          <a:spcPct val="0"/>
        </a:spcAft>
        <a:defRPr sz="4200" b="1">
          <a:solidFill>
            <a:srgbClr val="000000"/>
          </a:solidFill>
          <a:latin typeface="Arial" panose="020B0604020202020204"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Layout" Target="../slideLayouts/slideLayout18.xml"/><Relationship Id="rId7" Type="http://schemas.openxmlformats.org/officeDocument/2006/relationships/image" Target="../media/image7.png"/><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0.png"/><Relationship Id="rId1" Type="http://schemas.openxmlformats.org/officeDocument/2006/relationships/image" Target="../media/image9.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1.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3.png"/><Relationship Id="rId1" Type="http://schemas.openxmlformats.org/officeDocument/2006/relationships/image" Target="../media/image1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5.png"/><Relationship Id="rId1" Type="http://schemas.openxmlformats.org/officeDocument/2006/relationships/image" Target="../media/image14.pn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7.png"/><Relationship Id="rId1" Type="http://schemas.openxmlformats.org/officeDocument/2006/relationships/image" Target="../media/image16.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9.png"/><Relationship Id="rId1" Type="http://schemas.openxmlformats.org/officeDocument/2006/relationships/image" Target="../media/image18.png"/></Relationships>
</file>

<file path=ppt/slides/_rels/slide19.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image" Target="../media/image2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4.png"/><Relationship Id="rId1" Type="http://schemas.openxmlformats.org/officeDocument/2006/relationships/image" Target="../media/image23.png"/></Relationships>
</file>

<file path=ppt/slides/_rels/slide21.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image" Target="../media/image25.pn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9.png"/><Relationship Id="rId1" Type="http://schemas.openxmlformats.org/officeDocument/2006/relationships/image" Target="../media/image28.png"/></Relationships>
</file>

<file path=ppt/slides/_rels/slide23.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image" Target="../media/image30.png"/></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3.png"/></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4.png"/></Relationships>
</file>

<file path=ppt/slides/_rels/slide26.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image" Target="../media/image38.png"/><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image" Target="../media/image35.png"/></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9.png"/></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0.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image" Target="../media/image41.png"/></Relationships>
</file>

<file path=ppt/slides/_rels/slide31.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image" Target="../media/image47.png"/><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image" Target="../media/image44.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8.png"/></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9.png"/></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50.png"/></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51.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52.png"/></Relationships>
</file>

<file path=ppt/slides/_rels/slide3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5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8" name="矩形 3"/>
          <p:cNvSpPr>
            <a:spLocks noGrp="1"/>
          </p:cNvSpPr>
          <p:nvPr>
            <p:ph type="subTitle" idx="4294967295"/>
          </p:nvPr>
        </p:nvSpPr>
        <p:spPr>
          <a:xfrm>
            <a:off x="3419475" y="5516563"/>
            <a:ext cx="4230688" cy="528637"/>
          </a:xfrm>
          <a:ln/>
        </p:spPr>
        <p:txBody>
          <a:bodyPr vert="horz" wrap="square" lIns="91440" tIns="45720" rIns="91440" bIns="45720" anchor="t" anchorCtr="0"/>
          <a:lstStyle>
            <a:lvl1pPr marL="0" lvl="0" indent="0" algn="ctr">
              <a:buClrTx/>
              <a:buSzTx/>
              <a:buFontTx/>
              <a:buNone/>
              <a:defRPr/>
            </a:lvl1pPr>
            <a:lvl2pPr marL="457200" lvl="1" indent="0" algn="ctr">
              <a:buClrTx/>
              <a:buSzTx/>
              <a:buFontTx/>
              <a:buNone/>
              <a:defRPr/>
            </a:lvl2pPr>
            <a:lvl3pPr marL="914400" lvl="2" indent="0" algn="ctr">
              <a:buClrTx/>
              <a:buSzTx/>
              <a:buFontTx/>
              <a:buNone/>
              <a:defRPr/>
            </a:lvl3pPr>
            <a:lvl4pPr marL="1371600" lvl="3" indent="0" algn="ctr">
              <a:buClrTx/>
              <a:buSzTx/>
              <a:buFontTx/>
              <a:buNone/>
              <a:defRPr/>
            </a:lvl4pPr>
            <a:lvl5pPr marL="1828800" lvl="4" indent="0" algn="ctr">
              <a:buClrTx/>
              <a:buSzTx/>
              <a:buFontTx/>
              <a:buNone/>
              <a:defRPr/>
            </a:lvl5pPr>
          </a:lstStyle>
          <a:p>
            <a:pPr lvl="0" eaLnBrk="1" hangingPunct="1"/>
            <a:r>
              <a:rPr lang="en-US" altLang="en-US" sz="1800" b="1" i="1" dirty="0">
                <a:solidFill>
                  <a:srgbClr val="7F7F7F"/>
                </a:solidFill>
                <a:latin typeface="方正黑体简体" pitchFamily="1" charset="-122"/>
                <a:ea typeface="方正黑体简体" pitchFamily="1" charset="-122"/>
              </a:rPr>
              <a:t>《现代物流</a:t>
            </a:r>
            <a:r>
              <a:rPr lang="zh-CN" altLang="en-US" sz="1800" b="1" i="1" dirty="0">
                <a:solidFill>
                  <a:srgbClr val="7F7F7F"/>
                </a:solidFill>
                <a:latin typeface="方正黑体简体" pitchFamily="1" charset="-122"/>
                <a:ea typeface="方正黑体简体" pitchFamily="1" charset="-122"/>
              </a:rPr>
              <a:t>基础</a:t>
            </a:r>
            <a:r>
              <a:rPr lang="en-US" altLang="en-US" sz="1800" b="1" i="1" dirty="0">
                <a:solidFill>
                  <a:srgbClr val="7F7F7F"/>
                </a:solidFill>
                <a:latin typeface="方正黑体简体" pitchFamily="1" charset="-122"/>
                <a:ea typeface="方正黑体简体" pitchFamily="1" charset="-122"/>
              </a:rPr>
              <a:t>（第</a:t>
            </a:r>
            <a:r>
              <a:rPr lang="zh-CN" altLang="en-US" sz="1800" b="1" i="1" dirty="0">
                <a:solidFill>
                  <a:srgbClr val="7F7F7F"/>
                </a:solidFill>
                <a:latin typeface="方正黑体简体" pitchFamily="1" charset="-122"/>
                <a:ea typeface="方正黑体简体" pitchFamily="1" charset="-122"/>
              </a:rPr>
              <a:t>3</a:t>
            </a:r>
            <a:r>
              <a:rPr lang="en-US" altLang="en-US" sz="1800" b="1" i="1" dirty="0">
                <a:solidFill>
                  <a:srgbClr val="7F7F7F"/>
                </a:solidFill>
                <a:latin typeface="方正黑体简体" pitchFamily="1" charset="-122"/>
                <a:ea typeface="方正黑体简体" pitchFamily="1" charset="-122"/>
              </a:rPr>
              <a:t>版）》配套幻灯片</a:t>
            </a:r>
            <a:endParaRPr lang="en-US" altLang="en-US" sz="1800" b="1" i="1" dirty="0">
              <a:solidFill>
                <a:srgbClr val="7F7F7F"/>
              </a:solidFill>
              <a:latin typeface="方正黑体简体" pitchFamily="1" charset="-122"/>
              <a:ea typeface="方正黑体简体" pitchFamily="1" charset="-122"/>
            </a:endParaRPr>
          </a:p>
        </p:txBody>
      </p:sp>
      <p:pic>
        <p:nvPicPr>
          <p:cNvPr id="4100" name="图片 5"/>
          <p:cNvPicPr>
            <a:picLocks noChangeAspect="1"/>
          </p:cNvPicPr>
          <p:nvPr/>
        </p:nvPicPr>
        <p:blipFill>
          <a:blip r:embed="rId1"/>
          <a:stretch>
            <a:fillRect/>
          </a:stretch>
        </p:blipFill>
        <p:spPr>
          <a:xfrm>
            <a:off x="179388" y="188913"/>
            <a:ext cx="2747962" cy="1811337"/>
          </a:xfrm>
          <a:prstGeom prst="rect">
            <a:avLst/>
          </a:prstGeom>
          <a:noFill/>
          <a:ln w="9525">
            <a:noFill/>
          </a:ln>
        </p:spPr>
      </p:pic>
      <p:pic>
        <p:nvPicPr>
          <p:cNvPr id="4101" name="图片 6"/>
          <p:cNvPicPr>
            <a:picLocks noChangeAspect="1"/>
          </p:cNvPicPr>
          <p:nvPr/>
        </p:nvPicPr>
        <p:blipFill>
          <a:blip r:embed="rId2"/>
          <a:stretch>
            <a:fillRect/>
          </a:stretch>
        </p:blipFill>
        <p:spPr>
          <a:xfrm>
            <a:off x="3132138" y="188913"/>
            <a:ext cx="2776537" cy="1836737"/>
          </a:xfrm>
          <a:prstGeom prst="rect">
            <a:avLst/>
          </a:prstGeom>
          <a:noFill/>
          <a:ln w="9525">
            <a:noFill/>
          </a:ln>
        </p:spPr>
      </p:pic>
      <p:pic>
        <p:nvPicPr>
          <p:cNvPr id="4102" name="图片 7"/>
          <p:cNvPicPr>
            <a:picLocks noChangeAspect="1"/>
          </p:cNvPicPr>
          <p:nvPr/>
        </p:nvPicPr>
        <p:blipFill>
          <a:blip r:embed="rId3"/>
          <a:stretch>
            <a:fillRect/>
          </a:stretch>
        </p:blipFill>
        <p:spPr>
          <a:xfrm>
            <a:off x="6165850" y="188913"/>
            <a:ext cx="2727325" cy="1803400"/>
          </a:xfrm>
          <a:prstGeom prst="rect">
            <a:avLst/>
          </a:prstGeom>
          <a:noFill/>
          <a:ln w="9525">
            <a:noFill/>
          </a:ln>
        </p:spPr>
      </p:pic>
      <p:pic>
        <p:nvPicPr>
          <p:cNvPr id="4103" name="图片 15"/>
          <p:cNvPicPr>
            <a:picLocks noChangeAspect="1"/>
          </p:cNvPicPr>
          <p:nvPr/>
        </p:nvPicPr>
        <p:blipFill>
          <a:blip r:embed="rId4"/>
          <a:stretch>
            <a:fillRect/>
          </a:stretch>
        </p:blipFill>
        <p:spPr>
          <a:xfrm>
            <a:off x="179388" y="2276475"/>
            <a:ext cx="2722562" cy="1800225"/>
          </a:xfrm>
          <a:prstGeom prst="rect">
            <a:avLst/>
          </a:prstGeom>
          <a:noFill/>
          <a:ln w="9525">
            <a:noFill/>
          </a:ln>
        </p:spPr>
      </p:pic>
      <p:pic>
        <p:nvPicPr>
          <p:cNvPr id="4104" name="图片 16"/>
          <p:cNvPicPr>
            <a:picLocks noChangeAspect="1"/>
          </p:cNvPicPr>
          <p:nvPr/>
        </p:nvPicPr>
        <p:blipFill>
          <a:blip r:embed="rId5"/>
          <a:stretch>
            <a:fillRect/>
          </a:stretch>
        </p:blipFill>
        <p:spPr>
          <a:xfrm>
            <a:off x="3132138" y="2276475"/>
            <a:ext cx="2747962" cy="1817688"/>
          </a:xfrm>
          <a:prstGeom prst="rect">
            <a:avLst/>
          </a:prstGeom>
          <a:noFill/>
          <a:ln w="9525">
            <a:noFill/>
          </a:ln>
        </p:spPr>
      </p:pic>
      <p:pic>
        <p:nvPicPr>
          <p:cNvPr id="4105" name="图片 17"/>
          <p:cNvPicPr>
            <a:picLocks noChangeAspect="1"/>
          </p:cNvPicPr>
          <p:nvPr/>
        </p:nvPicPr>
        <p:blipFill>
          <a:blip r:embed="rId6"/>
          <a:stretch>
            <a:fillRect/>
          </a:stretch>
        </p:blipFill>
        <p:spPr>
          <a:xfrm>
            <a:off x="6156325" y="2276475"/>
            <a:ext cx="2771775" cy="1833563"/>
          </a:xfrm>
          <a:prstGeom prst="rect">
            <a:avLst/>
          </a:prstGeom>
          <a:noFill/>
          <a:ln w="9525">
            <a:noFill/>
          </a:ln>
        </p:spPr>
      </p:pic>
      <p:pic>
        <p:nvPicPr>
          <p:cNvPr id="4106" name="图片 18"/>
          <p:cNvPicPr>
            <a:picLocks noChangeAspect="1"/>
          </p:cNvPicPr>
          <p:nvPr/>
        </p:nvPicPr>
        <p:blipFill>
          <a:blip r:embed="rId7"/>
          <a:stretch>
            <a:fillRect/>
          </a:stretch>
        </p:blipFill>
        <p:spPr>
          <a:xfrm>
            <a:off x="217488" y="4365625"/>
            <a:ext cx="2698750" cy="1784350"/>
          </a:xfrm>
          <a:prstGeom prst="rect">
            <a:avLst/>
          </a:prstGeom>
          <a:noFill/>
          <a:ln w="9525">
            <a:noFill/>
          </a:ln>
        </p:spPr>
      </p:pic>
      <p:sp>
        <p:nvSpPr>
          <p:cNvPr id="4107" name="Line 50"/>
          <p:cNvSpPr/>
          <p:nvPr/>
        </p:nvSpPr>
        <p:spPr>
          <a:xfrm>
            <a:off x="-34925" y="4221163"/>
            <a:ext cx="9142413" cy="0"/>
          </a:xfrm>
          <a:prstGeom prst="line">
            <a:avLst/>
          </a:prstGeom>
          <a:ln w="25400" cap="flat" cmpd="sng">
            <a:solidFill>
              <a:srgbClr val="BFBFBF"/>
            </a:solidFill>
            <a:prstDash val="solid"/>
            <a:headEnd type="none" w="med" len="med"/>
            <a:tailEnd type="none" w="med" len="med"/>
          </a:ln>
          <a:effectLst>
            <a:outerShdw dist="20000" dir="5400000" algn="ctr" rotWithShape="0">
              <a:srgbClr val="000000">
                <a:alpha val="34000"/>
              </a:srgbClr>
            </a:outerShdw>
          </a:effectLst>
        </p:spPr>
      </p:sp>
      <p:sp>
        <p:nvSpPr>
          <p:cNvPr id="4108" name="Line 49"/>
          <p:cNvSpPr/>
          <p:nvPr/>
        </p:nvSpPr>
        <p:spPr>
          <a:xfrm>
            <a:off x="3027363" y="0"/>
            <a:ext cx="0" cy="6642100"/>
          </a:xfrm>
          <a:prstGeom prst="line">
            <a:avLst/>
          </a:prstGeom>
          <a:ln w="38100" cap="flat" cmpd="sng">
            <a:solidFill>
              <a:srgbClr val="A6A6A6"/>
            </a:solidFill>
            <a:prstDash val="solid"/>
            <a:headEnd type="none" w="med" len="med"/>
            <a:tailEnd type="none" w="med" len="med"/>
          </a:ln>
          <a:effectLst>
            <a:outerShdw dist="23000" dir="5400000" algn="ctr" rotWithShape="0">
              <a:srgbClr val="000000">
                <a:alpha val="31000"/>
              </a:srgbClr>
            </a:outerShdw>
          </a:effectLst>
        </p:spPr>
      </p:sp>
      <p:sp>
        <p:nvSpPr>
          <p:cNvPr id="4109" name="Line 50"/>
          <p:cNvSpPr/>
          <p:nvPr/>
        </p:nvSpPr>
        <p:spPr>
          <a:xfrm>
            <a:off x="34925" y="2133600"/>
            <a:ext cx="9144000" cy="0"/>
          </a:xfrm>
          <a:prstGeom prst="line">
            <a:avLst/>
          </a:prstGeom>
          <a:ln w="38100" cap="flat" cmpd="sng">
            <a:solidFill>
              <a:srgbClr val="BFBFBF"/>
            </a:solidFill>
            <a:prstDash val="solid"/>
            <a:headEnd type="none" w="med" len="med"/>
            <a:tailEnd type="none" w="med" len="med"/>
          </a:ln>
          <a:effectLst>
            <a:outerShdw dist="23000" dir="5400000" algn="ctr" rotWithShape="0">
              <a:srgbClr val="000000">
                <a:alpha val="31000"/>
              </a:srgbClr>
            </a:outerShdw>
          </a:effectLst>
        </p:spPr>
      </p:sp>
      <p:sp>
        <p:nvSpPr>
          <p:cNvPr id="4110" name="Line 49"/>
          <p:cNvSpPr/>
          <p:nvPr/>
        </p:nvSpPr>
        <p:spPr>
          <a:xfrm>
            <a:off x="6011863" y="44450"/>
            <a:ext cx="0" cy="4176713"/>
          </a:xfrm>
          <a:prstGeom prst="line">
            <a:avLst/>
          </a:prstGeom>
          <a:ln w="38100" cap="flat" cmpd="sng">
            <a:solidFill>
              <a:srgbClr val="A6A6A6"/>
            </a:solidFill>
            <a:prstDash val="solid"/>
            <a:headEnd type="none" w="med" len="med"/>
            <a:tailEnd type="none" w="med" len="med"/>
          </a:ln>
          <a:effectLst>
            <a:outerShdw dist="23000" dir="5400000" algn="ctr" rotWithShape="0">
              <a:srgbClr val="000000">
                <a:alpha val="31000"/>
              </a:srgbClr>
            </a:outerShdw>
          </a:effectLst>
        </p:spPr>
      </p:sp>
      <p:grpSp>
        <p:nvGrpSpPr>
          <p:cNvPr id="4111" name="Group 15"/>
          <p:cNvGrpSpPr/>
          <p:nvPr/>
        </p:nvGrpSpPr>
        <p:grpSpPr>
          <a:xfrm>
            <a:off x="7812088" y="5445125"/>
            <a:ext cx="1052512" cy="1200150"/>
            <a:chOff x="0" y="0"/>
            <a:chExt cx="1052736" cy="1200329"/>
          </a:xfrm>
        </p:grpSpPr>
        <p:sp>
          <p:nvSpPr>
            <p:cNvPr id="3088" name="椭圆​​ 1"/>
            <p:cNvSpPr/>
            <p:nvPr/>
          </p:nvSpPr>
          <p:spPr>
            <a:xfrm>
              <a:off x="0" y="72008"/>
              <a:ext cx="1052736" cy="1052736"/>
            </a:xfrm>
            <a:prstGeom prst="ellipse">
              <a:avLst/>
            </a:prstGeom>
            <a:solidFill>
              <a:srgbClr val="FFC000"/>
            </a:solidFill>
            <a:ln w="9525">
              <a:noFill/>
            </a:ln>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3089" name="TextBox 2"/>
            <p:cNvSpPr txBox="1"/>
            <p:nvPr/>
          </p:nvSpPr>
          <p:spPr>
            <a:xfrm>
              <a:off x="166328" y="0"/>
              <a:ext cx="720080" cy="1200329"/>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r>
                <a:rPr lang="en-US" altLang="zh-CN" sz="7200" dirty="0">
                  <a:ea typeface="宋体" panose="02010600030101010101" pitchFamily="2" charset="-122"/>
                </a:rPr>
                <a:t>5</a:t>
              </a:r>
              <a:endParaRPr lang="zh-CN" altLang="en-US" sz="7200" dirty="0">
                <a:ea typeface="宋体" panose="02010600030101010101" pitchFamily="2" charset="-122"/>
              </a:endParaRPr>
            </a:p>
          </p:txBody>
        </p:sp>
      </p:grpSp>
      <p:sp>
        <p:nvSpPr>
          <p:cNvPr id="2" name="TextBox 1"/>
          <p:cNvSpPr txBox="1"/>
          <p:nvPr/>
        </p:nvSpPr>
        <p:spPr>
          <a:xfrm>
            <a:off x="3132138" y="4405313"/>
            <a:ext cx="5013325" cy="831850"/>
          </a:xfrm>
          <a:prstGeom prst="rect">
            <a:avLst/>
          </a:prstGeom>
          <a:noFill/>
        </p:spPr>
        <p:txBody>
          <a:bodyPr>
            <a:spAutoFit/>
          </a:bodyPr>
          <a:lstStyle/>
          <a:p>
            <a:pPr marR="0" defTabSz="914400">
              <a:buClrTx/>
              <a:buSzTx/>
              <a:buFont typeface="Arial" panose="020B0604020202020204" pitchFamily="34" charset="0"/>
              <a:buNone/>
              <a:defRPr/>
            </a:pPr>
            <a:r>
              <a:rPr kumimoji="0" lang="zh-CN" altLang="en-US" sz="4800" b="1" kern="1200" cap="none" spc="0" normalizeH="0" baseline="0" noProof="0" dirty="0">
                <a:effectLst>
                  <a:outerShdw blurRad="38100" dist="38100" dir="2700000" algn="tl">
                    <a:srgbClr val="000000">
                      <a:alpha val="43137"/>
                    </a:srgbClr>
                  </a:outerShdw>
                </a:effectLst>
                <a:latin typeface="Arial" panose="020B0604020202020204" pitchFamily="34" charset="0"/>
                <a:ea typeface="宋体" panose="02010600030101010101" pitchFamily="2" charset="-122"/>
                <a:cs typeface="+mn-cs"/>
              </a:rPr>
              <a:t>现代物流基础</a:t>
            </a:r>
            <a:endParaRPr kumimoji="0" lang="en-US" sz="4800" b="1" kern="1200" cap="none" spc="0" normalizeH="0" baseline="0" noProof="0" dirty="0">
              <a:effectLst>
                <a:outerShdw blurRad="38100" dist="38100" dir="2700000" algn="tl">
                  <a:srgbClr val="000000">
                    <a:alpha val="43137"/>
                  </a:srgbClr>
                </a:outerShdw>
              </a:effectLst>
              <a:latin typeface="Arial" panose="020B0604020202020204" pitchFamily="34" charset="0"/>
              <a:ea typeface="宋体" panose="02010600030101010101" pitchFamily="2" charset="-122"/>
              <a:cs typeface="+mn-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108"/>
                                        </p:tgtEl>
                                        <p:attrNameLst>
                                          <p:attrName>style.visibility</p:attrName>
                                        </p:attrNameLst>
                                      </p:cBhvr>
                                      <p:to>
                                        <p:strVal val="visible"/>
                                      </p:to>
                                    </p:set>
                                    <p:anim calcmode="lin" valueType="num">
                                      <p:cBhvr additive="base">
                                        <p:cTn id="7" dur="2000" fill="hold"/>
                                        <p:tgtEl>
                                          <p:spTgt spid="4108"/>
                                        </p:tgtEl>
                                        <p:attrNameLst>
                                          <p:attrName>ppt_x</p:attrName>
                                        </p:attrNameLst>
                                      </p:cBhvr>
                                      <p:tavLst>
                                        <p:tav tm="0">
                                          <p:val>
                                            <p:strVal val="#ppt_x"/>
                                          </p:val>
                                        </p:tav>
                                        <p:tav tm="100000">
                                          <p:val>
                                            <p:strVal val="#ppt_x"/>
                                          </p:val>
                                        </p:tav>
                                      </p:tavLst>
                                    </p:anim>
                                    <p:anim calcmode="lin" valueType="num">
                                      <p:cBhvr additive="base">
                                        <p:cTn id="8" dur="2000" fill="hold"/>
                                        <p:tgtEl>
                                          <p:spTgt spid="4108"/>
                                        </p:tgtEl>
                                        <p:attrNameLst>
                                          <p:attrName>ppt_y</p:attrName>
                                        </p:attrNameLst>
                                      </p:cBhvr>
                                      <p:tavLst>
                                        <p:tav tm="0">
                                          <p:val>
                                            <p:strVal val="1+#ppt_h/2"/>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4107"/>
                                        </p:tgtEl>
                                        <p:attrNameLst>
                                          <p:attrName>style.visibility</p:attrName>
                                        </p:attrNameLst>
                                      </p:cBhvr>
                                      <p:to>
                                        <p:strVal val="visible"/>
                                      </p:to>
                                    </p:set>
                                    <p:anim calcmode="lin" valueType="num">
                                      <p:cBhvr additive="base">
                                        <p:cTn id="11" dur="2000" fill="hold"/>
                                        <p:tgtEl>
                                          <p:spTgt spid="4107"/>
                                        </p:tgtEl>
                                        <p:attrNameLst>
                                          <p:attrName>ppt_x</p:attrName>
                                        </p:attrNameLst>
                                      </p:cBhvr>
                                      <p:tavLst>
                                        <p:tav tm="0">
                                          <p:val>
                                            <p:strVal val="1+#ppt_w/2"/>
                                          </p:val>
                                        </p:tav>
                                        <p:tav tm="100000">
                                          <p:val>
                                            <p:strVal val="#ppt_x"/>
                                          </p:val>
                                        </p:tav>
                                      </p:tavLst>
                                    </p:anim>
                                    <p:anim calcmode="lin" valueType="num">
                                      <p:cBhvr additive="base">
                                        <p:cTn id="12" dur="2000" fill="hold"/>
                                        <p:tgtEl>
                                          <p:spTgt spid="4107"/>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4109"/>
                                        </p:tgtEl>
                                        <p:attrNameLst>
                                          <p:attrName>style.visibility</p:attrName>
                                        </p:attrNameLst>
                                      </p:cBhvr>
                                      <p:to>
                                        <p:strVal val="visible"/>
                                      </p:to>
                                    </p:set>
                                    <p:anim calcmode="lin" valueType="num">
                                      <p:cBhvr additive="base">
                                        <p:cTn id="15" dur="2000" fill="hold"/>
                                        <p:tgtEl>
                                          <p:spTgt spid="4109"/>
                                        </p:tgtEl>
                                        <p:attrNameLst>
                                          <p:attrName>ppt_x</p:attrName>
                                        </p:attrNameLst>
                                      </p:cBhvr>
                                      <p:tavLst>
                                        <p:tav tm="0">
                                          <p:val>
                                            <p:strVal val="0-#ppt_w/2"/>
                                          </p:val>
                                        </p:tav>
                                        <p:tav tm="100000">
                                          <p:val>
                                            <p:strVal val="#ppt_x"/>
                                          </p:val>
                                        </p:tav>
                                      </p:tavLst>
                                    </p:anim>
                                    <p:anim calcmode="lin" valueType="num">
                                      <p:cBhvr additive="base">
                                        <p:cTn id="16" dur="2000" fill="hold"/>
                                        <p:tgtEl>
                                          <p:spTgt spid="4109"/>
                                        </p:tgtEl>
                                        <p:attrNameLst>
                                          <p:attrName>ppt_y</p:attrName>
                                        </p:attrNameLst>
                                      </p:cBhvr>
                                      <p:tavLst>
                                        <p:tav tm="0">
                                          <p:val>
                                            <p:strVal val="#ppt_y"/>
                                          </p:val>
                                        </p:tav>
                                        <p:tav tm="100000">
                                          <p:val>
                                            <p:strVal val="#ppt_y"/>
                                          </p:val>
                                        </p:tav>
                                      </p:tavLst>
                                    </p:anim>
                                  </p:childTnLst>
                                </p:cTn>
                              </p:par>
                              <p:par>
                                <p:cTn id="17" presetID="2" presetClass="entr" presetSubtype="1" fill="hold" nodeType="withEffect">
                                  <p:stCondLst>
                                    <p:cond delay="0"/>
                                  </p:stCondLst>
                                  <p:childTnLst>
                                    <p:set>
                                      <p:cBhvr>
                                        <p:cTn id="18" dur="1" fill="hold">
                                          <p:stCondLst>
                                            <p:cond delay="0"/>
                                          </p:stCondLst>
                                        </p:cTn>
                                        <p:tgtEl>
                                          <p:spTgt spid="4110"/>
                                        </p:tgtEl>
                                        <p:attrNameLst>
                                          <p:attrName>style.visibility</p:attrName>
                                        </p:attrNameLst>
                                      </p:cBhvr>
                                      <p:to>
                                        <p:strVal val="visible"/>
                                      </p:to>
                                    </p:set>
                                    <p:anim calcmode="lin" valueType="num">
                                      <p:cBhvr additive="base">
                                        <p:cTn id="19" dur="2000" fill="hold"/>
                                        <p:tgtEl>
                                          <p:spTgt spid="4110"/>
                                        </p:tgtEl>
                                        <p:attrNameLst>
                                          <p:attrName>ppt_x</p:attrName>
                                        </p:attrNameLst>
                                      </p:cBhvr>
                                      <p:tavLst>
                                        <p:tav tm="0">
                                          <p:val>
                                            <p:strVal val="#ppt_x"/>
                                          </p:val>
                                        </p:tav>
                                        <p:tav tm="100000">
                                          <p:val>
                                            <p:strVal val="#ppt_x"/>
                                          </p:val>
                                        </p:tav>
                                      </p:tavLst>
                                    </p:anim>
                                    <p:anim calcmode="lin" valueType="num">
                                      <p:cBhvr additive="base">
                                        <p:cTn id="20" dur="2000" fill="hold"/>
                                        <p:tgtEl>
                                          <p:spTgt spid="4110"/>
                                        </p:tgtEl>
                                        <p:attrNameLst>
                                          <p:attrName>ppt_y</p:attrName>
                                        </p:attrNameLst>
                                      </p:cBhvr>
                                      <p:tavLst>
                                        <p:tav tm="0">
                                          <p:val>
                                            <p:strVal val="0-#ppt_h/2"/>
                                          </p:val>
                                        </p:tav>
                                        <p:tav tm="100000">
                                          <p:val>
                                            <p:strVal val="#ppt_y"/>
                                          </p:val>
                                        </p:tav>
                                      </p:tavLst>
                                    </p:anim>
                                  </p:childTnLst>
                                </p:cTn>
                              </p:par>
                              <p:par>
                                <p:cTn id="21" presetID="2" presetClass="entr" presetSubtype="9" fill="hold" nodeType="withEffect">
                                  <p:stCondLst>
                                    <p:cond delay="0"/>
                                  </p:stCondLst>
                                  <p:childTnLst>
                                    <p:set>
                                      <p:cBhvr>
                                        <p:cTn id="22" dur="1" fill="hold">
                                          <p:stCondLst>
                                            <p:cond delay="0"/>
                                          </p:stCondLst>
                                        </p:cTn>
                                        <p:tgtEl>
                                          <p:spTgt spid="4100"/>
                                        </p:tgtEl>
                                        <p:attrNameLst>
                                          <p:attrName>style.visibility</p:attrName>
                                        </p:attrNameLst>
                                      </p:cBhvr>
                                      <p:to>
                                        <p:strVal val="visible"/>
                                      </p:to>
                                    </p:set>
                                    <p:anim calcmode="lin" valueType="num">
                                      <p:cBhvr additive="base">
                                        <p:cTn id="23" dur="2000" fill="hold"/>
                                        <p:tgtEl>
                                          <p:spTgt spid="4100"/>
                                        </p:tgtEl>
                                        <p:attrNameLst>
                                          <p:attrName>ppt_x</p:attrName>
                                        </p:attrNameLst>
                                      </p:cBhvr>
                                      <p:tavLst>
                                        <p:tav tm="0">
                                          <p:val>
                                            <p:strVal val="0-#ppt_w/2"/>
                                          </p:val>
                                        </p:tav>
                                        <p:tav tm="100000">
                                          <p:val>
                                            <p:strVal val="#ppt_x"/>
                                          </p:val>
                                        </p:tav>
                                      </p:tavLst>
                                    </p:anim>
                                    <p:anim calcmode="lin" valueType="num">
                                      <p:cBhvr additive="base">
                                        <p:cTn id="24" dur="2000" fill="hold"/>
                                        <p:tgtEl>
                                          <p:spTgt spid="4100"/>
                                        </p:tgtEl>
                                        <p:attrNameLst>
                                          <p:attrName>ppt_y</p:attrName>
                                        </p:attrNameLst>
                                      </p:cBhvr>
                                      <p:tavLst>
                                        <p:tav tm="0">
                                          <p:val>
                                            <p:strVal val="0-#ppt_h/2"/>
                                          </p:val>
                                        </p:tav>
                                        <p:tav tm="100000">
                                          <p:val>
                                            <p:strVal val="#ppt_y"/>
                                          </p:val>
                                        </p:tav>
                                      </p:tavLst>
                                    </p:anim>
                                  </p:childTnLst>
                                </p:cTn>
                              </p:par>
                              <p:par>
                                <p:cTn id="25" presetID="2" presetClass="entr" presetSubtype="1" fill="hold" nodeType="withEffect">
                                  <p:stCondLst>
                                    <p:cond delay="0"/>
                                  </p:stCondLst>
                                  <p:childTnLst>
                                    <p:set>
                                      <p:cBhvr>
                                        <p:cTn id="26" dur="1" fill="hold">
                                          <p:stCondLst>
                                            <p:cond delay="0"/>
                                          </p:stCondLst>
                                        </p:cTn>
                                        <p:tgtEl>
                                          <p:spTgt spid="4101"/>
                                        </p:tgtEl>
                                        <p:attrNameLst>
                                          <p:attrName>style.visibility</p:attrName>
                                        </p:attrNameLst>
                                      </p:cBhvr>
                                      <p:to>
                                        <p:strVal val="visible"/>
                                      </p:to>
                                    </p:set>
                                    <p:anim calcmode="lin" valueType="num">
                                      <p:cBhvr additive="base">
                                        <p:cTn id="27" dur="2000" fill="hold"/>
                                        <p:tgtEl>
                                          <p:spTgt spid="4101"/>
                                        </p:tgtEl>
                                        <p:attrNameLst>
                                          <p:attrName>ppt_x</p:attrName>
                                        </p:attrNameLst>
                                      </p:cBhvr>
                                      <p:tavLst>
                                        <p:tav tm="0">
                                          <p:val>
                                            <p:strVal val="#ppt_x"/>
                                          </p:val>
                                        </p:tav>
                                        <p:tav tm="100000">
                                          <p:val>
                                            <p:strVal val="#ppt_x"/>
                                          </p:val>
                                        </p:tav>
                                      </p:tavLst>
                                    </p:anim>
                                    <p:anim calcmode="lin" valueType="num">
                                      <p:cBhvr additive="base">
                                        <p:cTn id="28" dur="2000" fill="hold"/>
                                        <p:tgtEl>
                                          <p:spTgt spid="4101"/>
                                        </p:tgtEl>
                                        <p:attrNameLst>
                                          <p:attrName>ppt_y</p:attrName>
                                        </p:attrNameLst>
                                      </p:cBhvr>
                                      <p:tavLst>
                                        <p:tav tm="0">
                                          <p:val>
                                            <p:strVal val="0-#ppt_h/2"/>
                                          </p:val>
                                        </p:tav>
                                        <p:tav tm="100000">
                                          <p:val>
                                            <p:strVal val="#ppt_y"/>
                                          </p:val>
                                        </p:tav>
                                      </p:tavLst>
                                    </p:anim>
                                  </p:childTnLst>
                                </p:cTn>
                              </p:par>
                              <p:par>
                                <p:cTn id="29" presetID="2" presetClass="entr" presetSubtype="3" fill="hold" nodeType="withEffect">
                                  <p:stCondLst>
                                    <p:cond delay="0"/>
                                  </p:stCondLst>
                                  <p:childTnLst>
                                    <p:set>
                                      <p:cBhvr>
                                        <p:cTn id="30" dur="1" fill="hold">
                                          <p:stCondLst>
                                            <p:cond delay="0"/>
                                          </p:stCondLst>
                                        </p:cTn>
                                        <p:tgtEl>
                                          <p:spTgt spid="4102"/>
                                        </p:tgtEl>
                                        <p:attrNameLst>
                                          <p:attrName>style.visibility</p:attrName>
                                        </p:attrNameLst>
                                      </p:cBhvr>
                                      <p:to>
                                        <p:strVal val="visible"/>
                                      </p:to>
                                    </p:set>
                                    <p:anim calcmode="lin" valueType="num">
                                      <p:cBhvr additive="base">
                                        <p:cTn id="31" dur="2000" fill="hold"/>
                                        <p:tgtEl>
                                          <p:spTgt spid="4102"/>
                                        </p:tgtEl>
                                        <p:attrNameLst>
                                          <p:attrName>ppt_x</p:attrName>
                                        </p:attrNameLst>
                                      </p:cBhvr>
                                      <p:tavLst>
                                        <p:tav tm="0">
                                          <p:val>
                                            <p:strVal val="1+#ppt_w/2"/>
                                          </p:val>
                                        </p:tav>
                                        <p:tav tm="100000">
                                          <p:val>
                                            <p:strVal val="#ppt_x"/>
                                          </p:val>
                                        </p:tav>
                                      </p:tavLst>
                                    </p:anim>
                                    <p:anim calcmode="lin" valueType="num">
                                      <p:cBhvr additive="base">
                                        <p:cTn id="32" dur="2000" fill="hold"/>
                                        <p:tgtEl>
                                          <p:spTgt spid="4102"/>
                                        </p:tgtEl>
                                        <p:attrNameLst>
                                          <p:attrName>ppt_y</p:attrName>
                                        </p:attrNameLst>
                                      </p:cBhvr>
                                      <p:tavLst>
                                        <p:tav tm="0">
                                          <p:val>
                                            <p:strVal val="0-#ppt_h/2"/>
                                          </p:val>
                                        </p:tav>
                                        <p:tav tm="100000">
                                          <p:val>
                                            <p:strVal val="#ppt_y"/>
                                          </p:val>
                                        </p:tav>
                                      </p:tavLst>
                                    </p:anim>
                                  </p:childTnLst>
                                </p:cTn>
                              </p:par>
                              <p:par>
                                <p:cTn id="33" presetID="2" presetClass="entr" presetSubtype="8" fill="hold" nodeType="withEffect">
                                  <p:stCondLst>
                                    <p:cond delay="0"/>
                                  </p:stCondLst>
                                  <p:childTnLst>
                                    <p:set>
                                      <p:cBhvr>
                                        <p:cTn id="34" dur="1" fill="hold">
                                          <p:stCondLst>
                                            <p:cond delay="0"/>
                                          </p:stCondLst>
                                        </p:cTn>
                                        <p:tgtEl>
                                          <p:spTgt spid="4103"/>
                                        </p:tgtEl>
                                        <p:attrNameLst>
                                          <p:attrName>style.visibility</p:attrName>
                                        </p:attrNameLst>
                                      </p:cBhvr>
                                      <p:to>
                                        <p:strVal val="visible"/>
                                      </p:to>
                                    </p:set>
                                    <p:anim calcmode="lin" valueType="num">
                                      <p:cBhvr additive="base">
                                        <p:cTn id="35" dur="2000" fill="hold"/>
                                        <p:tgtEl>
                                          <p:spTgt spid="4103"/>
                                        </p:tgtEl>
                                        <p:attrNameLst>
                                          <p:attrName>ppt_x</p:attrName>
                                        </p:attrNameLst>
                                      </p:cBhvr>
                                      <p:tavLst>
                                        <p:tav tm="0">
                                          <p:val>
                                            <p:strVal val="0-#ppt_w/2"/>
                                          </p:val>
                                        </p:tav>
                                        <p:tav tm="100000">
                                          <p:val>
                                            <p:strVal val="#ppt_x"/>
                                          </p:val>
                                        </p:tav>
                                      </p:tavLst>
                                    </p:anim>
                                    <p:anim calcmode="lin" valueType="num">
                                      <p:cBhvr additive="base">
                                        <p:cTn id="36" dur="2000" fill="hold"/>
                                        <p:tgtEl>
                                          <p:spTgt spid="4103"/>
                                        </p:tgtEl>
                                        <p:attrNameLst>
                                          <p:attrName>ppt_y</p:attrName>
                                        </p:attrNameLst>
                                      </p:cBhvr>
                                      <p:tavLst>
                                        <p:tav tm="0">
                                          <p:val>
                                            <p:strVal val="#ppt_y"/>
                                          </p:val>
                                        </p:tav>
                                        <p:tav tm="100000">
                                          <p:val>
                                            <p:strVal val="#ppt_y"/>
                                          </p:val>
                                        </p:tav>
                                      </p:tavLst>
                                    </p:anim>
                                  </p:childTnLst>
                                </p:cTn>
                              </p:par>
                              <p:par>
                                <p:cTn id="37" presetID="2" presetClass="entr" presetSubtype="12" fill="hold" nodeType="withEffect">
                                  <p:stCondLst>
                                    <p:cond delay="0"/>
                                  </p:stCondLst>
                                  <p:childTnLst>
                                    <p:set>
                                      <p:cBhvr>
                                        <p:cTn id="38" dur="1" fill="hold">
                                          <p:stCondLst>
                                            <p:cond delay="0"/>
                                          </p:stCondLst>
                                        </p:cTn>
                                        <p:tgtEl>
                                          <p:spTgt spid="4106"/>
                                        </p:tgtEl>
                                        <p:attrNameLst>
                                          <p:attrName>style.visibility</p:attrName>
                                        </p:attrNameLst>
                                      </p:cBhvr>
                                      <p:to>
                                        <p:strVal val="visible"/>
                                      </p:to>
                                    </p:set>
                                    <p:anim calcmode="lin" valueType="num">
                                      <p:cBhvr additive="base">
                                        <p:cTn id="39" dur="2000" fill="hold"/>
                                        <p:tgtEl>
                                          <p:spTgt spid="4106"/>
                                        </p:tgtEl>
                                        <p:attrNameLst>
                                          <p:attrName>ppt_x</p:attrName>
                                        </p:attrNameLst>
                                      </p:cBhvr>
                                      <p:tavLst>
                                        <p:tav tm="0">
                                          <p:val>
                                            <p:strVal val="0-#ppt_w/2"/>
                                          </p:val>
                                        </p:tav>
                                        <p:tav tm="100000">
                                          <p:val>
                                            <p:strVal val="#ppt_x"/>
                                          </p:val>
                                        </p:tav>
                                      </p:tavLst>
                                    </p:anim>
                                    <p:anim calcmode="lin" valueType="num">
                                      <p:cBhvr additive="base">
                                        <p:cTn id="40" dur="2000" fill="hold"/>
                                        <p:tgtEl>
                                          <p:spTgt spid="4106"/>
                                        </p:tgtEl>
                                        <p:attrNameLst>
                                          <p:attrName>ppt_y</p:attrName>
                                        </p:attrNameLst>
                                      </p:cBhvr>
                                      <p:tavLst>
                                        <p:tav tm="0">
                                          <p:val>
                                            <p:strVal val="1+#ppt_h/2"/>
                                          </p:val>
                                        </p:tav>
                                        <p:tav tm="100000">
                                          <p:val>
                                            <p:strVal val="#ppt_y"/>
                                          </p:val>
                                        </p:tav>
                                      </p:tavLst>
                                    </p:anim>
                                  </p:childTnLst>
                                </p:cTn>
                              </p:par>
                              <p:par>
                                <p:cTn id="41" presetID="2" presetClass="entr" presetSubtype="2" fill="hold" nodeType="withEffect">
                                  <p:stCondLst>
                                    <p:cond delay="0"/>
                                  </p:stCondLst>
                                  <p:childTnLst>
                                    <p:set>
                                      <p:cBhvr>
                                        <p:cTn id="42" dur="1" fill="hold">
                                          <p:stCondLst>
                                            <p:cond delay="0"/>
                                          </p:stCondLst>
                                        </p:cTn>
                                        <p:tgtEl>
                                          <p:spTgt spid="4105"/>
                                        </p:tgtEl>
                                        <p:attrNameLst>
                                          <p:attrName>style.visibility</p:attrName>
                                        </p:attrNameLst>
                                      </p:cBhvr>
                                      <p:to>
                                        <p:strVal val="visible"/>
                                      </p:to>
                                    </p:set>
                                    <p:anim calcmode="lin" valueType="num">
                                      <p:cBhvr additive="base">
                                        <p:cTn id="43" dur="2000" fill="hold"/>
                                        <p:tgtEl>
                                          <p:spTgt spid="4105"/>
                                        </p:tgtEl>
                                        <p:attrNameLst>
                                          <p:attrName>ppt_x</p:attrName>
                                        </p:attrNameLst>
                                      </p:cBhvr>
                                      <p:tavLst>
                                        <p:tav tm="0">
                                          <p:val>
                                            <p:strVal val="1+#ppt_w/2"/>
                                          </p:val>
                                        </p:tav>
                                        <p:tav tm="100000">
                                          <p:val>
                                            <p:strVal val="#ppt_x"/>
                                          </p:val>
                                        </p:tav>
                                      </p:tavLst>
                                    </p:anim>
                                    <p:anim calcmode="lin" valueType="num">
                                      <p:cBhvr additive="base">
                                        <p:cTn id="44" dur="2000" fill="hold"/>
                                        <p:tgtEl>
                                          <p:spTgt spid="4105"/>
                                        </p:tgtEl>
                                        <p:attrNameLst>
                                          <p:attrName>ppt_y</p:attrName>
                                        </p:attrNameLst>
                                      </p:cBhvr>
                                      <p:tavLst>
                                        <p:tav tm="0">
                                          <p:val>
                                            <p:strVal val="#ppt_y"/>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4104"/>
                                        </p:tgtEl>
                                        <p:attrNameLst>
                                          <p:attrName>style.visibility</p:attrName>
                                        </p:attrNameLst>
                                      </p:cBhvr>
                                      <p:to>
                                        <p:strVal val="visible"/>
                                      </p:to>
                                    </p:set>
                                    <p:anim calcmode="lin" valueType="num">
                                      <p:cBhvr additive="base">
                                        <p:cTn id="47" dur="2000" fill="hold"/>
                                        <p:tgtEl>
                                          <p:spTgt spid="4104"/>
                                        </p:tgtEl>
                                        <p:attrNameLst>
                                          <p:attrName>ppt_x</p:attrName>
                                        </p:attrNameLst>
                                      </p:cBhvr>
                                      <p:tavLst>
                                        <p:tav tm="0">
                                          <p:val>
                                            <p:strVal val="#ppt_x"/>
                                          </p:val>
                                        </p:tav>
                                        <p:tav tm="100000">
                                          <p:val>
                                            <p:strVal val="#ppt_x"/>
                                          </p:val>
                                        </p:tav>
                                      </p:tavLst>
                                    </p:anim>
                                    <p:anim calcmode="lin" valueType="num">
                                      <p:cBhvr additive="base">
                                        <p:cTn id="48" dur="2000" fill="hold"/>
                                        <p:tgtEl>
                                          <p:spTgt spid="4104"/>
                                        </p:tgtEl>
                                        <p:attrNameLst>
                                          <p:attrName>ppt_y</p:attrName>
                                        </p:attrNameLst>
                                      </p:cBhvr>
                                      <p:tavLst>
                                        <p:tav tm="0">
                                          <p:val>
                                            <p:strVal val="1+#ppt_h/2"/>
                                          </p:val>
                                        </p:tav>
                                        <p:tav tm="100000">
                                          <p:val>
                                            <p:strVal val="#ppt_y"/>
                                          </p:val>
                                        </p:tav>
                                      </p:tavLst>
                                    </p:anim>
                                  </p:childTnLst>
                                </p:cTn>
                              </p:par>
                            </p:childTnLst>
                          </p:cTn>
                        </p:par>
                        <p:par>
                          <p:cTn id="49" fill="hold">
                            <p:stCondLst>
                              <p:cond delay="2000"/>
                            </p:stCondLst>
                            <p:childTnLst>
                              <p:par>
                                <p:cTn id="50" presetID="10" presetClass="entr" presetSubtype="0" fill="hold" grpId="0" nodeType="afterEffect">
                                  <p:stCondLst>
                                    <p:cond delay="0"/>
                                  </p:stCondLst>
                                  <p:childTnLst>
                                    <p:set>
                                      <p:cBhvr>
                                        <p:cTn id="51" dur="1" fill="hold">
                                          <p:stCondLst>
                                            <p:cond delay="0"/>
                                          </p:stCondLst>
                                        </p:cTn>
                                        <p:tgtEl>
                                          <p:spTgt spid="4098">
                                            <p:txEl>
                                              <p:charRg st="0" end="19"/>
                                            </p:txEl>
                                          </p:spTgt>
                                        </p:tgtEl>
                                        <p:attrNameLst>
                                          <p:attrName>style.visibility</p:attrName>
                                        </p:attrNameLst>
                                      </p:cBhvr>
                                      <p:to>
                                        <p:strVal val="visible"/>
                                      </p:to>
                                    </p:set>
                                    <p:animEffect transition="in" filter="fade">
                                      <p:cBhvr>
                                        <p:cTn id="52" dur="500"/>
                                        <p:tgtEl>
                                          <p:spTgt spid="4098">
                                            <p:txEl>
                                              <p:charRg st="0" end="19"/>
                                            </p:txEl>
                                          </p:spTgt>
                                        </p:tgtEl>
                                      </p:cBhvr>
                                    </p:animEffect>
                                  </p:childTnLst>
                                </p:cTn>
                              </p:par>
                            </p:childTnLst>
                          </p:cTn>
                        </p:par>
                        <p:par>
                          <p:cTn id="53" fill="hold">
                            <p:stCondLst>
                              <p:cond delay="2500"/>
                            </p:stCondLst>
                            <p:childTnLst>
                              <p:par>
                                <p:cTn id="54" presetID="6" presetClass="entr" presetSubtype="16" fill="hold" nodeType="afterEffect">
                                  <p:stCondLst>
                                    <p:cond delay="0"/>
                                  </p:stCondLst>
                                  <p:childTnLst>
                                    <p:set>
                                      <p:cBhvr>
                                        <p:cTn id="55" dur="1" fill="hold">
                                          <p:stCondLst>
                                            <p:cond delay="0"/>
                                          </p:stCondLst>
                                        </p:cTn>
                                        <p:tgtEl>
                                          <p:spTgt spid="4111"/>
                                        </p:tgtEl>
                                        <p:attrNameLst>
                                          <p:attrName>style.visibility</p:attrName>
                                        </p:attrNameLst>
                                      </p:cBhvr>
                                      <p:to>
                                        <p:strVal val="visible"/>
                                      </p:to>
                                    </p:set>
                                    <p:animEffect transition="in" filter="circle(in)">
                                      <p:cBhvr>
                                        <p:cTn id="56" dur="3000"/>
                                        <p:tgtEl>
                                          <p:spTgt spid="41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218" name="矩形 2"/>
          <p:cNvSpPr>
            <a:spLocks noGrp="1"/>
          </p:cNvSpPr>
          <p:nvPr/>
        </p:nvSpPr>
        <p:spPr>
          <a:xfrm>
            <a:off x="395288" y="260350"/>
            <a:ext cx="6734175" cy="944563"/>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4200" b="1">
                <a:solidFill>
                  <a:srgbClr val="000000"/>
                </a:solidFill>
                <a:latin typeface="+mj-lt"/>
                <a:ea typeface="+mj-ea"/>
                <a:cs typeface="+mj-cs"/>
              </a:defRPr>
            </a:lvl1pPr>
            <a:lvl2pPr algn="l" rtl="0" eaLnBrk="0" fontAlgn="base" hangingPunct="0">
              <a:spcBef>
                <a:spcPct val="0"/>
              </a:spcBef>
              <a:spcAft>
                <a:spcPct val="0"/>
              </a:spcAft>
              <a:defRPr sz="4200" b="1">
                <a:solidFill>
                  <a:srgbClr val="000000"/>
                </a:solidFill>
                <a:latin typeface="Arial" panose="020B0604020202020204" pitchFamily="34" charset="0"/>
              </a:defRPr>
            </a:lvl2pPr>
            <a:lvl3pPr algn="l" rtl="0" eaLnBrk="0" fontAlgn="base" hangingPunct="0">
              <a:spcBef>
                <a:spcPct val="0"/>
              </a:spcBef>
              <a:spcAft>
                <a:spcPct val="0"/>
              </a:spcAft>
              <a:defRPr sz="4200" b="1">
                <a:solidFill>
                  <a:srgbClr val="000000"/>
                </a:solidFill>
                <a:latin typeface="Arial" panose="020B0604020202020204" pitchFamily="34" charset="0"/>
              </a:defRPr>
            </a:lvl3pPr>
            <a:lvl4pPr algn="l" rtl="0" eaLnBrk="0" fontAlgn="base" hangingPunct="0">
              <a:spcBef>
                <a:spcPct val="0"/>
              </a:spcBef>
              <a:spcAft>
                <a:spcPct val="0"/>
              </a:spcAft>
              <a:defRPr sz="4200" b="1">
                <a:solidFill>
                  <a:srgbClr val="000000"/>
                </a:solidFill>
                <a:latin typeface="Arial" panose="020B0604020202020204" pitchFamily="34" charset="0"/>
              </a:defRPr>
            </a:lvl4pPr>
            <a:lvl5pPr algn="l" rtl="0" eaLnBrk="0" fontAlgn="base" hangingPunct="0">
              <a:spcBef>
                <a:spcPct val="0"/>
              </a:spcBef>
              <a:spcAft>
                <a:spcPct val="0"/>
              </a:spcAft>
              <a:defRPr sz="4200" b="1">
                <a:solidFill>
                  <a:srgbClr val="000000"/>
                </a:solidFill>
                <a:latin typeface="Arial" panose="020B0604020202020204" pitchFamily="34" charset="0"/>
              </a:defRPr>
            </a:lvl5pPr>
            <a:lvl6pPr marL="457200" algn="l" rtl="0" fontAlgn="base">
              <a:spcBef>
                <a:spcPct val="0"/>
              </a:spcBef>
              <a:spcAft>
                <a:spcPct val="0"/>
              </a:spcAft>
              <a:defRPr sz="4200" b="1">
                <a:solidFill>
                  <a:srgbClr val="000000"/>
                </a:solidFill>
                <a:latin typeface="Arial" panose="020B0604020202020204" pitchFamily="34" charset="0"/>
              </a:defRPr>
            </a:lvl6pPr>
            <a:lvl7pPr marL="914400" algn="l" rtl="0" fontAlgn="base">
              <a:spcBef>
                <a:spcPct val="0"/>
              </a:spcBef>
              <a:spcAft>
                <a:spcPct val="0"/>
              </a:spcAft>
              <a:defRPr sz="4200" b="1">
                <a:solidFill>
                  <a:srgbClr val="000000"/>
                </a:solidFill>
                <a:latin typeface="Arial" panose="020B0604020202020204" pitchFamily="34" charset="0"/>
              </a:defRPr>
            </a:lvl7pPr>
            <a:lvl8pPr marL="1371600" algn="l" rtl="0" fontAlgn="base">
              <a:spcBef>
                <a:spcPct val="0"/>
              </a:spcBef>
              <a:spcAft>
                <a:spcPct val="0"/>
              </a:spcAft>
              <a:defRPr sz="4200" b="1">
                <a:solidFill>
                  <a:srgbClr val="000000"/>
                </a:solidFill>
                <a:latin typeface="Arial" panose="020B0604020202020204" pitchFamily="34" charset="0"/>
              </a:defRPr>
            </a:lvl8pPr>
            <a:lvl9pPr marL="1828800" algn="l" rtl="0" fontAlgn="base">
              <a:spcBef>
                <a:spcPct val="0"/>
              </a:spcBef>
              <a:spcAft>
                <a:spcPct val="0"/>
              </a:spcAft>
              <a:defRPr sz="4200" b="1">
                <a:solidFill>
                  <a:srgbClr val="000000"/>
                </a:solidFill>
                <a:latin typeface="Arial" panose="020B0604020202020204" pitchFamily="34" charset="0"/>
              </a:defRPr>
            </a:lvl9pPr>
          </a:lstStyle>
          <a:p>
            <a:pPr eaLnBrk="1" hangingPunct="1"/>
            <a:r>
              <a:rPr lang="en-US" altLang="en-US" sz="3200" b="0" dirty="0">
                <a:solidFill>
                  <a:srgbClr val="FF0000"/>
                </a:solidFill>
                <a:latin typeface="方正粗倩简体" pitchFamily="1" charset="-122"/>
                <a:ea typeface="方正粗倩简体" pitchFamily="1" charset="-122"/>
              </a:rPr>
              <a:t>5.2 </a:t>
            </a:r>
            <a:r>
              <a:rPr lang="zh-CN" altLang="en-US" sz="3200" b="0" dirty="0">
                <a:solidFill>
                  <a:srgbClr val="FF0000"/>
                </a:solidFill>
                <a:latin typeface="方正粗倩简体" pitchFamily="1" charset="-122"/>
                <a:ea typeface="方正粗倩简体" pitchFamily="1" charset="-122"/>
              </a:rPr>
              <a:t>运输的基本方式</a:t>
            </a:r>
            <a:endParaRPr lang="en-US" altLang="en-US" sz="3200" b="0" dirty="0">
              <a:solidFill>
                <a:srgbClr val="FF0000"/>
              </a:solidFill>
              <a:latin typeface="方正粗倩简体" pitchFamily="1" charset="-122"/>
              <a:ea typeface="方正粗倩简体" pitchFamily="1" charset="-122"/>
            </a:endParaRPr>
          </a:p>
        </p:txBody>
      </p:sp>
      <p:grpSp>
        <p:nvGrpSpPr>
          <p:cNvPr id="49154" name="组合 4"/>
          <p:cNvGrpSpPr/>
          <p:nvPr/>
        </p:nvGrpSpPr>
        <p:grpSpPr bwMode="auto">
          <a:xfrm rot="0">
            <a:off x="683260" y="2830195"/>
            <a:ext cx="7705090" cy="2466340"/>
            <a:chOff x="2563" y="3983"/>
            <a:chExt cx="14075" cy="4205"/>
          </a:xfrm>
        </p:grpSpPr>
        <p:grpSp>
          <p:nvGrpSpPr>
            <p:cNvPr id="49155" name="组合 11"/>
            <p:cNvGrpSpPr/>
            <p:nvPr/>
          </p:nvGrpSpPr>
          <p:grpSpPr bwMode="auto">
            <a:xfrm>
              <a:off x="3363" y="3983"/>
              <a:ext cx="1225" cy="1847"/>
              <a:chOff x="1317422" y="2109408"/>
              <a:chExt cx="935672" cy="1412716"/>
            </a:xfrm>
          </p:grpSpPr>
          <p:sp>
            <p:nvSpPr>
              <p:cNvPr id="13" name="任意多边形 4"/>
              <p:cNvSpPr/>
              <p:nvPr/>
            </p:nvSpPr>
            <p:spPr>
              <a:xfrm>
                <a:off x="1317422" y="2108641"/>
                <a:ext cx="935672" cy="1412763"/>
              </a:xfrm>
              <a:custGeom>
                <a:avLst/>
                <a:gdLst>
                  <a:gd name="connsiteX0" fmla="*/ 467836 w 935672"/>
                  <a:gd name="connsiteY0" fmla="*/ 0 h 1412716"/>
                  <a:gd name="connsiteX1" fmla="*/ 935672 w 935672"/>
                  <a:gd name="connsiteY1" fmla="*/ 467836 h 1412716"/>
                  <a:gd name="connsiteX2" fmla="*/ 898907 w 935672"/>
                  <a:gd name="connsiteY2" fmla="*/ 649939 h 1412716"/>
                  <a:gd name="connsiteX3" fmla="*/ 871085 w 935672"/>
                  <a:gd name="connsiteY3" fmla="*/ 701198 h 1412716"/>
                  <a:gd name="connsiteX4" fmla="*/ 872385 w 935672"/>
                  <a:gd name="connsiteY4" fmla="*/ 701198 h 1412716"/>
                  <a:gd name="connsiteX5" fmla="*/ 467837 w 935672"/>
                  <a:gd name="connsiteY5" fmla="*/ 1412716 h 1412716"/>
                  <a:gd name="connsiteX6" fmla="*/ 63290 w 935672"/>
                  <a:gd name="connsiteY6" fmla="*/ 701198 h 1412716"/>
                  <a:gd name="connsiteX7" fmla="*/ 64587 w 935672"/>
                  <a:gd name="connsiteY7" fmla="*/ 701198 h 1412716"/>
                  <a:gd name="connsiteX8" fmla="*/ 36765 w 935672"/>
                  <a:gd name="connsiteY8" fmla="*/ 649939 h 1412716"/>
                  <a:gd name="connsiteX9" fmla="*/ 0 w 935672"/>
                  <a:gd name="connsiteY9" fmla="*/ 467836 h 1412716"/>
                  <a:gd name="connsiteX10" fmla="*/ 467836 w 935672"/>
                  <a:gd name="connsiteY10" fmla="*/ 0 h 1412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35672" h="1412716">
                    <a:moveTo>
                      <a:pt x="467836" y="0"/>
                    </a:moveTo>
                    <a:cubicBezTo>
                      <a:pt x="726215" y="0"/>
                      <a:pt x="935672" y="209457"/>
                      <a:pt x="935672" y="467836"/>
                    </a:cubicBezTo>
                    <a:cubicBezTo>
                      <a:pt x="935672" y="532431"/>
                      <a:pt x="922581" y="593968"/>
                      <a:pt x="898907" y="649939"/>
                    </a:cubicBezTo>
                    <a:lnTo>
                      <a:pt x="871085" y="701198"/>
                    </a:lnTo>
                    <a:lnTo>
                      <a:pt x="872385" y="701198"/>
                    </a:lnTo>
                    <a:lnTo>
                      <a:pt x="467837" y="1412716"/>
                    </a:lnTo>
                    <a:lnTo>
                      <a:pt x="63290" y="701198"/>
                    </a:lnTo>
                    <a:lnTo>
                      <a:pt x="64587" y="701198"/>
                    </a:lnTo>
                    <a:lnTo>
                      <a:pt x="36765" y="649939"/>
                    </a:lnTo>
                    <a:cubicBezTo>
                      <a:pt x="13091" y="593968"/>
                      <a:pt x="0" y="532431"/>
                      <a:pt x="0" y="467836"/>
                    </a:cubicBezTo>
                    <a:cubicBezTo>
                      <a:pt x="0" y="209457"/>
                      <a:pt x="209457" y="0"/>
                      <a:pt x="467836" y="0"/>
                    </a:cubicBezTo>
                    <a:close/>
                  </a:path>
                </a:pathLst>
              </a:custGeom>
              <a:solidFill>
                <a:schemeClr val="accent1"/>
              </a:solidFill>
            </p:spPr>
            <p:txBody>
              <a:bodyPr lIns="68580" tIns="34290" rIns="68580" bIns="34290" anchor="ctr"/>
              <a:p>
                <a:pPr algn="ctr" fontAlgn="auto">
                  <a:lnSpc>
                    <a:spcPct val="130000"/>
                  </a:lnSpc>
                  <a:spcBef>
                    <a:spcPts val="0"/>
                  </a:spcBef>
                  <a:spcAft>
                    <a:spcPts val="0"/>
                  </a:spcAft>
                  <a:defRPr/>
                </a:pPr>
                <a:endParaRPr lang="zh-CN" altLang="en-US" kern="0">
                  <a:solidFill>
                    <a:srgbClr val="FFFFFF"/>
                  </a:solidFill>
                  <a:latin typeface="微软雅黑" panose="020B0503020204020204" charset="-122"/>
                  <a:ea typeface="微软雅黑" panose="020B0503020204020204" charset="-122"/>
                  <a:cs typeface="微软雅黑" panose="020B0503020204020204" charset="-122"/>
                </a:endParaRPr>
              </a:p>
            </p:txBody>
          </p:sp>
          <p:sp>
            <p:nvSpPr>
              <p:cNvPr id="14" name="椭圆 13"/>
              <p:cNvSpPr/>
              <p:nvPr/>
            </p:nvSpPr>
            <p:spPr>
              <a:xfrm>
                <a:off x="1489280" y="2278784"/>
                <a:ext cx="591956" cy="594547"/>
              </a:xfrm>
              <a:prstGeom prst="ellipse">
                <a:avLst/>
              </a:prstGeom>
              <a:solidFill>
                <a:srgbClr val="FFFFFF"/>
              </a:solidFill>
            </p:spPr>
            <p:txBody>
              <a:bodyPr lIns="0" tIns="0" rIns="0" bIns="0" anchor="ctr">
                <a:normAutofit fontScale="90000"/>
              </a:bodyPr>
              <a:p>
                <a:pPr algn="ctr" fontAlgn="auto">
                  <a:spcBef>
                    <a:spcPts val="0"/>
                  </a:spcBef>
                  <a:spcAft>
                    <a:spcPts val="0"/>
                  </a:spcAft>
                  <a:defRPr/>
                </a:pPr>
                <a:r>
                  <a:rPr lang="en-US" altLang="zh-CN" sz="2000" b="1" kern="0" dirty="0">
                    <a:solidFill>
                      <a:schemeClr val="accent1">
                        <a:lumMod val="75000"/>
                      </a:schemeClr>
                    </a:solidFill>
                    <a:latin typeface="微软雅黑" panose="020B0503020204020204" charset="-122"/>
                    <a:ea typeface="微软雅黑" panose="020B0503020204020204" charset="-122"/>
                    <a:cs typeface="微软雅黑" panose="020B0503020204020204" charset="-122"/>
                  </a:rPr>
                  <a:t>01</a:t>
                </a:r>
                <a:endParaRPr lang="zh-CN" altLang="en-US" sz="2000" b="1" kern="0" dirty="0">
                  <a:solidFill>
                    <a:schemeClr val="accent1">
                      <a:lumMod val="75000"/>
                    </a:schemeClr>
                  </a:solidFill>
                  <a:latin typeface="微软雅黑" panose="020B0503020204020204" charset="-122"/>
                  <a:ea typeface="微软雅黑" panose="020B0503020204020204" charset="-122"/>
                  <a:cs typeface="微软雅黑" panose="020B0503020204020204" charset="-122"/>
                </a:endParaRPr>
              </a:p>
            </p:txBody>
          </p:sp>
        </p:grpSp>
        <p:sp>
          <p:nvSpPr>
            <p:cNvPr id="49158" name="矩形 15"/>
            <p:cNvSpPr>
              <a:spLocks noChangeArrowheads="1"/>
            </p:cNvSpPr>
            <p:nvPr/>
          </p:nvSpPr>
          <p:spPr bwMode="auto">
            <a:xfrm>
              <a:off x="2563" y="6484"/>
              <a:ext cx="3012" cy="943"/>
            </a:xfrm>
            <a:prstGeom prst="rect">
              <a:avLst/>
            </a:prstGeom>
            <a:noFill/>
            <a:ln w="9525">
              <a:noFill/>
              <a:miter lim="800000"/>
            </a:ln>
          </p:spPr>
          <p:txBody>
            <a:bodyPr>
              <a:spAutoFit/>
            </a:bodyPr>
            <a:p>
              <a:pPr algn="ctr">
                <a:lnSpc>
                  <a:spcPct val="150000"/>
                </a:lnSpc>
              </a:pPr>
              <a:r>
                <a:rPr lang="zh-CN" altLang="en-US" sz="2000" b="1">
                  <a:solidFill>
                    <a:srgbClr val="173C5D"/>
                  </a:solidFill>
                  <a:latin typeface="微软雅黑" panose="020B0503020204020204" charset="-122"/>
                  <a:ea typeface="微软雅黑" panose="020B0503020204020204" charset="-122"/>
                </a:rPr>
                <a:t>公路运输</a:t>
              </a:r>
              <a:endParaRPr lang="zh-CN" altLang="en-US" sz="1400">
                <a:solidFill>
                  <a:srgbClr val="173C5D"/>
                </a:solidFill>
                <a:latin typeface="微软雅黑" panose="020B0503020204020204" charset="-122"/>
                <a:ea typeface="微软雅黑" panose="020B0503020204020204" charset="-122"/>
              </a:endParaRPr>
            </a:p>
          </p:txBody>
        </p:sp>
        <p:grpSp>
          <p:nvGrpSpPr>
            <p:cNvPr id="49159" name="组合 16"/>
            <p:cNvGrpSpPr/>
            <p:nvPr/>
          </p:nvGrpSpPr>
          <p:grpSpPr bwMode="auto">
            <a:xfrm>
              <a:off x="9008" y="3983"/>
              <a:ext cx="1225" cy="1847"/>
              <a:chOff x="5632053" y="2109408"/>
              <a:chExt cx="935672" cy="1412716"/>
            </a:xfrm>
          </p:grpSpPr>
          <p:sp>
            <p:nvSpPr>
              <p:cNvPr id="18" name="任意多边形 9"/>
              <p:cNvSpPr/>
              <p:nvPr/>
            </p:nvSpPr>
            <p:spPr>
              <a:xfrm>
                <a:off x="5632053" y="2108641"/>
                <a:ext cx="935672" cy="1412763"/>
              </a:xfrm>
              <a:custGeom>
                <a:avLst/>
                <a:gdLst>
                  <a:gd name="connsiteX0" fmla="*/ 467836 w 935672"/>
                  <a:gd name="connsiteY0" fmla="*/ 0 h 1412716"/>
                  <a:gd name="connsiteX1" fmla="*/ 935672 w 935672"/>
                  <a:gd name="connsiteY1" fmla="*/ 467836 h 1412716"/>
                  <a:gd name="connsiteX2" fmla="*/ 898907 w 935672"/>
                  <a:gd name="connsiteY2" fmla="*/ 649939 h 1412716"/>
                  <a:gd name="connsiteX3" fmla="*/ 871085 w 935672"/>
                  <a:gd name="connsiteY3" fmla="*/ 701198 h 1412716"/>
                  <a:gd name="connsiteX4" fmla="*/ 872385 w 935672"/>
                  <a:gd name="connsiteY4" fmla="*/ 701198 h 1412716"/>
                  <a:gd name="connsiteX5" fmla="*/ 467837 w 935672"/>
                  <a:gd name="connsiteY5" fmla="*/ 1412716 h 1412716"/>
                  <a:gd name="connsiteX6" fmla="*/ 63290 w 935672"/>
                  <a:gd name="connsiteY6" fmla="*/ 701198 h 1412716"/>
                  <a:gd name="connsiteX7" fmla="*/ 64587 w 935672"/>
                  <a:gd name="connsiteY7" fmla="*/ 701198 h 1412716"/>
                  <a:gd name="connsiteX8" fmla="*/ 36765 w 935672"/>
                  <a:gd name="connsiteY8" fmla="*/ 649939 h 1412716"/>
                  <a:gd name="connsiteX9" fmla="*/ 0 w 935672"/>
                  <a:gd name="connsiteY9" fmla="*/ 467836 h 1412716"/>
                  <a:gd name="connsiteX10" fmla="*/ 467836 w 935672"/>
                  <a:gd name="connsiteY10" fmla="*/ 0 h 1412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35672" h="1412716">
                    <a:moveTo>
                      <a:pt x="467836" y="0"/>
                    </a:moveTo>
                    <a:cubicBezTo>
                      <a:pt x="726215" y="0"/>
                      <a:pt x="935672" y="209457"/>
                      <a:pt x="935672" y="467836"/>
                    </a:cubicBezTo>
                    <a:cubicBezTo>
                      <a:pt x="935672" y="532431"/>
                      <a:pt x="922581" y="593968"/>
                      <a:pt x="898907" y="649939"/>
                    </a:cubicBezTo>
                    <a:lnTo>
                      <a:pt x="871085" y="701198"/>
                    </a:lnTo>
                    <a:lnTo>
                      <a:pt x="872385" y="701198"/>
                    </a:lnTo>
                    <a:lnTo>
                      <a:pt x="467837" y="1412716"/>
                    </a:lnTo>
                    <a:lnTo>
                      <a:pt x="63290" y="701198"/>
                    </a:lnTo>
                    <a:lnTo>
                      <a:pt x="64587" y="701198"/>
                    </a:lnTo>
                    <a:lnTo>
                      <a:pt x="36765" y="649939"/>
                    </a:lnTo>
                    <a:cubicBezTo>
                      <a:pt x="13091" y="593968"/>
                      <a:pt x="0" y="532431"/>
                      <a:pt x="0" y="467836"/>
                    </a:cubicBezTo>
                    <a:cubicBezTo>
                      <a:pt x="0" y="209457"/>
                      <a:pt x="209457" y="0"/>
                      <a:pt x="467836" y="0"/>
                    </a:cubicBezTo>
                    <a:close/>
                  </a:path>
                </a:pathLst>
              </a:custGeom>
              <a:solidFill>
                <a:srgbClr val="26BB91"/>
              </a:solidFill>
            </p:spPr>
            <p:txBody>
              <a:bodyPr lIns="68580" tIns="34290" rIns="68580" bIns="34290" anchor="ctr"/>
              <a:p>
                <a:pPr algn="ctr" fontAlgn="auto">
                  <a:lnSpc>
                    <a:spcPct val="130000"/>
                  </a:lnSpc>
                  <a:spcBef>
                    <a:spcPts val="0"/>
                  </a:spcBef>
                  <a:spcAft>
                    <a:spcPts val="0"/>
                  </a:spcAft>
                  <a:defRPr/>
                </a:pPr>
                <a:endParaRPr lang="zh-CN" altLang="en-US" kern="0">
                  <a:solidFill>
                    <a:srgbClr val="FFFFFF"/>
                  </a:solidFill>
                  <a:latin typeface="微软雅黑" panose="020B0503020204020204" charset="-122"/>
                  <a:ea typeface="微软雅黑" panose="020B0503020204020204" charset="-122"/>
                  <a:cs typeface="微软雅黑" panose="020B0503020204020204" charset="-122"/>
                </a:endParaRPr>
              </a:p>
            </p:txBody>
          </p:sp>
          <p:sp>
            <p:nvSpPr>
              <p:cNvPr id="19" name="椭圆 18"/>
              <p:cNvSpPr/>
              <p:nvPr/>
            </p:nvSpPr>
            <p:spPr>
              <a:xfrm>
                <a:off x="5803911" y="2278784"/>
                <a:ext cx="591956" cy="594547"/>
              </a:xfrm>
              <a:prstGeom prst="ellipse">
                <a:avLst/>
              </a:prstGeom>
              <a:solidFill>
                <a:srgbClr val="FFFFFF"/>
              </a:solidFill>
            </p:spPr>
            <p:txBody>
              <a:bodyPr lIns="0" tIns="0" rIns="0" bIns="0" anchor="ctr">
                <a:normAutofit fontScale="90000"/>
              </a:bodyPr>
              <a:p>
                <a:pPr algn="ctr" fontAlgn="auto">
                  <a:spcBef>
                    <a:spcPts val="0"/>
                  </a:spcBef>
                  <a:spcAft>
                    <a:spcPts val="0"/>
                  </a:spcAft>
                  <a:defRPr/>
                </a:pPr>
                <a:r>
                  <a:rPr lang="en-US" altLang="zh-CN" sz="2000" b="1" kern="0" dirty="0">
                    <a:solidFill>
                      <a:srgbClr val="26BB91"/>
                    </a:solidFill>
                    <a:latin typeface="微软雅黑" panose="020B0503020204020204" charset="-122"/>
                    <a:ea typeface="微软雅黑" panose="020B0503020204020204" charset="-122"/>
                    <a:cs typeface="微软雅黑" panose="020B0503020204020204" charset="-122"/>
                  </a:rPr>
                  <a:t>03</a:t>
                </a:r>
                <a:endParaRPr lang="en-US" altLang="zh-CN" sz="2000" b="1" kern="0" dirty="0">
                  <a:solidFill>
                    <a:srgbClr val="26BB91"/>
                  </a:solidFill>
                  <a:latin typeface="微软雅黑" panose="020B0503020204020204" charset="-122"/>
                  <a:ea typeface="微软雅黑" panose="020B0503020204020204" charset="-122"/>
                  <a:cs typeface="微软雅黑" panose="020B0503020204020204" charset="-122"/>
                </a:endParaRPr>
              </a:p>
            </p:txBody>
          </p:sp>
        </p:grpSp>
        <p:sp>
          <p:nvSpPr>
            <p:cNvPr id="49162" name="矩形 20"/>
            <p:cNvSpPr>
              <a:spLocks noChangeArrowheads="1"/>
            </p:cNvSpPr>
            <p:nvPr/>
          </p:nvSpPr>
          <p:spPr bwMode="auto">
            <a:xfrm>
              <a:off x="7976" y="6484"/>
              <a:ext cx="3292" cy="943"/>
            </a:xfrm>
            <a:prstGeom prst="rect">
              <a:avLst/>
            </a:prstGeom>
            <a:noFill/>
            <a:ln w="9525">
              <a:noFill/>
              <a:miter lim="800000"/>
            </a:ln>
          </p:spPr>
          <p:txBody>
            <a:bodyPr>
              <a:spAutoFit/>
            </a:bodyPr>
            <a:p>
              <a:pPr algn="ctr">
                <a:lnSpc>
                  <a:spcPct val="150000"/>
                </a:lnSpc>
              </a:pPr>
              <a:r>
                <a:rPr lang="zh-CN" altLang="en-US" sz="2000" b="1">
                  <a:solidFill>
                    <a:srgbClr val="173C5D"/>
                  </a:solidFill>
                  <a:latin typeface="微软雅黑" panose="020B0503020204020204" charset="-122"/>
                  <a:ea typeface="微软雅黑" panose="020B0503020204020204" charset="-122"/>
                  <a:sym typeface="Arial" panose="020B0604020202020204" pitchFamily="34" charset="0"/>
                </a:rPr>
                <a:t>水路运输</a:t>
              </a:r>
              <a:endParaRPr lang="zh-CN" altLang="en-US" sz="1400">
                <a:solidFill>
                  <a:srgbClr val="173C5D"/>
                </a:solidFill>
                <a:latin typeface="微软雅黑" panose="020B0503020204020204" charset="-122"/>
                <a:ea typeface="微软雅黑" panose="020B0503020204020204" charset="-122"/>
              </a:endParaRPr>
            </a:p>
          </p:txBody>
        </p:sp>
        <p:grpSp>
          <p:nvGrpSpPr>
            <p:cNvPr id="55306" name="组合 21"/>
            <p:cNvGrpSpPr/>
            <p:nvPr/>
          </p:nvGrpSpPr>
          <p:grpSpPr bwMode="auto">
            <a:xfrm>
              <a:off x="14640" y="3983"/>
              <a:ext cx="1225" cy="1847"/>
              <a:chOff x="9937818" y="2109408"/>
              <a:chExt cx="935672" cy="1412716"/>
            </a:xfrm>
            <a:solidFill>
              <a:srgbClr val="EB5056"/>
            </a:solidFill>
          </p:grpSpPr>
          <p:sp>
            <p:nvSpPr>
              <p:cNvPr id="23" name="任意多边形 14"/>
              <p:cNvSpPr/>
              <p:nvPr/>
            </p:nvSpPr>
            <p:spPr>
              <a:xfrm>
                <a:off x="9937818" y="2109408"/>
                <a:ext cx="935672" cy="1412716"/>
              </a:xfrm>
              <a:custGeom>
                <a:avLst/>
                <a:gdLst>
                  <a:gd name="connsiteX0" fmla="*/ 467836 w 935672"/>
                  <a:gd name="connsiteY0" fmla="*/ 0 h 1412716"/>
                  <a:gd name="connsiteX1" fmla="*/ 935672 w 935672"/>
                  <a:gd name="connsiteY1" fmla="*/ 467836 h 1412716"/>
                  <a:gd name="connsiteX2" fmla="*/ 898907 w 935672"/>
                  <a:gd name="connsiteY2" fmla="*/ 649939 h 1412716"/>
                  <a:gd name="connsiteX3" fmla="*/ 871085 w 935672"/>
                  <a:gd name="connsiteY3" fmla="*/ 701198 h 1412716"/>
                  <a:gd name="connsiteX4" fmla="*/ 872385 w 935672"/>
                  <a:gd name="connsiteY4" fmla="*/ 701198 h 1412716"/>
                  <a:gd name="connsiteX5" fmla="*/ 467837 w 935672"/>
                  <a:gd name="connsiteY5" fmla="*/ 1412716 h 1412716"/>
                  <a:gd name="connsiteX6" fmla="*/ 63290 w 935672"/>
                  <a:gd name="connsiteY6" fmla="*/ 701198 h 1412716"/>
                  <a:gd name="connsiteX7" fmla="*/ 64587 w 935672"/>
                  <a:gd name="connsiteY7" fmla="*/ 701198 h 1412716"/>
                  <a:gd name="connsiteX8" fmla="*/ 36765 w 935672"/>
                  <a:gd name="connsiteY8" fmla="*/ 649939 h 1412716"/>
                  <a:gd name="connsiteX9" fmla="*/ 0 w 935672"/>
                  <a:gd name="connsiteY9" fmla="*/ 467836 h 1412716"/>
                  <a:gd name="connsiteX10" fmla="*/ 467836 w 935672"/>
                  <a:gd name="connsiteY10" fmla="*/ 0 h 1412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35672" h="1412716">
                    <a:moveTo>
                      <a:pt x="467836" y="0"/>
                    </a:moveTo>
                    <a:cubicBezTo>
                      <a:pt x="726215" y="0"/>
                      <a:pt x="935672" y="209457"/>
                      <a:pt x="935672" y="467836"/>
                    </a:cubicBezTo>
                    <a:cubicBezTo>
                      <a:pt x="935672" y="532431"/>
                      <a:pt x="922581" y="593968"/>
                      <a:pt x="898907" y="649939"/>
                    </a:cubicBezTo>
                    <a:lnTo>
                      <a:pt x="871085" y="701198"/>
                    </a:lnTo>
                    <a:lnTo>
                      <a:pt x="872385" y="701198"/>
                    </a:lnTo>
                    <a:lnTo>
                      <a:pt x="467837" y="1412716"/>
                    </a:lnTo>
                    <a:lnTo>
                      <a:pt x="63290" y="701198"/>
                    </a:lnTo>
                    <a:lnTo>
                      <a:pt x="64587" y="701198"/>
                    </a:lnTo>
                    <a:lnTo>
                      <a:pt x="36765" y="649939"/>
                    </a:lnTo>
                    <a:cubicBezTo>
                      <a:pt x="13091" y="593968"/>
                      <a:pt x="0" y="532431"/>
                      <a:pt x="0" y="467836"/>
                    </a:cubicBezTo>
                    <a:cubicBezTo>
                      <a:pt x="0" y="209457"/>
                      <a:pt x="209457" y="0"/>
                      <a:pt x="467836" y="0"/>
                    </a:cubicBezTo>
                    <a:close/>
                  </a:path>
                </a:pathLst>
              </a:custGeom>
              <a:grpFill/>
            </p:spPr>
            <p:txBody>
              <a:bodyPr lIns="68580" tIns="34290" rIns="68580" bIns="34290" anchor="ctr"/>
              <a:p>
                <a:pPr algn="ctr" fontAlgn="auto">
                  <a:lnSpc>
                    <a:spcPct val="130000"/>
                  </a:lnSpc>
                  <a:spcBef>
                    <a:spcPts val="0"/>
                  </a:spcBef>
                  <a:spcAft>
                    <a:spcPts val="0"/>
                  </a:spcAft>
                  <a:defRPr/>
                </a:pPr>
                <a:endParaRPr lang="zh-CN" altLang="en-US" kern="0">
                  <a:solidFill>
                    <a:srgbClr val="FFFFFF"/>
                  </a:solidFill>
                  <a:latin typeface="微软雅黑" panose="020B0503020204020204" charset="-122"/>
                  <a:ea typeface="微软雅黑" panose="020B0503020204020204" charset="-122"/>
                  <a:cs typeface="微软雅黑" panose="020B0503020204020204" charset="-122"/>
                </a:endParaRPr>
              </a:p>
            </p:txBody>
          </p:sp>
          <p:sp>
            <p:nvSpPr>
              <p:cNvPr id="3" name="椭圆 2"/>
              <p:cNvSpPr/>
              <p:nvPr/>
            </p:nvSpPr>
            <p:spPr>
              <a:xfrm>
                <a:off x="10109676" y="2279545"/>
                <a:ext cx="591956" cy="594527"/>
              </a:xfrm>
              <a:prstGeom prst="ellipse">
                <a:avLst/>
              </a:prstGeom>
              <a:solidFill>
                <a:schemeClr val="bg1"/>
              </a:solidFill>
            </p:spPr>
            <p:txBody>
              <a:bodyPr lIns="0" tIns="0" rIns="0" bIns="0" anchor="ctr">
                <a:normAutofit fontScale="90000"/>
              </a:bodyPr>
              <a:p>
                <a:pPr algn="ctr" fontAlgn="auto">
                  <a:spcBef>
                    <a:spcPts val="0"/>
                  </a:spcBef>
                  <a:spcAft>
                    <a:spcPts val="0"/>
                  </a:spcAft>
                  <a:defRPr/>
                </a:pPr>
                <a:r>
                  <a:rPr lang="en-US" altLang="zh-CN" sz="2000" b="1" kern="0" dirty="0">
                    <a:solidFill>
                      <a:srgbClr val="EB5056"/>
                    </a:solidFill>
                    <a:latin typeface="微软雅黑" panose="020B0503020204020204" charset="-122"/>
                    <a:ea typeface="微软雅黑" panose="020B0503020204020204" charset="-122"/>
                    <a:cs typeface="微软雅黑" panose="020B0503020204020204" charset="-122"/>
                  </a:rPr>
                  <a:t>05</a:t>
                </a:r>
                <a:endParaRPr lang="en-US" altLang="zh-CN" sz="2000" b="1" kern="0" dirty="0">
                  <a:solidFill>
                    <a:srgbClr val="EB5056"/>
                  </a:solidFill>
                  <a:latin typeface="微软雅黑" panose="020B0503020204020204" charset="-122"/>
                  <a:ea typeface="微软雅黑" panose="020B0503020204020204" charset="-122"/>
                  <a:cs typeface="微软雅黑" panose="020B0503020204020204" charset="-122"/>
                </a:endParaRPr>
              </a:p>
            </p:txBody>
          </p:sp>
        </p:grpSp>
        <p:sp>
          <p:nvSpPr>
            <p:cNvPr id="49164" name="矩形 25"/>
            <p:cNvSpPr>
              <a:spLocks noChangeArrowheads="1"/>
            </p:cNvSpPr>
            <p:nvPr/>
          </p:nvSpPr>
          <p:spPr bwMode="auto">
            <a:xfrm>
              <a:off x="13843" y="6484"/>
              <a:ext cx="2795" cy="943"/>
            </a:xfrm>
            <a:prstGeom prst="rect">
              <a:avLst/>
            </a:prstGeom>
            <a:noFill/>
            <a:ln w="9525">
              <a:noFill/>
              <a:miter lim="800000"/>
            </a:ln>
          </p:spPr>
          <p:txBody>
            <a:bodyPr>
              <a:spAutoFit/>
            </a:bodyPr>
            <a:p>
              <a:pPr algn="ctr">
                <a:lnSpc>
                  <a:spcPct val="150000"/>
                </a:lnSpc>
              </a:pPr>
              <a:r>
                <a:rPr lang="zh-CN" altLang="en-US" sz="2000" b="1">
                  <a:solidFill>
                    <a:srgbClr val="173C5D"/>
                  </a:solidFill>
                  <a:latin typeface="微软雅黑" panose="020B0503020204020204" charset="-122"/>
                  <a:ea typeface="微软雅黑" panose="020B0503020204020204" charset="-122"/>
                  <a:sym typeface="Arial" panose="020B0604020202020204" pitchFamily="34" charset="0"/>
                </a:rPr>
                <a:t>管道运输</a:t>
              </a:r>
              <a:endParaRPr lang="zh-CN" altLang="en-US" sz="1400">
                <a:solidFill>
                  <a:srgbClr val="173C5D"/>
                </a:solidFill>
                <a:latin typeface="微软雅黑" panose="020B0503020204020204" charset="-122"/>
                <a:ea typeface="微软雅黑" panose="020B0503020204020204" charset="-122"/>
              </a:endParaRPr>
            </a:p>
          </p:txBody>
        </p:sp>
        <p:grpSp>
          <p:nvGrpSpPr>
            <p:cNvPr id="49165" name="组合 26"/>
            <p:cNvGrpSpPr/>
            <p:nvPr/>
          </p:nvGrpSpPr>
          <p:grpSpPr bwMode="auto">
            <a:xfrm>
              <a:off x="6175" y="6338"/>
              <a:ext cx="1225" cy="1850"/>
              <a:chOff x="3466728" y="3911118"/>
              <a:chExt cx="935672" cy="1412716"/>
            </a:xfrm>
          </p:grpSpPr>
          <p:sp>
            <p:nvSpPr>
              <p:cNvPr id="28" name="任意多边形 19"/>
              <p:cNvSpPr/>
              <p:nvPr/>
            </p:nvSpPr>
            <p:spPr>
              <a:xfrm flipV="1">
                <a:off x="3467109" y="3911835"/>
                <a:ext cx="935672" cy="1412382"/>
              </a:xfrm>
              <a:custGeom>
                <a:avLst/>
                <a:gdLst>
                  <a:gd name="connsiteX0" fmla="*/ 467836 w 935672"/>
                  <a:gd name="connsiteY0" fmla="*/ 0 h 1412716"/>
                  <a:gd name="connsiteX1" fmla="*/ 935672 w 935672"/>
                  <a:gd name="connsiteY1" fmla="*/ 467836 h 1412716"/>
                  <a:gd name="connsiteX2" fmla="*/ 898907 w 935672"/>
                  <a:gd name="connsiteY2" fmla="*/ 649939 h 1412716"/>
                  <a:gd name="connsiteX3" fmla="*/ 871085 w 935672"/>
                  <a:gd name="connsiteY3" fmla="*/ 701198 h 1412716"/>
                  <a:gd name="connsiteX4" fmla="*/ 872385 w 935672"/>
                  <a:gd name="connsiteY4" fmla="*/ 701198 h 1412716"/>
                  <a:gd name="connsiteX5" fmla="*/ 467837 w 935672"/>
                  <a:gd name="connsiteY5" fmla="*/ 1412716 h 1412716"/>
                  <a:gd name="connsiteX6" fmla="*/ 63290 w 935672"/>
                  <a:gd name="connsiteY6" fmla="*/ 701198 h 1412716"/>
                  <a:gd name="connsiteX7" fmla="*/ 64587 w 935672"/>
                  <a:gd name="connsiteY7" fmla="*/ 701198 h 1412716"/>
                  <a:gd name="connsiteX8" fmla="*/ 36765 w 935672"/>
                  <a:gd name="connsiteY8" fmla="*/ 649939 h 1412716"/>
                  <a:gd name="connsiteX9" fmla="*/ 0 w 935672"/>
                  <a:gd name="connsiteY9" fmla="*/ 467836 h 1412716"/>
                  <a:gd name="connsiteX10" fmla="*/ 467836 w 935672"/>
                  <a:gd name="connsiteY10" fmla="*/ 0 h 1412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35672" h="1412716">
                    <a:moveTo>
                      <a:pt x="467836" y="0"/>
                    </a:moveTo>
                    <a:cubicBezTo>
                      <a:pt x="726215" y="0"/>
                      <a:pt x="935672" y="209457"/>
                      <a:pt x="935672" y="467836"/>
                    </a:cubicBezTo>
                    <a:cubicBezTo>
                      <a:pt x="935672" y="532431"/>
                      <a:pt x="922581" y="593968"/>
                      <a:pt x="898907" y="649939"/>
                    </a:cubicBezTo>
                    <a:lnTo>
                      <a:pt x="871085" y="701198"/>
                    </a:lnTo>
                    <a:lnTo>
                      <a:pt x="872385" y="701198"/>
                    </a:lnTo>
                    <a:lnTo>
                      <a:pt x="467837" y="1412716"/>
                    </a:lnTo>
                    <a:lnTo>
                      <a:pt x="63290" y="701198"/>
                    </a:lnTo>
                    <a:lnTo>
                      <a:pt x="64587" y="701198"/>
                    </a:lnTo>
                    <a:lnTo>
                      <a:pt x="36765" y="649939"/>
                    </a:lnTo>
                    <a:cubicBezTo>
                      <a:pt x="13091" y="593968"/>
                      <a:pt x="0" y="532431"/>
                      <a:pt x="0" y="467836"/>
                    </a:cubicBezTo>
                    <a:cubicBezTo>
                      <a:pt x="0" y="209457"/>
                      <a:pt x="209457" y="0"/>
                      <a:pt x="467836" y="0"/>
                    </a:cubicBezTo>
                    <a:close/>
                  </a:path>
                </a:pathLst>
              </a:custGeom>
              <a:solidFill>
                <a:schemeClr val="accent2"/>
              </a:solidFill>
            </p:spPr>
            <p:txBody>
              <a:bodyPr lIns="68580" tIns="34290" rIns="68580" bIns="34290" anchor="ctr"/>
              <a:p>
                <a:pPr algn="ctr" fontAlgn="auto">
                  <a:lnSpc>
                    <a:spcPct val="130000"/>
                  </a:lnSpc>
                  <a:spcBef>
                    <a:spcPts val="0"/>
                  </a:spcBef>
                  <a:spcAft>
                    <a:spcPts val="0"/>
                  </a:spcAft>
                  <a:defRPr/>
                </a:pPr>
                <a:endParaRPr lang="zh-CN" altLang="en-US" kern="0">
                  <a:solidFill>
                    <a:srgbClr val="FFFFFF"/>
                  </a:solidFill>
                  <a:latin typeface="微软雅黑" panose="020B0503020204020204" charset="-122"/>
                  <a:ea typeface="微软雅黑" panose="020B0503020204020204" charset="-122"/>
                  <a:cs typeface="微软雅黑" panose="020B0503020204020204" charset="-122"/>
                </a:endParaRPr>
              </a:p>
            </p:txBody>
          </p:sp>
          <p:sp>
            <p:nvSpPr>
              <p:cNvPr id="29" name="椭圆 28"/>
              <p:cNvSpPr/>
              <p:nvPr/>
            </p:nvSpPr>
            <p:spPr>
              <a:xfrm>
                <a:off x="3638967" y="4558859"/>
                <a:ext cx="591956" cy="593581"/>
              </a:xfrm>
              <a:prstGeom prst="ellipse">
                <a:avLst/>
              </a:prstGeom>
              <a:solidFill>
                <a:srgbClr val="FFFFFF"/>
              </a:solidFill>
            </p:spPr>
            <p:txBody>
              <a:bodyPr lIns="0" tIns="0" rIns="0" bIns="0" anchor="ctr">
                <a:normAutofit fontScale="90000"/>
              </a:bodyPr>
              <a:p>
                <a:pPr algn="ctr" fontAlgn="auto">
                  <a:spcBef>
                    <a:spcPts val="0"/>
                  </a:spcBef>
                  <a:spcAft>
                    <a:spcPts val="0"/>
                  </a:spcAft>
                  <a:defRPr/>
                </a:pPr>
                <a:r>
                  <a:rPr lang="en-US" altLang="zh-CN" sz="2000" b="1" kern="0" dirty="0">
                    <a:solidFill>
                      <a:schemeClr val="accent2">
                        <a:lumMod val="75000"/>
                      </a:schemeClr>
                    </a:solidFill>
                    <a:latin typeface="微软雅黑" panose="020B0503020204020204" charset="-122"/>
                    <a:ea typeface="微软雅黑" panose="020B0503020204020204" charset="-122"/>
                    <a:cs typeface="微软雅黑" panose="020B0503020204020204" charset="-122"/>
                  </a:rPr>
                  <a:t>02</a:t>
                </a:r>
                <a:endParaRPr lang="zh-CN" altLang="en-US" sz="2000" b="1" kern="0" dirty="0">
                  <a:solidFill>
                    <a:schemeClr val="accent2">
                      <a:lumMod val="75000"/>
                    </a:schemeClr>
                  </a:solidFill>
                  <a:latin typeface="微软雅黑" panose="020B0503020204020204" charset="-122"/>
                  <a:ea typeface="微软雅黑" panose="020B0503020204020204" charset="-122"/>
                  <a:cs typeface="微软雅黑" panose="020B0503020204020204" charset="-122"/>
                </a:endParaRPr>
              </a:p>
            </p:txBody>
          </p:sp>
        </p:grpSp>
        <p:sp>
          <p:nvSpPr>
            <p:cNvPr id="49168" name="矩形 30"/>
            <p:cNvSpPr>
              <a:spLocks noChangeArrowheads="1"/>
            </p:cNvSpPr>
            <p:nvPr/>
          </p:nvSpPr>
          <p:spPr bwMode="auto">
            <a:xfrm>
              <a:off x="5383" y="4749"/>
              <a:ext cx="2795" cy="943"/>
            </a:xfrm>
            <a:prstGeom prst="rect">
              <a:avLst/>
            </a:prstGeom>
            <a:noFill/>
            <a:ln w="9525">
              <a:noFill/>
              <a:miter lim="800000"/>
            </a:ln>
          </p:spPr>
          <p:txBody>
            <a:bodyPr anchor="b">
              <a:spAutoFit/>
            </a:bodyPr>
            <a:p>
              <a:pPr algn="ctr">
                <a:lnSpc>
                  <a:spcPct val="150000"/>
                </a:lnSpc>
              </a:pPr>
              <a:r>
                <a:rPr lang="zh-CN" altLang="en-US" sz="2000" b="1">
                  <a:solidFill>
                    <a:srgbClr val="173C5D"/>
                  </a:solidFill>
                  <a:latin typeface="微软雅黑" panose="020B0503020204020204" charset="-122"/>
                  <a:ea typeface="微软雅黑" panose="020B0503020204020204" charset="-122"/>
                  <a:sym typeface="Arial" panose="020B0604020202020204" pitchFamily="34" charset="0"/>
                </a:rPr>
                <a:t>铁路运输</a:t>
              </a:r>
              <a:endParaRPr lang="zh-CN" altLang="en-US" sz="2000" b="1">
                <a:solidFill>
                  <a:srgbClr val="173C5D"/>
                </a:solidFill>
                <a:latin typeface="微软雅黑" panose="020B0503020204020204" charset="-122"/>
                <a:ea typeface="微软雅黑" panose="020B0503020204020204" charset="-122"/>
                <a:sym typeface="Arial" panose="020B0604020202020204" pitchFamily="34" charset="0"/>
              </a:endParaRPr>
            </a:p>
          </p:txBody>
        </p:sp>
        <p:grpSp>
          <p:nvGrpSpPr>
            <p:cNvPr id="55312" name="组合 31"/>
            <p:cNvGrpSpPr/>
            <p:nvPr/>
          </p:nvGrpSpPr>
          <p:grpSpPr bwMode="auto">
            <a:xfrm>
              <a:off x="11820" y="6338"/>
              <a:ext cx="1223" cy="1850"/>
              <a:chOff x="7781359" y="3911118"/>
              <a:chExt cx="935672" cy="1412716"/>
            </a:xfrm>
            <a:solidFill>
              <a:srgbClr val="FFB757"/>
            </a:solidFill>
          </p:grpSpPr>
          <p:sp>
            <p:nvSpPr>
              <p:cNvPr id="33" name="任意多边形 24"/>
              <p:cNvSpPr/>
              <p:nvPr/>
            </p:nvSpPr>
            <p:spPr>
              <a:xfrm flipV="1">
                <a:off x="7781359" y="3911118"/>
                <a:ext cx="935672" cy="1412716"/>
              </a:xfrm>
              <a:custGeom>
                <a:avLst/>
                <a:gdLst>
                  <a:gd name="connsiteX0" fmla="*/ 467836 w 935672"/>
                  <a:gd name="connsiteY0" fmla="*/ 0 h 1412716"/>
                  <a:gd name="connsiteX1" fmla="*/ 935672 w 935672"/>
                  <a:gd name="connsiteY1" fmla="*/ 467836 h 1412716"/>
                  <a:gd name="connsiteX2" fmla="*/ 898907 w 935672"/>
                  <a:gd name="connsiteY2" fmla="*/ 649939 h 1412716"/>
                  <a:gd name="connsiteX3" fmla="*/ 871085 w 935672"/>
                  <a:gd name="connsiteY3" fmla="*/ 701198 h 1412716"/>
                  <a:gd name="connsiteX4" fmla="*/ 872385 w 935672"/>
                  <a:gd name="connsiteY4" fmla="*/ 701198 h 1412716"/>
                  <a:gd name="connsiteX5" fmla="*/ 467837 w 935672"/>
                  <a:gd name="connsiteY5" fmla="*/ 1412716 h 1412716"/>
                  <a:gd name="connsiteX6" fmla="*/ 63290 w 935672"/>
                  <a:gd name="connsiteY6" fmla="*/ 701198 h 1412716"/>
                  <a:gd name="connsiteX7" fmla="*/ 64587 w 935672"/>
                  <a:gd name="connsiteY7" fmla="*/ 701198 h 1412716"/>
                  <a:gd name="connsiteX8" fmla="*/ 36765 w 935672"/>
                  <a:gd name="connsiteY8" fmla="*/ 649939 h 1412716"/>
                  <a:gd name="connsiteX9" fmla="*/ 0 w 935672"/>
                  <a:gd name="connsiteY9" fmla="*/ 467836 h 1412716"/>
                  <a:gd name="connsiteX10" fmla="*/ 467836 w 935672"/>
                  <a:gd name="connsiteY10" fmla="*/ 0 h 1412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35672" h="1412716">
                    <a:moveTo>
                      <a:pt x="467836" y="0"/>
                    </a:moveTo>
                    <a:cubicBezTo>
                      <a:pt x="726215" y="0"/>
                      <a:pt x="935672" y="209457"/>
                      <a:pt x="935672" y="467836"/>
                    </a:cubicBezTo>
                    <a:cubicBezTo>
                      <a:pt x="935672" y="532431"/>
                      <a:pt x="922581" y="593968"/>
                      <a:pt x="898907" y="649939"/>
                    </a:cubicBezTo>
                    <a:lnTo>
                      <a:pt x="871085" y="701198"/>
                    </a:lnTo>
                    <a:lnTo>
                      <a:pt x="872385" y="701198"/>
                    </a:lnTo>
                    <a:lnTo>
                      <a:pt x="467837" y="1412716"/>
                    </a:lnTo>
                    <a:lnTo>
                      <a:pt x="63290" y="701198"/>
                    </a:lnTo>
                    <a:lnTo>
                      <a:pt x="64587" y="701198"/>
                    </a:lnTo>
                    <a:lnTo>
                      <a:pt x="36765" y="649939"/>
                    </a:lnTo>
                    <a:cubicBezTo>
                      <a:pt x="13091" y="593968"/>
                      <a:pt x="0" y="532431"/>
                      <a:pt x="0" y="467836"/>
                    </a:cubicBezTo>
                    <a:cubicBezTo>
                      <a:pt x="0" y="209457"/>
                      <a:pt x="209457" y="0"/>
                      <a:pt x="467836" y="0"/>
                    </a:cubicBezTo>
                    <a:close/>
                  </a:path>
                </a:pathLst>
              </a:custGeom>
              <a:grpFill/>
            </p:spPr>
            <p:txBody>
              <a:bodyPr lIns="68580" tIns="34290" rIns="68580" bIns="34290" anchor="ctr"/>
              <a:p>
                <a:pPr algn="ctr" fontAlgn="auto">
                  <a:lnSpc>
                    <a:spcPct val="130000"/>
                  </a:lnSpc>
                  <a:spcBef>
                    <a:spcPts val="0"/>
                  </a:spcBef>
                  <a:spcAft>
                    <a:spcPts val="0"/>
                  </a:spcAft>
                  <a:defRPr/>
                </a:pPr>
                <a:endParaRPr lang="zh-CN" altLang="en-US" kern="0">
                  <a:solidFill>
                    <a:schemeClr val="accent4"/>
                  </a:solidFill>
                  <a:latin typeface="微软雅黑" panose="020B0503020204020204" charset="-122"/>
                  <a:ea typeface="微软雅黑" panose="020B0503020204020204" charset="-122"/>
                  <a:cs typeface="微软雅黑" panose="020B0503020204020204" charset="-122"/>
                </a:endParaRPr>
              </a:p>
            </p:txBody>
          </p:sp>
          <p:sp>
            <p:nvSpPr>
              <p:cNvPr id="39" name="椭圆 38"/>
              <p:cNvSpPr/>
              <p:nvPr/>
            </p:nvSpPr>
            <p:spPr>
              <a:xfrm>
                <a:off x="7951656" y="4558294"/>
                <a:ext cx="595079" cy="593723"/>
              </a:xfrm>
              <a:prstGeom prst="ellipse">
                <a:avLst/>
              </a:prstGeom>
              <a:solidFill>
                <a:schemeClr val="bg1"/>
              </a:solidFill>
            </p:spPr>
            <p:txBody>
              <a:bodyPr lIns="0" tIns="0" rIns="0" bIns="0" anchor="ctr">
                <a:normAutofit fontScale="90000"/>
              </a:bodyPr>
              <a:p>
                <a:pPr algn="ctr" fontAlgn="auto">
                  <a:spcBef>
                    <a:spcPts val="0"/>
                  </a:spcBef>
                  <a:spcAft>
                    <a:spcPts val="0"/>
                  </a:spcAft>
                  <a:defRPr/>
                </a:pPr>
                <a:r>
                  <a:rPr lang="en-US" altLang="zh-CN" sz="2000" b="1" kern="0" dirty="0">
                    <a:solidFill>
                      <a:srgbClr val="FFB757"/>
                    </a:solidFill>
                    <a:latin typeface="微软雅黑" panose="020B0503020204020204" charset="-122"/>
                    <a:ea typeface="微软雅黑" panose="020B0503020204020204" charset="-122"/>
                    <a:cs typeface="微软雅黑" panose="020B0503020204020204" charset="-122"/>
                  </a:rPr>
                  <a:t>04</a:t>
                </a:r>
                <a:endParaRPr lang="en-US" altLang="zh-CN" sz="2000" b="1" kern="0" dirty="0">
                  <a:solidFill>
                    <a:srgbClr val="FFB757"/>
                  </a:solidFill>
                  <a:latin typeface="微软雅黑" panose="020B0503020204020204" charset="-122"/>
                  <a:ea typeface="微软雅黑" panose="020B0503020204020204" charset="-122"/>
                  <a:cs typeface="微软雅黑" panose="020B0503020204020204" charset="-122"/>
                </a:endParaRPr>
              </a:p>
            </p:txBody>
          </p:sp>
        </p:grpSp>
        <p:sp>
          <p:nvSpPr>
            <p:cNvPr id="49170" name="矩形 41"/>
            <p:cNvSpPr>
              <a:spLocks noChangeArrowheads="1"/>
            </p:cNvSpPr>
            <p:nvPr/>
          </p:nvSpPr>
          <p:spPr bwMode="auto">
            <a:xfrm>
              <a:off x="11023" y="4749"/>
              <a:ext cx="2795" cy="943"/>
            </a:xfrm>
            <a:prstGeom prst="rect">
              <a:avLst/>
            </a:prstGeom>
            <a:noFill/>
            <a:ln w="9525">
              <a:noFill/>
              <a:miter lim="800000"/>
            </a:ln>
          </p:spPr>
          <p:txBody>
            <a:bodyPr anchor="b">
              <a:spAutoFit/>
            </a:bodyPr>
            <a:p>
              <a:pPr>
                <a:lnSpc>
                  <a:spcPct val="150000"/>
                </a:lnSpc>
              </a:pPr>
              <a:r>
                <a:rPr lang="zh-CN" altLang="en-US" sz="2000" b="1">
                  <a:solidFill>
                    <a:srgbClr val="173C5D"/>
                  </a:solidFill>
                  <a:latin typeface="微软雅黑" panose="020B0503020204020204" charset="-122"/>
                  <a:ea typeface="微软雅黑" panose="020B0503020204020204" charset="-122"/>
                  <a:sym typeface="Arial" panose="020B0604020202020204" pitchFamily="34" charset="0"/>
                </a:rPr>
                <a:t>航空运输</a:t>
              </a:r>
              <a:endParaRPr lang="zh-CN" altLang="en-US" sz="2000" b="1">
                <a:solidFill>
                  <a:srgbClr val="173C5D"/>
                </a:solidFill>
                <a:latin typeface="微软雅黑" panose="020B0503020204020204" charset="-122"/>
                <a:ea typeface="微软雅黑" panose="020B0503020204020204" charset="-122"/>
                <a:sym typeface="Arial" panose="020B0604020202020204" pitchFamily="34" charset="0"/>
              </a:endParaRPr>
            </a:p>
          </p:txBody>
        </p:sp>
        <p:grpSp>
          <p:nvGrpSpPr>
            <p:cNvPr id="49171" name="组合 31"/>
            <p:cNvGrpSpPr/>
            <p:nvPr/>
          </p:nvGrpSpPr>
          <p:grpSpPr bwMode="auto">
            <a:xfrm>
              <a:off x="3805" y="5915"/>
              <a:ext cx="11618" cy="338"/>
              <a:chOff x="3805" y="5915"/>
              <a:chExt cx="11618" cy="338"/>
            </a:xfrm>
          </p:grpSpPr>
          <p:grpSp>
            <p:nvGrpSpPr>
              <p:cNvPr id="49172" name="组合 1"/>
              <p:cNvGrpSpPr/>
              <p:nvPr/>
            </p:nvGrpSpPr>
            <p:grpSpPr bwMode="auto">
              <a:xfrm>
                <a:off x="3805" y="5915"/>
                <a:ext cx="11450" cy="338"/>
                <a:chOff x="3805" y="5915"/>
                <a:chExt cx="11450" cy="338"/>
              </a:xfrm>
            </p:grpSpPr>
            <p:sp>
              <p:nvSpPr>
                <p:cNvPr id="34" name="直接连接符 2"/>
                <p:cNvSpPr>
                  <a:spLocks noChangeShapeType="1"/>
                </p:cNvSpPr>
                <p:nvPr/>
              </p:nvSpPr>
              <p:spPr bwMode="auto">
                <a:xfrm>
                  <a:off x="3975" y="6008"/>
                  <a:ext cx="11280" cy="0"/>
                </a:xfrm>
                <a:prstGeom prst="line">
                  <a:avLst/>
                </a:prstGeom>
                <a:noFill/>
                <a:ln w="38100">
                  <a:gradFill>
                    <a:gsLst>
                      <a:gs pos="75000">
                        <a:srgbClr val="FFB757"/>
                      </a:gs>
                      <a:gs pos="51000">
                        <a:srgbClr val="26BB91"/>
                      </a:gs>
                      <a:gs pos="26000">
                        <a:srgbClr val="449BB5"/>
                      </a:gs>
                      <a:gs pos="1000">
                        <a:srgbClr val="173C5D"/>
                      </a:gs>
                      <a:gs pos="100000">
                        <a:srgbClr val="EB5056"/>
                      </a:gs>
                    </a:gsLst>
                    <a:lin ang="0" scaled="1"/>
                  </a:gradFill>
                  <a:miter lim="800000"/>
                </a:ln>
              </p:spPr>
              <p:txBody>
                <a:bodyPr/>
                <a:p>
                  <a:pPr>
                    <a:defRPr/>
                  </a:pPr>
                  <a:endParaRPr lang="zh-CN" altLang="en-US">
                    <a:latin typeface="Arial" panose="020B0604020202020204" pitchFamily="34" charset="0"/>
                    <a:ea typeface="宋体" panose="02010600030101010101" pitchFamily="2" charset="-122"/>
                  </a:endParaRPr>
                </a:p>
              </p:txBody>
            </p:sp>
            <p:sp>
              <p:nvSpPr>
                <p:cNvPr id="49176" name="椭圆 6"/>
                <p:cNvSpPr>
                  <a:spLocks noChangeArrowheads="1"/>
                </p:cNvSpPr>
                <p:nvPr/>
              </p:nvSpPr>
              <p:spPr bwMode="auto">
                <a:xfrm>
                  <a:off x="3805" y="5915"/>
                  <a:ext cx="340" cy="338"/>
                </a:xfrm>
                <a:prstGeom prst="ellipse">
                  <a:avLst/>
                </a:prstGeom>
                <a:solidFill>
                  <a:srgbClr val="173C5D"/>
                </a:solidFill>
                <a:ln w="9525">
                  <a:noFill/>
                  <a:round/>
                </a:ln>
              </p:spPr>
              <p:txBody>
                <a:bodyPr lIns="68580" tIns="34290" rIns="68580" bIns="34290" anchor="ctr"/>
                <a:p>
                  <a:pPr algn="ctr">
                    <a:lnSpc>
                      <a:spcPct val="104000"/>
                    </a:lnSpc>
                    <a:buFont typeface="Arial" panose="020B0604020202020204" pitchFamily="34" charset="0"/>
                    <a:buNone/>
                  </a:pPr>
                  <a:endParaRPr lang="zh-CN" altLang="en-US" sz="1300">
                    <a:solidFill>
                      <a:srgbClr val="FFFFFF"/>
                    </a:solidFill>
                    <a:sym typeface="宋体" panose="02010600030101010101" pitchFamily="2" charset="-122"/>
                  </a:endParaRPr>
                </a:p>
              </p:txBody>
            </p:sp>
          </p:grpSp>
          <p:sp>
            <p:nvSpPr>
              <p:cNvPr id="49177" name="椭圆 11"/>
              <p:cNvSpPr>
                <a:spLocks noChangeArrowheads="1"/>
              </p:cNvSpPr>
              <p:nvPr/>
            </p:nvSpPr>
            <p:spPr bwMode="auto">
              <a:xfrm>
                <a:off x="9450" y="5915"/>
                <a:ext cx="340" cy="338"/>
              </a:xfrm>
              <a:prstGeom prst="ellipse">
                <a:avLst/>
              </a:prstGeom>
              <a:solidFill>
                <a:srgbClr val="26BB91"/>
              </a:solidFill>
              <a:ln w="9525">
                <a:noFill/>
                <a:round/>
              </a:ln>
            </p:spPr>
            <p:txBody>
              <a:bodyPr lIns="68580" tIns="34290" rIns="68580" bIns="34290" anchor="ctr"/>
              <a:p>
                <a:pPr algn="ctr">
                  <a:lnSpc>
                    <a:spcPct val="104000"/>
                  </a:lnSpc>
                  <a:buFont typeface="Arial" panose="020B0604020202020204" pitchFamily="34" charset="0"/>
                  <a:buNone/>
                </a:pPr>
                <a:endParaRPr lang="zh-CN" altLang="en-US" sz="1300">
                  <a:solidFill>
                    <a:srgbClr val="FFFFFF"/>
                  </a:solidFill>
                  <a:sym typeface="宋体" panose="02010600030101010101" pitchFamily="2" charset="-122"/>
                </a:endParaRPr>
              </a:p>
            </p:txBody>
          </p:sp>
          <p:sp>
            <p:nvSpPr>
              <p:cNvPr id="49178" name="椭圆 16"/>
              <p:cNvSpPr>
                <a:spLocks noChangeArrowheads="1"/>
              </p:cNvSpPr>
              <p:nvPr/>
            </p:nvSpPr>
            <p:spPr bwMode="auto">
              <a:xfrm>
                <a:off x="15083" y="5915"/>
                <a:ext cx="340" cy="338"/>
              </a:xfrm>
              <a:prstGeom prst="ellipse">
                <a:avLst/>
              </a:prstGeom>
              <a:solidFill>
                <a:srgbClr val="EB5056"/>
              </a:solidFill>
              <a:ln w="9525">
                <a:noFill/>
                <a:round/>
              </a:ln>
            </p:spPr>
            <p:txBody>
              <a:bodyPr lIns="68580" tIns="34290" rIns="68580" bIns="34290" anchor="ctr"/>
              <a:p>
                <a:pPr algn="ctr">
                  <a:lnSpc>
                    <a:spcPct val="104000"/>
                  </a:lnSpc>
                  <a:buFont typeface="Arial" panose="020B0604020202020204" pitchFamily="34" charset="0"/>
                  <a:buNone/>
                </a:pPr>
                <a:endParaRPr lang="zh-CN" altLang="en-US" sz="1300">
                  <a:solidFill>
                    <a:srgbClr val="FFFFFF"/>
                  </a:solidFill>
                  <a:sym typeface="宋体" panose="02010600030101010101" pitchFamily="2" charset="-122"/>
                </a:endParaRPr>
              </a:p>
            </p:txBody>
          </p:sp>
          <p:sp>
            <p:nvSpPr>
              <p:cNvPr id="49179" name="椭圆 21"/>
              <p:cNvSpPr>
                <a:spLocks noChangeArrowheads="1"/>
              </p:cNvSpPr>
              <p:nvPr/>
            </p:nvSpPr>
            <p:spPr bwMode="auto">
              <a:xfrm>
                <a:off x="6618" y="5915"/>
                <a:ext cx="337" cy="338"/>
              </a:xfrm>
              <a:prstGeom prst="ellipse">
                <a:avLst/>
              </a:prstGeom>
              <a:solidFill>
                <a:srgbClr val="449BB5"/>
              </a:solidFill>
              <a:ln w="9525">
                <a:noFill/>
                <a:round/>
              </a:ln>
            </p:spPr>
            <p:txBody>
              <a:bodyPr lIns="68580" tIns="34290" rIns="68580" bIns="34290" anchor="ctr"/>
              <a:p>
                <a:pPr algn="ctr">
                  <a:lnSpc>
                    <a:spcPct val="104000"/>
                  </a:lnSpc>
                  <a:buFont typeface="Arial" panose="020B0604020202020204" pitchFamily="34" charset="0"/>
                  <a:buNone/>
                </a:pPr>
                <a:endParaRPr lang="zh-CN" altLang="en-US" sz="1300">
                  <a:solidFill>
                    <a:srgbClr val="FFFFFF"/>
                  </a:solidFill>
                  <a:sym typeface="宋体" panose="02010600030101010101" pitchFamily="2" charset="-122"/>
                </a:endParaRPr>
              </a:p>
            </p:txBody>
          </p:sp>
          <p:sp>
            <p:nvSpPr>
              <p:cNvPr id="49180" name="椭圆 26"/>
              <p:cNvSpPr>
                <a:spLocks noChangeArrowheads="1"/>
              </p:cNvSpPr>
              <p:nvPr/>
            </p:nvSpPr>
            <p:spPr bwMode="auto">
              <a:xfrm>
                <a:off x="12263" y="5915"/>
                <a:ext cx="337" cy="338"/>
              </a:xfrm>
              <a:prstGeom prst="ellipse">
                <a:avLst/>
              </a:prstGeom>
              <a:solidFill>
                <a:srgbClr val="FFB757"/>
              </a:solidFill>
              <a:ln w="9525">
                <a:noFill/>
                <a:round/>
              </a:ln>
            </p:spPr>
            <p:txBody>
              <a:bodyPr lIns="68580" tIns="34290" rIns="68580" bIns="34290" anchor="ctr"/>
              <a:p>
                <a:pPr algn="ctr">
                  <a:lnSpc>
                    <a:spcPct val="104000"/>
                  </a:lnSpc>
                  <a:buFont typeface="Arial" panose="020B0604020202020204" pitchFamily="34" charset="0"/>
                  <a:buNone/>
                </a:pPr>
                <a:endParaRPr lang="zh-CN" altLang="en-US" sz="1300">
                  <a:solidFill>
                    <a:srgbClr val="FFFFFF"/>
                  </a:solidFill>
                  <a:sym typeface="宋体" panose="02010600030101010101" pitchFamily="2" charset="-122"/>
                </a:endParaRPr>
              </a:p>
            </p:txBody>
          </p:sp>
        </p:grpSp>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218" name="矩形 2"/>
          <p:cNvSpPr>
            <a:spLocks noGrp="1"/>
          </p:cNvSpPr>
          <p:nvPr/>
        </p:nvSpPr>
        <p:spPr>
          <a:xfrm>
            <a:off x="395288" y="260350"/>
            <a:ext cx="6734175" cy="944563"/>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4200" b="1">
                <a:solidFill>
                  <a:srgbClr val="000000"/>
                </a:solidFill>
                <a:latin typeface="+mj-lt"/>
                <a:ea typeface="+mj-ea"/>
                <a:cs typeface="+mj-cs"/>
              </a:defRPr>
            </a:lvl1pPr>
            <a:lvl2pPr algn="l" rtl="0" eaLnBrk="0" fontAlgn="base" hangingPunct="0">
              <a:spcBef>
                <a:spcPct val="0"/>
              </a:spcBef>
              <a:spcAft>
                <a:spcPct val="0"/>
              </a:spcAft>
              <a:defRPr sz="4200" b="1">
                <a:solidFill>
                  <a:srgbClr val="000000"/>
                </a:solidFill>
                <a:latin typeface="Arial" panose="020B0604020202020204" pitchFamily="34" charset="0"/>
              </a:defRPr>
            </a:lvl2pPr>
            <a:lvl3pPr algn="l" rtl="0" eaLnBrk="0" fontAlgn="base" hangingPunct="0">
              <a:spcBef>
                <a:spcPct val="0"/>
              </a:spcBef>
              <a:spcAft>
                <a:spcPct val="0"/>
              </a:spcAft>
              <a:defRPr sz="4200" b="1">
                <a:solidFill>
                  <a:srgbClr val="000000"/>
                </a:solidFill>
                <a:latin typeface="Arial" panose="020B0604020202020204" pitchFamily="34" charset="0"/>
              </a:defRPr>
            </a:lvl3pPr>
            <a:lvl4pPr algn="l" rtl="0" eaLnBrk="0" fontAlgn="base" hangingPunct="0">
              <a:spcBef>
                <a:spcPct val="0"/>
              </a:spcBef>
              <a:spcAft>
                <a:spcPct val="0"/>
              </a:spcAft>
              <a:defRPr sz="4200" b="1">
                <a:solidFill>
                  <a:srgbClr val="000000"/>
                </a:solidFill>
                <a:latin typeface="Arial" panose="020B0604020202020204" pitchFamily="34" charset="0"/>
              </a:defRPr>
            </a:lvl4pPr>
            <a:lvl5pPr algn="l" rtl="0" eaLnBrk="0" fontAlgn="base" hangingPunct="0">
              <a:spcBef>
                <a:spcPct val="0"/>
              </a:spcBef>
              <a:spcAft>
                <a:spcPct val="0"/>
              </a:spcAft>
              <a:defRPr sz="4200" b="1">
                <a:solidFill>
                  <a:srgbClr val="000000"/>
                </a:solidFill>
                <a:latin typeface="Arial" panose="020B0604020202020204" pitchFamily="34" charset="0"/>
              </a:defRPr>
            </a:lvl5pPr>
            <a:lvl6pPr marL="457200" algn="l" rtl="0" fontAlgn="base">
              <a:spcBef>
                <a:spcPct val="0"/>
              </a:spcBef>
              <a:spcAft>
                <a:spcPct val="0"/>
              </a:spcAft>
              <a:defRPr sz="4200" b="1">
                <a:solidFill>
                  <a:srgbClr val="000000"/>
                </a:solidFill>
                <a:latin typeface="Arial" panose="020B0604020202020204" pitchFamily="34" charset="0"/>
              </a:defRPr>
            </a:lvl6pPr>
            <a:lvl7pPr marL="914400" algn="l" rtl="0" fontAlgn="base">
              <a:spcBef>
                <a:spcPct val="0"/>
              </a:spcBef>
              <a:spcAft>
                <a:spcPct val="0"/>
              </a:spcAft>
              <a:defRPr sz="4200" b="1">
                <a:solidFill>
                  <a:srgbClr val="000000"/>
                </a:solidFill>
                <a:latin typeface="Arial" panose="020B0604020202020204" pitchFamily="34" charset="0"/>
              </a:defRPr>
            </a:lvl7pPr>
            <a:lvl8pPr marL="1371600" algn="l" rtl="0" fontAlgn="base">
              <a:spcBef>
                <a:spcPct val="0"/>
              </a:spcBef>
              <a:spcAft>
                <a:spcPct val="0"/>
              </a:spcAft>
              <a:defRPr sz="4200" b="1">
                <a:solidFill>
                  <a:srgbClr val="000000"/>
                </a:solidFill>
                <a:latin typeface="Arial" panose="020B0604020202020204" pitchFamily="34" charset="0"/>
              </a:defRPr>
            </a:lvl8pPr>
            <a:lvl9pPr marL="1828800" algn="l" rtl="0" fontAlgn="base">
              <a:spcBef>
                <a:spcPct val="0"/>
              </a:spcBef>
              <a:spcAft>
                <a:spcPct val="0"/>
              </a:spcAft>
              <a:defRPr sz="4200" b="1">
                <a:solidFill>
                  <a:srgbClr val="000000"/>
                </a:solidFill>
                <a:latin typeface="Arial" panose="020B0604020202020204" pitchFamily="34" charset="0"/>
              </a:defRPr>
            </a:lvl9pPr>
          </a:lstStyle>
          <a:p>
            <a:pPr eaLnBrk="1" hangingPunct="1"/>
            <a:r>
              <a:rPr lang="en-US" altLang="en-US" sz="3200" b="0" dirty="0">
                <a:solidFill>
                  <a:srgbClr val="FF0000"/>
                </a:solidFill>
                <a:latin typeface="方正粗倩简体" pitchFamily="1" charset="-122"/>
                <a:ea typeface="方正粗倩简体" pitchFamily="1" charset="-122"/>
              </a:rPr>
              <a:t>5.2 </a:t>
            </a:r>
            <a:r>
              <a:rPr lang="zh-CN" altLang="en-US" sz="3200" b="0" dirty="0">
                <a:solidFill>
                  <a:srgbClr val="FF0000"/>
                </a:solidFill>
                <a:latin typeface="方正粗倩简体" pitchFamily="1" charset="-122"/>
                <a:ea typeface="方正粗倩简体" pitchFamily="1" charset="-122"/>
              </a:rPr>
              <a:t>运输的基本方式</a:t>
            </a:r>
            <a:endParaRPr lang="en-US" altLang="en-US" sz="3200" b="0" dirty="0">
              <a:solidFill>
                <a:srgbClr val="FF0000"/>
              </a:solidFill>
              <a:latin typeface="方正粗倩简体" pitchFamily="1" charset="-122"/>
              <a:ea typeface="方正粗倩简体" pitchFamily="1" charset="-122"/>
            </a:endParaRPr>
          </a:p>
        </p:txBody>
      </p:sp>
      <p:sp>
        <p:nvSpPr>
          <p:cNvPr id="9219" name="TextBox 1"/>
          <p:cNvSpPr txBox="1"/>
          <p:nvPr/>
        </p:nvSpPr>
        <p:spPr>
          <a:xfrm>
            <a:off x="1116013" y="1125538"/>
            <a:ext cx="4608512" cy="522287"/>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eaLnBrk="1" hangingPunct="1">
              <a:spcBef>
                <a:spcPct val="0"/>
              </a:spcBef>
              <a:buNone/>
            </a:pPr>
            <a:r>
              <a:rPr lang="en-US" altLang="en-US" sz="2800" b="1" dirty="0">
                <a:solidFill>
                  <a:srgbClr val="7030A0"/>
                </a:solidFill>
                <a:latin typeface="黑体" panose="02010609060101010101" pitchFamily="49" charset="-122"/>
                <a:ea typeface="黑体" panose="02010609060101010101" pitchFamily="49" charset="-122"/>
              </a:rPr>
              <a:t>5.2.1 </a:t>
            </a:r>
            <a:r>
              <a:rPr lang="zh-CN" altLang="en-US" sz="2800" b="1" dirty="0">
                <a:solidFill>
                  <a:srgbClr val="7030A0"/>
                </a:solidFill>
                <a:latin typeface="黑体" panose="02010609060101010101" pitchFamily="49" charset="-122"/>
                <a:ea typeface="黑体" panose="02010609060101010101" pitchFamily="49" charset="-122"/>
              </a:rPr>
              <a:t>铁路运输</a:t>
            </a:r>
            <a:endParaRPr lang="zh-CN" altLang="en-US" sz="2800" b="1" dirty="0">
              <a:solidFill>
                <a:srgbClr val="7030A0"/>
              </a:solidFill>
              <a:latin typeface="黑体" panose="02010609060101010101" pitchFamily="49" charset="-122"/>
              <a:ea typeface="黑体" panose="02010609060101010101" pitchFamily="49" charset="-122"/>
            </a:endParaRPr>
          </a:p>
        </p:txBody>
      </p:sp>
      <p:sp>
        <p:nvSpPr>
          <p:cNvPr id="32" name="矩形 1"/>
          <p:cNvSpPr>
            <a:spLocks noChangeArrowheads="1"/>
          </p:cNvSpPr>
          <p:nvPr/>
        </p:nvSpPr>
        <p:spPr bwMode="auto">
          <a:xfrm>
            <a:off x="395605" y="2052955"/>
            <a:ext cx="8049895" cy="4154805"/>
          </a:xfrm>
          <a:prstGeom prst="rect">
            <a:avLst/>
          </a:prstGeom>
          <a:noFill/>
          <a:ln w="9525">
            <a:noFill/>
            <a:miter lim="800000"/>
          </a:ln>
        </p:spPr>
        <p:txBody>
          <a:bodyPr wrap="square" lIns="0" tIns="0" rIns="0" bIns="0" anchor="ctr">
            <a:spAutoFit/>
          </a:bodyPr>
          <a:p>
            <a:pPr indent="457200" fontAlgn="auto">
              <a:lnSpc>
                <a:spcPct val="150000"/>
              </a:lnSpc>
              <a:spcBef>
                <a:spcPts val="0"/>
              </a:spcBef>
            </a:pPr>
            <a:r>
              <a:rPr>
                <a:solidFill>
                  <a:srgbClr val="1B2F47"/>
                </a:solidFill>
                <a:latin typeface="微软雅黑" panose="020B0503020204020204" charset="-122"/>
                <a:ea typeface="微软雅黑" panose="020B0503020204020204" charset="-122"/>
              </a:rPr>
              <a:t> 铁路运输最大的优势就是能够以相对较低的价格运送大量的货物。近几十年来，铁路运输一直是我国运输业的主力。铁路运输的主要货物有</a:t>
            </a:r>
            <a:r>
              <a:rPr>
                <a:solidFill>
                  <a:srgbClr val="FF0000"/>
                </a:solidFill>
                <a:latin typeface="微软雅黑" panose="020B0503020204020204" charset="-122"/>
                <a:ea typeface="微软雅黑" panose="020B0503020204020204" charset="-122"/>
              </a:rPr>
              <a:t>煤炭、建筑材料、矿石、钢铁、石油、谷物、水泥</a:t>
            </a:r>
            <a:r>
              <a:rPr>
                <a:solidFill>
                  <a:srgbClr val="1B2F47"/>
                </a:solidFill>
                <a:latin typeface="微软雅黑" panose="020B0503020204020204" charset="-122"/>
                <a:ea typeface="微软雅黑" panose="020B0503020204020204" charset="-122"/>
              </a:rPr>
              <a:t>等。这些产品都有一个共同的特点，那就是低价值和高密度，且运输成本在商品售价中所占的成本比较大。</a:t>
            </a:r>
            <a:endParaRPr>
              <a:solidFill>
                <a:srgbClr val="1B2F47"/>
              </a:solidFill>
              <a:latin typeface="微软雅黑" panose="020B0503020204020204" charset="-122"/>
              <a:ea typeface="微软雅黑" panose="020B0503020204020204" charset="-122"/>
            </a:endParaRPr>
          </a:p>
          <a:p>
            <a:pPr indent="457200" fontAlgn="auto">
              <a:lnSpc>
                <a:spcPct val="150000"/>
              </a:lnSpc>
              <a:spcBef>
                <a:spcPts val="0"/>
              </a:spcBef>
            </a:pPr>
            <a:r>
              <a:rPr>
                <a:solidFill>
                  <a:srgbClr val="1B2F47"/>
                </a:solidFill>
                <a:latin typeface="微软雅黑" panose="020B0503020204020204" charset="-122"/>
                <a:ea typeface="微软雅黑" panose="020B0503020204020204" charset="-122"/>
              </a:rPr>
              <a:t> 铁路运输一般可以分为两种类型：</a:t>
            </a:r>
            <a:r>
              <a:rPr>
                <a:solidFill>
                  <a:srgbClr val="FF0000"/>
                </a:solidFill>
                <a:latin typeface="微软雅黑" panose="020B0503020204020204" charset="-122"/>
                <a:ea typeface="微软雅黑" panose="020B0503020204020204" charset="-122"/>
              </a:rPr>
              <a:t>整车运输和集装箱运输</a:t>
            </a:r>
            <a:r>
              <a:rPr>
                <a:solidFill>
                  <a:srgbClr val="1B2F47"/>
                </a:solidFill>
                <a:latin typeface="微软雅黑" panose="020B0503020204020204" charset="-122"/>
                <a:ea typeface="微软雅黑" panose="020B0503020204020204" charset="-122"/>
              </a:rPr>
              <a:t>。整车运输业务就是包租一节货车的运输形式，适用于大批量、大规模或是单个长度、重量、容积等特别长、大的货物的运输。集装箱运输业务是一种利用集装箱进行运输的业务，有时也包括将集装箱作为货物进行托运。这种集装箱运输业务是在发货人的门口把货物装入集装箱后，一直到收货人的门口，将货物从集装箱中取出，中途不再进行货物倒装的一种运输形式。如图所示为铁路集装箱运输。</a:t>
            </a:r>
            <a:endParaRPr>
              <a:solidFill>
                <a:srgbClr val="1B2F47"/>
              </a:solidFill>
              <a:latin typeface="微软雅黑" panose="020B0503020204020204" charset="-122"/>
              <a:ea typeface="微软雅黑" panose="020B0503020204020204" charset="-122"/>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48"/>
          <p:cNvPicPr>
            <a:picLocks noChangeAspect="1"/>
          </p:cNvPicPr>
          <p:nvPr/>
        </p:nvPicPr>
        <p:blipFill>
          <a:blip r:embed="rId1"/>
          <a:stretch>
            <a:fillRect/>
          </a:stretch>
        </p:blipFill>
        <p:spPr>
          <a:xfrm>
            <a:off x="611505" y="1196975"/>
            <a:ext cx="6356985" cy="2853055"/>
          </a:xfrm>
          <a:prstGeom prst="rect">
            <a:avLst/>
          </a:prstGeom>
          <a:noFill/>
          <a:ln w="9525">
            <a:noFill/>
          </a:ln>
        </p:spPr>
      </p:pic>
      <p:sp>
        <p:nvSpPr>
          <p:cNvPr id="32" name="矩形 1"/>
          <p:cNvSpPr>
            <a:spLocks noChangeArrowheads="1"/>
          </p:cNvSpPr>
          <p:nvPr/>
        </p:nvSpPr>
        <p:spPr bwMode="auto">
          <a:xfrm>
            <a:off x="422910" y="621030"/>
            <a:ext cx="8298815" cy="415290"/>
          </a:xfrm>
          <a:prstGeom prst="rect">
            <a:avLst/>
          </a:prstGeom>
          <a:noFill/>
          <a:ln w="9525">
            <a:noFill/>
            <a:miter lim="800000"/>
          </a:ln>
        </p:spPr>
        <p:txBody>
          <a:bodyPr wrap="square" lIns="0" tIns="0" rIns="0" bIns="0" anchor="ctr">
            <a:spAutoFit/>
          </a:bodyPr>
          <a:p>
            <a:pPr indent="457200" fontAlgn="auto">
              <a:lnSpc>
                <a:spcPct val="150000"/>
              </a:lnSpc>
              <a:spcBef>
                <a:spcPts val="0"/>
              </a:spcBef>
            </a:pPr>
            <a:r>
              <a:rPr b="1">
                <a:solidFill>
                  <a:srgbClr val="1B2F47"/>
                </a:solidFill>
                <a:latin typeface="微软雅黑" panose="020B0503020204020204" charset="-122"/>
                <a:ea typeface="微软雅黑" panose="020B0503020204020204" charset="-122"/>
              </a:rPr>
              <a:t>1. 铁路运输</a:t>
            </a:r>
            <a:endParaRPr>
              <a:solidFill>
                <a:srgbClr val="1B2F47"/>
              </a:solidFill>
              <a:latin typeface="微软雅黑" panose="020B0503020204020204" charset="-122"/>
              <a:ea typeface="微软雅黑" panose="020B0503020204020204" charset="-122"/>
            </a:endParaRPr>
          </a:p>
        </p:txBody>
      </p:sp>
      <p:pic>
        <p:nvPicPr>
          <p:cNvPr id="7" name="图片 60"/>
          <p:cNvPicPr>
            <a:picLocks noChangeAspect="1"/>
          </p:cNvPicPr>
          <p:nvPr/>
        </p:nvPicPr>
        <p:blipFill>
          <a:blip r:embed="rId2"/>
          <a:stretch>
            <a:fillRect/>
          </a:stretch>
        </p:blipFill>
        <p:spPr>
          <a:xfrm>
            <a:off x="4211955" y="3573145"/>
            <a:ext cx="5426710" cy="3112770"/>
          </a:xfrm>
          <a:prstGeom prst="rect">
            <a:avLst/>
          </a:prstGeom>
          <a:noFill/>
          <a:ln w="9525">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218" name="矩形 2"/>
          <p:cNvSpPr>
            <a:spLocks noGrp="1"/>
          </p:cNvSpPr>
          <p:nvPr>
            <p:ph type="title" idx="4294967295"/>
          </p:nvPr>
        </p:nvSpPr>
        <p:spPr>
          <a:xfrm>
            <a:off x="395288" y="260350"/>
            <a:ext cx="6734175" cy="944563"/>
          </a:xfrm>
          <a:ln/>
        </p:spPr>
        <p:txBody>
          <a:bodyPr vert="horz" wrap="square" lIns="91440" tIns="45720" rIns="91440" bIns="45720" anchor="ctr" anchorCtr="0"/>
          <a:p>
            <a:pPr eaLnBrk="1" hangingPunct="1"/>
            <a:r>
              <a:rPr lang="en-US" altLang="en-US" sz="3200" b="0" dirty="0">
                <a:solidFill>
                  <a:srgbClr val="FF0000"/>
                </a:solidFill>
                <a:latin typeface="方正粗倩简体" pitchFamily="1" charset="-122"/>
                <a:ea typeface="方正粗倩简体" pitchFamily="1" charset="-122"/>
              </a:rPr>
              <a:t>5.2 </a:t>
            </a:r>
            <a:r>
              <a:rPr lang="zh-CN" altLang="en-US" sz="3200" b="0" dirty="0">
                <a:solidFill>
                  <a:srgbClr val="FF0000"/>
                </a:solidFill>
                <a:latin typeface="方正粗倩简体" pitchFamily="1" charset="-122"/>
                <a:ea typeface="方正粗倩简体" pitchFamily="1" charset="-122"/>
              </a:rPr>
              <a:t>运输的基本方式</a:t>
            </a:r>
            <a:endParaRPr lang="en-US" altLang="en-US" sz="3200" b="0" dirty="0">
              <a:solidFill>
                <a:srgbClr val="FF0000"/>
              </a:solidFill>
              <a:latin typeface="方正粗倩简体" pitchFamily="1" charset="-122"/>
              <a:ea typeface="方正粗倩简体" pitchFamily="1" charset="-122"/>
            </a:endParaRPr>
          </a:p>
        </p:txBody>
      </p:sp>
      <p:sp>
        <p:nvSpPr>
          <p:cNvPr id="9219" name="TextBox 1"/>
          <p:cNvSpPr txBox="1"/>
          <p:nvPr/>
        </p:nvSpPr>
        <p:spPr>
          <a:xfrm>
            <a:off x="1116013" y="1125538"/>
            <a:ext cx="4608512" cy="522287"/>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eaLnBrk="1" hangingPunct="1">
              <a:spcBef>
                <a:spcPct val="0"/>
              </a:spcBef>
              <a:buNone/>
            </a:pPr>
            <a:r>
              <a:rPr lang="en-US" altLang="en-US" sz="2800" b="1" dirty="0">
                <a:solidFill>
                  <a:srgbClr val="7030A0"/>
                </a:solidFill>
                <a:latin typeface="黑体" panose="02010609060101010101" pitchFamily="49" charset="-122"/>
                <a:ea typeface="黑体" panose="02010609060101010101" pitchFamily="49" charset="-122"/>
              </a:rPr>
              <a:t>5.2.1 </a:t>
            </a:r>
            <a:r>
              <a:rPr lang="zh-CN" altLang="en-US" sz="2800" b="1" dirty="0">
                <a:solidFill>
                  <a:srgbClr val="7030A0"/>
                </a:solidFill>
                <a:latin typeface="黑体" panose="02010609060101010101" pitchFamily="49" charset="-122"/>
                <a:ea typeface="黑体" panose="02010609060101010101" pitchFamily="49" charset="-122"/>
              </a:rPr>
              <a:t>铁路运输</a:t>
            </a:r>
            <a:endParaRPr lang="zh-CN" altLang="en-US" sz="2800" b="1" dirty="0">
              <a:solidFill>
                <a:srgbClr val="7030A0"/>
              </a:solidFill>
              <a:latin typeface="黑体" panose="02010609060101010101" pitchFamily="49" charset="-122"/>
              <a:ea typeface="黑体" panose="02010609060101010101" pitchFamily="49" charset="-122"/>
            </a:endParaRPr>
          </a:p>
        </p:txBody>
      </p:sp>
      <p:pic>
        <p:nvPicPr>
          <p:cNvPr id="9220" name="图示 5"/>
          <p:cNvPicPr/>
          <p:nvPr/>
        </p:nvPicPr>
        <p:blipFill>
          <a:blip r:embed="rId1"/>
          <a:stretch>
            <a:fillRect/>
          </a:stretch>
        </p:blipFill>
        <p:spPr>
          <a:xfrm>
            <a:off x="908050" y="1852613"/>
            <a:ext cx="7407275" cy="3597275"/>
          </a:xfrm>
          <a:prstGeom prst="rect">
            <a:avLst/>
          </a:prstGeom>
          <a:noFill/>
          <a:ln w="9525">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2" name="矩形 2"/>
          <p:cNvSpPr>
            <a:spLocks noGrp="1"/>
          </p:cNvSpPr>
          <p:nvPr>
            <p:ph type="title" idx="4294967295"/>
          </p:nvPr>
        </p:nvSpPr>
        <p:spPr>
          <a:ln/>
        </p:spPr>
        <p:txBody>
          <a:bodyPr vert="horz" wrap="square" lIns="91440" tIns="45720" rIns="91440" bIns="45720" anchor="ctr" anchorCtr="0"/>
          <a:p>
            <a:pPr eaLnBrk="1" hangingPunct="1"/>
            <a:r>
              <a:rPr lang="en-US" altLang="en-US" sz="3200" b="0" dirty="0">
                <a:solidFill>
                  <a:srgbClr val="002060"/>
                </a:solidFill>
                <a:latin typeface="方正粗倩简体" pitchFamily="1" charset="-122"/>
                <a:ea typeface="方正粗倩简体" pitchFamily="1" charset="-122"/>
              </a:rPr>
              <a:t>5.2 </a:t>
            </a:r>
            <a:r>
              <a:rPr lang="zh-CN" altLang="en-US" sz="3200" b="0" dirty="0">
                <a:solidFill>
                  <a:srgbClr val="002060"/>
                </a:solidFill>
                <a:latin typeface="方正粗倩简体" pitchFamily="1" charset="-122"/>
                <a:ea typeface="方正粗倩简体" pitchFamily="1" charset="-122"/>
              </a:rPr>
              <a:t>运输的基本方式</a:t>
            </a:r>
            <a:endParaRPr lang="en-US" altLang="en-US" sz="3200" b="0" dirty="0">
              <a:solidFill>
                <a:srgbClr val="002060"/>
              </a:solidFill>
              <a:latin typeface="方正粗倩简体" pitchFamily="1" charset="-122"/>
              <a:ea typeface="方正粗倩简体" pitchFamily="1" charset="-122"/>
            </a:endParaRPr>
          </a:p>
        </p:txBody>
      </p:sp>
      <p:sp>
        <p:nvSpPr>
          <p:cNvPr id="10243" name="TextBox 1"/>
          <p:cNvSpPr txBox="1"/>
          <p:nvPr/>
        </p:nvSpPr>
        <p:spPr>
          <a:xfrm>
            <a:off x="1116013" y="1125538"/>
            <a:ext cx="4608512" cy="522287"/>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eaLnBrk="1" hangingPunct="1">
              <a:spcBef>
                <a:spcPct val="0"/>
              </a:spcBef>
              <a:buNone/>
            </a:pPr>
            <a:r>
              <a:rPr lang="en-US" altLang="en-US" sz="2800" b="1" dirty="0">
                <a:solidFill>
                  <a:srgbClr val="7030A0"/>
                </a:solidFill>
                <a:latin typeface="黑体" panose="02010609060101010101" pitchFamily="49" charset="-122"/>
                <a:ea typeface="黑体" panose="02010609060101010101" pitchFamily="49" charset="-122"/>
              </a:rPr>
              <a:t>5.2.1 </a:t>
            </a:r>
            <a:r>
              <a:rPr lang="zh-CN" altLang="en-US" sz="2800" b="1" dirty="0">
                <a:solidFill>
                  <a:srgbClr val="7030A0"/>
                </a:solidFill>
                <a:latin typeface="黑体" panose="02010609060101010101" pitchFamily="49" charset="-122"/>
                <a:ea typeface="黑体" panose="02010609060101010101" pitchFamily="49" charset="-122"/>
              </a:rPr>
              <a:t>铁路运输</a:t>
            </a:r>
            <a:endParaRPr lang="zh-CN" altLang="en-US" sz="2800" b="1" dirty="0">
              <a:solidFill>
                <a:srgbClr val="7030A0"/>
              </a:solidFill>
              <a:latin typeface="黑体" panose="02010609060101010101" pitchFamily="49" charset="-122"/>
              <a:ea typeface="黑体" panose="02010609060101010101" pitchFamily="49" charset="-122"/>
            </a:endParaRPr>
          </a:p>
        </p:txBody>
      </p:sp>
      <p:pic>
        <p:nvPicPr>
          <p:cNvPr id="10244" name="图示 5"/>
          <p:cNvPicPr/>
          <p:nvPr/>
        </p:nvPicPr>
        <p:blipFill>
          <a:blip r:embed="rId1"/>
          <a:stretch>
            <a:fillRect/>
          </a:stretch>
        </p:blipFill>
        <p:spPr>
          <a:xfrm>
            <a:off x="908050" y="1852613"/>
            <a:ext cx="7407275" cy="1665287"/>
          </a:xfrm>
          <a:prstGeom prst="rect">
            <a:avLst/>
          </a:prstGeom>
          <a:noFill/>
          <a:ln w="9525">
            <a:noFill/>
          </a:ln>
        </p:spPr>
      </p:pic>
      <p:pic>
        <p:nvPicPr>
          <p:cNvPr id="10245" name="图示 4"/>
          <p:cNvPicPr/>
          <p:nvPr/>
        </p:nvPicPr>
        <p:blipFill>
          <a:blip r:embed="rId2"/>
          <a:stretch>
            <a:fillRect/>
          </a:stretch>
        </p:blipFill>
        <p:spPr>
          <a:xfrm>
            <a:off x="908050" y="3797300"/>
            <a:ext cx="7493000" cy="1073150"/>
          </a:xfrm>
          <a:prstGeom prst="rect">
            <a:avLst/>
          </a:prstGeom>
          <a:noFill/>
          <a:ln w="9525">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27" name="组合 26"/>
          <p:cNvGrpSpPr/>
          <p:nvPr/>
        </p:nvGrpSpPr>
        <p:grpSpPr>
          <a:xfrm>
            <a:off x="683260" y="1701165"/>
            <a:ext cx="8255000" cy="3853849"/>
            <a:chOff x="1625" y="2221"/>
            <a:chExt cx="15935" cy="6681"/>
          </a:xfrm>
        </p:grpSpPr>
        <p:sp>
          <p:nvSpPr>
            <p:cNvPr id="15" name="文本框 14"/>
            <p:cNvSpPr txBox="1"/>
            <p:nvPr/>
          </p:nvSpPr>
          <p:spPr>
            <a:xfrm>
              <a:off x="6759" y="3702"/>
              <a:ext cx="10800" cy="5200"/>
            </a:xfrm>
            <a:prstGeom prst="rect">
              <a:avLst/>
            </a:prstGeom>
            <a:noFill/>
          </p:spPr>
          <p:txBody>
            <a:bodyPr wrap="square" rtlCol="0">
              <a:spAutoFit/>
            </a:bodyPr>
            <a:p>
              <a:pPr indent="0" algn="l" fontAlgn="auto">
                <a:lnSpc>
                  <a:spcPct val="150000"/>
                </a:lnSpc>
              </a:pPr>
              <a:r>
                <a:rPr lang="en-US" altLang="zh-CN" sz="1800">
                  <a:solidFill>
                    <a:srgbClr val="1B2F47"/>
                  </a:solidFill>
                  <a:latin typeface="微软雅黑" panose="020B0503020204020204" charset="-122"/>
                  <a:ea typeface="微软雅黑" panose="020B0503020204020204" charset="-122"/>
                </a:rPr>
                <a:t>       </a:t>
              </a:r>
              <a:r>
                <a:rPr lang="zh-CN" altLang="en-US" sz="1800">
                  <a:solidFill>
                    <a:srgbClr val="1B2F47"/>
                  </a:solidFill>
                  <a:latin typeface="微软雅黑" panose="020B0503020204020204" charset="-122"/>
                  <a:ea typeface="微软雅黑" panose="020B0503020204020204" charset="-122"/>
                </a:rPr>
                <a:t>目前，虽然我国集装箱铁路发送量已稳步提升，但在全国铁路总货运发送量中的比率还不到 5%；与国外港口集疏运中集装箱海铁联运运量占20% 的比率相比，我国海铁集装箱联运运量占港口集疏运量2%的比率显得微不足道。可以看出，我国海铁集装箱联运的发展与发达国家仍存在明显的差距，也说明了我国海铁集装箱联运发展潜力很大。</a:t>
              </a:r>
              <a:endParaRPr lang="zh-CN" altLang="en-US" sz="1800">
                <a:solidFill>
                  <a:srgbClr val="1B2F47"/>
                </a:solidFill>
                <a:latin typeface="微软雅黑" panose="020B0503020204020204" charset="-122"/>
                <a:ea typeface="微软雅黑" panose="020B0503020204020204" charset="-122"/>
              </a:endParaRPr>
            </a:p>
          </p:txBody>
        </p:sp>
        <p:grpSp>
          <p:nvGrpSpPr>
            <p:cNvPr id="10251" name="组合 30"/>
            <p:cNvGrpSpPr/>
            <p:nvPr/>
          </p:nvGrpSpPr>
          <p:grpSpPr>
            <a:xfrm rot="0">
              <a:off x="4389" y="2809"/>
              <a:ext cx="2135" cy="2134"/>
              <a:chOff x="-229478" y="-296034"/>
              <a:chExt cx="850585" cy="850244"/>
            </a:xfrm>
          </p:grpSpPr>
          <p:sp>
            <p:nvSpPr>
              <p:cNvPr id="10252" name="椭圆 31"/>
              <p:cNvSpPr/>
              <p:nvPr/>
            </p:nvSpPr>
            <p:spPr>
              <a:xfrm>
                <a:off x="-229478" y="-296034"/>
                <a:ext cx="850585" cy="850244"/>
              </a:xfrm>
              <a:prstGeom prst="ellipse">
                <a:avLst/>
              </a:prstGeom>
              <a:solidFill>
                <a:srgbClr val="B82B14"/>
              </a:solidFill>
              <a:ln w="9525">
                <a:noFill/>
              </a:ln>
            </p:spPr>
            <p:txBody>
              <a:bodyPr anchor="ctr"/>
              <a:p>
                <a:pPr lvl="0" algn="ctr" eaLnBrk="1" hangingPunct="1"/>
                <a:endParaRPr lang="zh-CN" altLang="en-US" dirty="0">
                  <a:solidFill>
                    <a:srgbClr val="FFFFFF"/>
                  </a:solidFill>
                  <a:latin typeface="Calibri" panose="020F0502020204030204" charset="0"/>
                  <a:ea typeface="宋体" panose="02010600030101010101" pitchFamily="2" charset="-122"/>
                </a:endParaRPr>
              </a:p>
            </p:txBody>
          </p:sp>
          <p:sp>
            <p:nvSpPr>
              <p:cNvPr id="10253" name="Freeform 13"/>
              <p:cNvSpPr>
                <a:spLocks noEditPoints="1"/>
              </p:cNvSpPr>
              <p:nvPr/>
            </p:nvSpPr>
            <p:spPr>
              <a:xfrm>
                <a:off x="17714" y="-189253"/>
                <a:ext cx="334143" cy="615467"/>
              </a:xfrm>
              <a:custGeom>
                <a:avLst/>
                <a:gdLst/>
                <a:ahLst/>
                <a:cxnLst>
                  <a:cxn ang="0">
                    <a:pos x="3567" y="115855"/>
                  </a:cxn>
                  <a:cxn ang="0">
                    <a:pos x="24967" y="137243"/>
                  </a:cxn>
                  <a:cxn ang="0">
                    <a:pos x="30317" y="135461"/>
                  </a:cxn>
                  <a:cxn ang="0">
                    <a:pos x="212218" y="74860"/>
                  </a:cxn>
                  <a:cxn ang="0">
                    <a:pos x="212218" y="53471"/>
                  </a:cxn>
                  <a:cxn ang="0">
                    <a:pos x="187251" y="40995"/>
                  </a:cxn>
                  <a:cxn ang="0">
                    <a:pos x="5350" y="101596"/>
                  </a:cxn>
                  <a:cxn ang="0">
                    <a:pos x="192601" y="49907"/>
                  </a:cxn>
                  <a:cxn ang="0">
                    <a:pos x="203301" y="62383"/>
                  </a:cxn>
                  <a:cxn ang="0">
                    <a:pos x="197951" y="74860"/>
                  </a:cxn>
                  <a:cxn ang="0">
                    <a:pos x="24967" y="126549"/>
                  </a:cxn>
                  <a:cxn ang="0">
                    <a:pos x="16050" y="119420"/>
                  </a:cxn>
                  <a:cxn ang="0">
                    <a:pos x="14267" y="105161"/>
                  </a:cxn>
                  <a:cxn ang="0">
                    <a:pos x="189034" y="49907"/>
                  </a:cxn>
                  <a:cxn ang="0">
                    <a:pos x="24967" y="76642"/>
                  </a:cxn>
                  <a:cxn ang="0">
                    <a:pos x="117701" y="49907"/>
                  </a:cxn>
                  <a:cxn ang="0">
                    <a:pos x="130184" y="17824"/>
                  </a:cxn>
                  <a:cxn ang="0">
                    <a:pos x="16050" y="30300"/>
                  </a:cxn>
                  <a:cxn ang="0">
                    <a:pos x="5350" y="62383"/>
                  </a:cxn>
                  <a:cxn ang="0">
                    <a:pos x="108784" y="14259"/>
                  </a:cxn>
                  <a:cxn ang="0">
                    <a:pos x="119484" y="21389"/>
                  </a:cxn>
                  <a:cxn ang="0">
                    <a:pos x="115917" y="39212"/>
                  </a:cxn>
                  <a:cxn ang="0">
                    <a:pos x="24967" y="65948"/>
                  </a:cxn>
                  <a:cxn ang="0">
                    <a:pos x="14267" y="53471"/>
                  </a:cxn>
                  <a:cxn ang="0">
                    <a:pos x="214001" y="180021"/>
                  </a:cxn>
                  <a:cxn ang="0">
                    <a:pos x="187251" y="160414"/>
                  </a:cxn>
                  <a:cxn ang="0">
                    <a:pos x="128401" y="196062"/>
                  </a:cxn>
                  <a:cxn ang="0">
                    <a:pos x="98084" y="245969"/>
                  </a:cxn>
                  <a:cxn ang="0">
                    <a:pos x="94517" y="176456"/>
                  </a:cxn>
                  <a:cxn ang="0">
                    <a:pos x="212218" y="135461"/>
                  </a:cxn>
                  <a:cxn ang="0">
                    <a:pos x="212218" y="114072"/>
                  </a:cxn>
                  <a:cxn ang="0">
                    <a:pos x="16050" y="151502"/>
                  </a:cxn>
                  <a:cxn ang="0">
                    <a:pos x="1783" y="172891"/>
                  </a:cxn>
                  <a:cxn ang="0">
                    <a:pos x="5350" y="181803"/>
                  </a:cxn>
                  <a:cxn ang="0">
                    <a:pos x="19617" y="196062"/>
                  </a:cxn>
                  <a:cxn ang="0">
                    <a:pos x="49934" y="215668"/>
                  </a:cxn>
                  <a:cxn ang="0">
                    <a:pos x="30317" y="245969"/>
                  </a:cxn>
                  <a:cxn ang="0">
                    <a:pos x="71334" y="372518"/>
                  </a:cxn>
                  <a:cxn ang="0">
                    <a:pos x="94517" y="401036"/>
                  </a:cxn>
                  <a:cxn ang="0">
                    <a:pos x="155151" y="381430"/>
                  </a:cxn>
                  <a:cxn ang="0">
                    <a:pos x="196168" y="333305"/>
                  </a:cxn>
                  <a:cxn ang="0">
                    <a:pos x="176551" y="245969"/>
                  </a:cxn>
                  <a:cxn ang="0">
                    <a:pos x="185468" y="208539"/>
                  </a:cxn>
                  <a:cxn ang="0">
                    <a:pos x="214001" y="180021"/>
                  </a:cxn>
                  <a:cxn ang="0">
                    <a:pos x="83817" y="180021"/>
                  </a:cxn>
                  <a:cxn ang="0">
                    <a:pos x="87384" y="245969"/>
                  </a:cxn>
                  <a:cxn ang="0">
                    <a:pos x="62417" y="215668"/>
                  </a:cxn>
                  <a:cxn ang="0">
                    <a:pos x="42800" y="192497"/>
                  </a:cxn>
                  <a:cxn ang="0">
                    <a:pos x="21400" y="185368"/>
                  </a:cxn>
                  <a:cxn ang="0">
                    <a:pos x="14267" y="172891"/>
                  </a:cxn>
                  <a:cxn ang="0">
                    <a:pos x="14267" y="165762"/>
                  </a:cxn>
                  <a:cxn ang="0">
                    <a:pos x="21400" y="160414"/>
                  </a:cxn>
                  <a:cxn ang="0">
                    <a:pos x="42800" y="153285"/>
                  </a:cxn>
                  <a:cxn ang="0">
                    <a:pos x="192601" y="110508"/>
                  </a:cxn>
                  <a:cxn ang="0">
                    <a:pos x="203301" y="122984"/>
                  </a:cxn>
                  <a:cxn ang="0">
                    <a:pos x="197951" y="135461"/>
                  </a:cxn>
                  <a:cxn ang="0">
                    <a:pos x="76684" y="174673"/>
                  </a:cxn>
                  <a:cxn ang="0">
                    <a:pos x="183684" y="197844"/>
                  </a:cxn>
                  <a:cxn ang="0">
                    <a:pos x="164068" y="245969"/>
                  </a:cxn>
                  <a:cxn ang="0">
                    <a:pos x="139101" y="196062"/>
                  </a:cxn>
                  <a:cxn ang="0">
                    <a:pos x="189034" y="171109"/>
                  </a:cxn>
                  <a:cxn ang="0">
                    <a:pos x="203301" y="183585"/>
                  </a:cxn>
                </a:cxnLst>
                <a:pathLst>
                  <a:path w="122" h="225">
                    <a:moveTo>
                      <a:pt x="3" y="57"/>
                    </a:moveTo>
                    <a:cubicBezTo>
                      <a:pt x="1" y="59"/>
                      <a:pt x="1" y="62"/>
                      <a:pt x="2" y="65"/>
                    </a:cubicBezTo>
                    <a:cubicBezTo>
                      <a:pt x="3" y="69"/>
                      <a:pt x="3" y="69"/>
                      <a:pt x="3" y="69"/>
                    </a:cubicBezTo>
                    <a:cubicBezTo>
                      <a:pt x="4" y="74"/>
                      <a:pt x="9" y="77"/>
                      <a:pt x="14" y="77"/>
                    </a:cubicBezTo>
                    <a:cubicBezTo>
                      <a:pt x="14" y="77"/>
                      <a:pt x="14" y="77"/>
                      <a:pt x="14" y="77"/>
                    </a:cubicBezTo>
                    <a:cubicBezTo>
                      <a:pt x="15" y="77"/>
                      <a:pt x="16" y="77"/>
                      <a:pt x="17" y="76"/>
                    </a:cubicBezTo>
                    <a:cubicBezTo>
                      <a:pt x="112" y="48"/>
                      <a:pt x="112" y="48"/>
                      <a:pt x="112" y="48"/>
                    </a:cubicBezTo>
                    <a:cubicBezTo>
                      <a:pt x="115" y="47"/>
                      <a:pt x="118" y="45"/>
                      <a:pt x="119" y="42"/>
                    </a:cubicBezTo>
                    <a:cubicBezTo>
                      <a:pt x="120" y="40"/>
                      <a:pt x="121" y="37"/>
                      <a:pt x="120" y="34"/>
                    </a:cubicBezTo>
                    <a:cubicBezTo>
                      <a:pt x="119" y="30"/>
                      <a:pt x="119" y="30"/>
                      <a:pt x="119" y="30"/>
                    </a:cubicBezTo>
                    <a:cubicBezTo>
                      <a:pt x="117" y="25"/>
                      <a:pt x="113" y="22"/>
                      <a:pt x="108" y="22"/>
                    </a:cubicBezTo>
                    <a:cubicBezTo>
                      <a:pt x="107" y="22"/>
                      <a:pt x="106" y="22"/>
                      <a:pt x="105" y="23"/>
                    </a:cubicBezTo>
                    <a:cubicBezTo>
                      <a:pt x="9" y="51"/>
                      <a:pt x="9" y="51"/>
                      <a:pt x="9" y="51"/>
                    </a:cubicBezTo>
                    <a:cubicBezTo>
                      <a:pt x="6" y="52"/>
                      <a:pt x="4" y="54"/>
                      <a:pt x="3" y="57"/>
                    </a:cubicBezTo>
                    <a:close/>
                    <a:moveTo>
                      <a:pt x="106" y="28"/>
                    </a:moveTo>
                    <a:cubicBezTo>
                      <a:pt x="107" y="28"/>
                      <a:pt x="107" y="28"/>
                      <a:pt x="108" y="28"/>
                    </a:cubicBezTo>
                    <a:cubicBezTo>
                      <a:pt x="110" y="28"/>
                      <a:pt x="112" y="30"/>
                      <a:pt x="113" y="32"/>
                    </a:cubicBezTo>
                    <a:cubicBezTo>
                      <a:pt x="114" y="35"/>
                      <a:pt x="114" y="35"/>
                      <a:pt x="114" y="35"/>
                    </a:cubicBezTo>
                    <a:cubicBezTo>
                      <a:pt x="115" y="37"/>
                      <a:pt x="114" y="38"/>
                      <a:pt x="114" y="40"/>
                    </a:cubicBezTo>
                    <a:cubicBezTo>
                      <a:pt x="113" y="41"/>
                      <a:pt x="112" y="42"/>
                      <a:pt x="111" y="42"/>
                    </a:cubicBezTo>
                    <a:cubicBezTo>
                      <a:pt x="15" y="71"/>
                      <a:pt x="15" y="71"/>
                      <a:pt x="15" y="71"/>
                    </a:cubicBezTo>
                    <a:cubicBezTo>
                      <a:pt x="15" y="71"/>
                      <a:pt x="14" y="71"/>
                      <a:pt x="14" y="71"/>
                    </a:cubicBezTo>
                    <a:cubicBezTo>
                      <a:pt x="14" y="71"/>
                      <a:pt x="14" y="71"/>
                      <a:pt x="14" y="71"/>
                    </a:cubicBezTo>
                    <a:cubicBezTo>
                      <a:pt x="11" y="71"/>
                      <a:pt x="9" y="69"/>
                      <a:pt x="9" y="67"/>
                    </a:cubicBezTo>
                    <a:cubicBezTo>
                      <a:pt x="8" y="63"/>
                      <a:pt x="8" y="63"/>
                      <a:pt x="8" y="63"/>
                    </a:cubicBezTo>
                    <a:cubicBezTo>
                      <a:pt x="7" y="62"/>
                      <a:pt x="7" y="61"/>
                      <a:pt x="8" y="59"/>
                    </a:cubicBezTo>
                    <a:cubicBezTo>
                      <a:pt x="9" y="58"/>
                      <a:pt x="10" y="57"/>
                      <a:pt x="11" y="57"/>
                    </a:cubicBezTo>
                    <a:lnTo>
                      <a:pt x="106" y="28"/>
                    </a:lnTo>
                    <a:close/>
                    <a:moveTo>
                      <a:pt x="3" y="35"/>
                    </a:moveTo>
                    <a:cubicBezTo>
                      <a:pt x="4" y="40"/>
                      <a:pt x="9" y="43"/>
                      <a:pt x="14" y="43"/>
                    </a:cubicBezTo>
                    <a:cubicBezTo>
                      <a:pt x="15" y="43"/>
                      <a:pt x="16" y="43"/>
                      <a:pt x="17" y="43"/>
                    </a:cubicBezTo>
                    <a:cubicBezTo>
                      <a:pt x="66" y="28"/>
                      <a:pt x="66" y="28"/>
                      <a:pt x="66" y="28"/>
                    </a:cubicBezTo>
                    <a:cubicBezTo>
                      <a:pt x="72" y="26"/>
                      <a:pt x="76" y="19"/>
                      <a:pt x="74" y="13"/>
                    </a:cubicBezTo>
                    <a:cubicBezTo>
                      <a:pt x="73" y="10"/>
                      <a:pt x="73" y="10"/>
                      <a:pt x="73" y="10"/>
                    </a:cubicBezTo>
                    <a:cubicBezTo>
                      <a:pt x="71" y="4"/>
                      <a:pt x="65" y="0"/>
                      <a:pt x="59" y="2"/>
                    </a:cubicBezTo>
                    <a:cubicBezTo>
                      <a:pt x="9" y="17"/>
                      <a:pt x="9" y="17"/>
                      <a:pt x="9" y="17"/>
                    </a:cubicBezTo>
                    <a:cubicBezTo>
                      <a:pt x="3" y="19"/>
                      <a:pt x="0" y="25"/>
                      <a:pt x="2" y="31"/>
                    </a:cubicBezTo>
                    <a:lnTo>
                      <a:pt x="3" y="35"/>
                    </a:lnTo>
                    <a:close/>
                    <a:moveTo>
                      <a:pt x="11" y="23"/>
                    </a:moveTo>
                    <a:cubicBezTo>
                      <a:pt x="61" y="8"/>
                      <a:pt x="61" y="8"/>
                      <a:pt x="61" y="8"/>
                    </a:cubicBezTo>
                    <a:cubicBezTo>
                      <a:pt x="61" y="8"/>
                      <a:pt x="62" y="8"/>
                      <a:pt x="62" y="8"/>
                    </a:cubicBezTo>
                    <a:cubicBezTo>
                      <a:pt x="64" y="8"/>
                      <a:pt x="67" y="9"/>
                      <a:pt x="67" y="12"/>
                    </a:cubicBezTo>
                    <a:cubicBezTo>
                      <a:pt x="68" y="15"/>
                      <a:pt x="68" y="15"/>
                      <a:pt x="68" y="15"/>
                    </a:cubicBezTo>
                    <a:cubicBezTo>
                      <a:pt x="69" y="18"/>
                      <a:pt x="68" y="21"/>
                      <a:pt x="65" y="22"/>
                    </a:cubicBezTo>
                    <a:cubicBezTo>
                      <a:pt x="15" y="37"/>
                      <a:pt x="15" y="37"/>
                      <a:pt x="15" y="37"/>
                    </a:cubicBezTo>
                    <a:cubicBezTo>
                      <a:pt x="15" y="37"/>
                      <a:pt x="14" y="37"/>
                      <a:pt x="14" y="37"/>
                    </a:cubicBezTo>
                    <a:cubicBezTo>
                      <a:pt x="11" y="37"/>
                      <a:pt x="9" y="36"/>
                      <a:pt x="9" y="33"/>
                    </a:cubicBezTo>
                    <a:cubicBezTo>
                      <a:pt x="8" y="30"/>
                      <a:pt x="8" y="30"/>
                      <a:pt x="8" y="30"/>
                    </a:cubicBezTo>
                    <a:cubicBezTo>
                      <a:pt x="7" y="27"/>
                      <a:pt x="8" y="24"/>
                      <a:pt x="11" y="23"/>
                    </a:cubicBezTo>
                    <a:close/>
                    <a:moveTo>
                      <a:pt x="120" y="101"/>
                    </a:moveTo>
                    <a:cubicBezTo>
                      <a:pt x="119" y="97"/>
                      <a:pt x="119" y="97"/>
                      <a:pt x="119" y="97"/>
                    </a:cubicBezTo>
                    <a:cubicBezTo>
                      <a:pt x="117" y="92"/>
                      <a:pt x="110" y="88"/>
                      <a:pt x="105" y="90"/>
                    </a:cubicBezTo>
                    <a:cubicBezTo>
                      <a:pt x="82" y="96"/>
                      <a:pt x="82" y="96"/>
                      <a:pt x="82" y="96"/>
                    </a:cubicBezTo>
                    <a:cubicBezTo>
                      <a:pt x="76" y="98"/>
                      <a:pt x="72" y="104"/>
                      <a:pt x="72" y="110"/>
                    </a:cubicBezTo>
                    <a:cubicBezTo>
                      <a:pt x="72" y="138"/>
                      <a:pt x="72" y="138"/>
                      <a:pt x="72" y="138"/>
                    </a:cubicBezTo>
                    <a:cubicBezTo>
                      <a:pt x="55" y="138"/>
                      <a:pt x="55" y="138"/>
                      <a:pt x="55" y="138"/>
                    </a:cubicBezTo>
                    <a:cubicBezTo>
                      <a:pt x="55" y="106"/>
                      <a:pt x="55" y="106"/>
                      <a:pt x="55" y="106"/>
                    </a:cubicBezTo>
                    <a:cubicBezTo>
                      <a:pt x="55" y="104"/>
                      <a:pt x="54" y="101"/>
                      <a:pt x="53" y="99"/>
                    </a:cubicBezTo>
                    <a:cubicBezTo>
                      <a:pt x="112" y="82"/>
                      <a:pt x="112" y="82"/>
                      <a:pt x="112" y="82"/>
                    </a:cubicBezTo>
                    <a:cubicBezTo>
                      <a:pt x="115" y="81"/>
                      <a:pt x="118" y="79"/>
                      <a:pt x="119" y="76"/>
                    </a:cubicBezTo>
                    <a:cubicBezTo>
                      <a:pt x="120" y="73"/>
                      <a:pt x="121" y="70"/>
                      <a:pt x="120" y="67"/>
                    </a:cubicBezTo>
                    <a:cubicBezTo>
                      <a:pt x="119" y="64"/>
                      <a:pt x="119" y="64"/>
                      <a:pt x="119" y="64"/>
                    </a:cubicBezTo>
                    <a:cubicBezTo>
                      <a:pt x="117" y="58"/>
                      <a:pt x="110" y="54"/>
                      <a:pt x="105" y="56"/>
                    </a:cubicBezTo>
                    <a:cubicBezTo>
                      <a:pt x="9" y="85"/>
                      <a:pt x="9" y="85"/>
                      <a:pt x="9" y="85"/>
                    </a:cubicBezTo>
                    <a:cubicBezTo>
                      <a:pt x="6" y="86"/>
                      <a:pt x="4" y="88"/>
                      <a:pt x="3" y="90"/>
                    </a:cubicBezTo>
                    <a:cubicBezTo>
                      <a:pt x="1" y="92"/>
                      <a:pt x="1" y="95"/>
                      <a:pt x="1" y="97"/>
                    </a:cubicBezTo>
                    <a:cubicBezTo>
                      <a:pt x="2" y="98"/>
                      <a:pt x="2" y="98"/>
                      <a:pt x="2" y="99"/>
                    </a:cubicBezTo>
                    <a:cubicBezTo>
                      <a:pt x="3" y="102"/>
                      <a:pt x="3" y="102"/>
                      <a:pt x="3" y="102"/>
                    </a:cubicBezTo>
                    <a:cubicBezTo>
                      <a:pt x="4" y="106"/>
                      <a:pt x="7" y="109"/>
                      <a:pt x="10" y="110"/>
                    </a:cubicBezTo>
                    <a:cubicBezTo>
                      <a:pt x="11" y="110"/>
                      <a:pt x="11" y="110"/>
                      <a:pt x="11" y="110"/>
                    </a:cubicBezTo>
                    <a:cubicBezTo>
                      <a:pt x="23" y="113"/>
                      <a:pt x="23" y="113"/>
                      <a:pt x="23" y="113"/>
                    </a:cubicBezTo>
                    <a:cubicBezTo>
                      <a:pt x="26" y="114"/>
                      <a:pt x="28" y="118"/>
                      <a:pt x="28" y="121"/>
                    </a:cubicBezTo>
                    <a:cubicBezTo>
                      <a:pt x="28" y="138"/>
                      <a:pt x="28" y="138"/>
                      <a:pt x="28" y="138"/>
                    </a:cubicBezTo>
                    <a:cubicBezTo>
                      <a:pt x="17" y="138"/>
                      <a:pt x="17" y="138"/>
                      <a:pt x="17" y="138"/>
                    </a:cubicBezTo>
                    <a:cubicBezTo>
                      <a:pt x="17" y="187"/>
                      <a:pt x="17" y="187"/>
                      <a:pt x="17" y="187"/>
                    </a:cubicBezTo>
                    <a:cubicBezTo>
                      <a:pt x="17" y="199"/>
                      <a:pt x="28" y="208"/>
                      <a:pt x="40" y="209"/>
                    </a:cubicBezTo>
                    <a:cubicBezTo>
                      <a:pt x="40" y="214"/>
                      <a:pt x="40" y="214"/>
                      <a:pt x="40" y="214"/>
                    </a:cubicBezTo>
                    <a:cubicBezTo>
                      <a:pt x="40" y="220"/>
                      <a:pt x="46" y="225"/>
                      <a:pt x="53" y="225"/>
                    </a:cubicBezTo>
                    <a:cubicBezTo>
                      <a:pt x="74" y="225"/>
                      <a:pt x="74" y="225"/>
                      <a:pt x="74" y="225"/>
                    </a:cubicBezTo>
                    <a:cubicBezTo>
                      <a:pt x="81" y="225"/>
                      <a:pt x="87" y="220"/>
                      <a:pt x="87" y="214"/>
                    </a:cubicBezTo>
                    <a:cubicBezTo>
                      <a:pt x="87" y="209"/>
                      <a:pt x="87" y="209"/>
                      <a:pt x="87" y="209"/>
                    </a:cubicBezTo>
                    <a:cubicBezTo>
                      <a:pt x="99" y="208"/>
                      <a:pt x="110" y="199"/>
                      <a:pt x="110" y="187"/>
                    </a:cubicBezTo>
                    <a:cubicBezTo>
                      <a:pt x="110" y="138"/>
                      <a:pt x="110" y="138"/>
                      <a:pt x="110" y="138"/>
                    </a:cubicBezTo>
                    <a:cubicBezTo>
                      <a:pt x="99" y="138"/>
                      <a:pt x="99" y="138"/>
                      <a:pt x="99" y="138"/>
                    </a:cubicBezTo>
                    <a:cubicBezTo>
                      <a:pt x="99" y="125"/>
                      <a:pt x="99" y="125"/>
                      <a:pt x="99" y="125"/>
                    </a:cubicBezTo>
                    <a:cubicBezTo>
                      <a:pt x="99" y="122"/>
                      <a:pt x="101" y="118"/>
                      <a:pt x="104" y="117"/>
                    </a:cubicBezTo>
                    <a:cubicBezTo>
                      <a:pt x="112" y="115"/>
                      <a:pt x="112" y="115"/>
                      <a:pt x="112" y="115"/>
                    </a:cubicBezTo>
                    <a:cubicBezTo>
                      <a:pt x="118" y="113"/>
                      <a:pt x="122" y="107"/>
                      <a:pt x="120" y="101"/>
                    </a:cubicBezTo>
                    <a:close/>
                    <a:moveTo>
                      <a:pt x="43" y="98"/>
                    </a:moveTo>
                    <a:cubicBezTo>
                      <a:pt x="45" y="99"/>
                      <a:pt x="46" y="100"/>
                      <a:pt x="47" y="101"/>
                    </a:cubicBezTo>
                    <a:cubicBezTo>
                      <a:pt x="48" y="103"/>
                      <a:pt x="49" y="104"/>
                      <a:pt x="49" y="106"/>
                    </a:cubicBezTo>
                    <a:cubicBezTo>
                      <a:pt x="49" y="138"/>
                      <a:pt x="49" y="138"/>
                      <a:pt x="49" y="138"/>
                    </a:cubicBezTo>
                    <a:cubicBezTo>
                      <a:pt x="35" y="138"/>
                      <a:pt x="35" y="138"/>
                      <a:pt x="35" y="138"/>
                    </a:cubicBezTo>
                    <a:cubicBezTo>
                      <a:pt x="35" y="121"/>
                      <a:pt x="35" y="121"/>
                      <a:pt x="35" y="121"/>
                    </a:cubicBezTo>
                    <a:cubicBezTo>
                      <a:pt x="35" y="116"/>
                      <a:pt x="30" y="110"/>
                      <a:pt x="25" y="108"/>
                    </a:cubicBezTo>
                    <a:cubicBezTo>
                      <a:pt x="25" y="108"/>
                      <a:pt x="24" y="108"/>
                      <a:pt x="24" y="108"/>
                    </a:cubicBezTo>
                    <a:cubicBezTo>
                      <a:pt x="13" y="104"/>
                      <a:pt x="13" y="104"/>
                      <a:pt x="13" y="104"/>
                    </a:cubicBezTo>
                    <a:cubicBezTo>
                      <a:pt x="12" y="104"/>
                      <a:pt x="12" y="104"/>
                      <a:pt x="12" y="104"/>
                    </a:cubicBezTo>
                    <a:cubicBezTo>
                      <a:pt x="10" y="104"/>
                      <a:pt x="9" y="102"/>
                      <a:pt x="9" y="101"/>
                    </a:cubicBezTo>
                    <a:cubicBezTo>
                      <a:pt x="8" y="97"/>
                      <a:pt x="8" y="97"/>
                      <a:pt x="8" y="97"/>
                    </a:cubicBezTo>
                    <a:cubicBezTo>
                      <a:pt x="8" y="97"/>
                      <a:pt x="8" y="97"/>
                      <a:pt x="8" y="97"/>
                    </a:cubicBezTo>
                    <a:cubicBezTo>
                      <a:pt x="7" y="96"/>
                      <a:pt x="7" y="94"/>
                      <a:pt x="8" y="93"/>
                    </a:cubicBezTo>
                    <a:cubicBezTo>
                      <a:pt x="9" y="92"/>
                      <a:pt x="10" y="91"/>
                      <a:pt x="11" y="90"/>
                    </a:cubicBezTo>
                    <a:cubicBezTo>
                      <a:pt x="12" y="90"/>
                      <a:pt x="12" y="90"/>
                      <a:pt x="12" y="90"/>
                    </a:cubicBezTo>
                    <a:cubicBezTo>
                      <a:pt x="13" y="90"/>
                      <a:pt x="13" y="90"/>
                      <a:pt x="13" y="90"/>
                    </a:cubicBezTo>
                    <a:cubicBezTo>
                      <a:pt x="24" y="86"/>
                      <a:pt x="24" y="86"/>
                      <a:pt x="24" y="86"/>
                    </a:cubicBezTo>
                    <a:cubicBezTo>
                      <a:pt x="106" y="62"/>
                      <a:pt x="106" y="62"/>
                      <a:pt x="106" y="62"/>
                    </a:cubicBezTo>
                    <a:cubicBezTo>
                      <a:pt x="107" y="62"/>
                      <a:pt x="107" y="62"/>
                      <a:pt x="108" y="62"/>
                    </a:cubicBezTo>
                    <a:cubicBezTo>
                      <a:pt x="110" y="62"/>
                      <a:pt x="112" y="63"/>
                      <a:pt x="113" y="66"/>
                    </a:cubicBezTo>
                    <a:cubicBezTo>
                      <a:pt x="114" y="69"/>
                      <a:pt x="114" y="69"/>
                      <a:pt x="114" y="69"/>
                    </a:cubicBezTo>
                    <a:cubicBezTo>
                      <a:pt x="115" y="71"/>
                      <a:pt x="114" y="72"/>
                      <a:pt x="114" y="73"/>
                    </a:cubicBezTo>
                    <a:cubicBezTo>
                      <a:pt x="113" y="74"/>
                      <a:pt x="112" y="75"/>
                      <a:pt x="111" y="76"/>
                    </a:cubicBezTo>
                    <a:cubicBezTo>
                      <a:pt x="49" y="94"/>
                      <a:pt x="49" y="94"/>
                      <a:pt x="49" y="94"/>
                    </a:cubicBezTo>
                    <a:cubicBezTo>
                      <a:pt x="39" y="97"/>
                      <a:pt x="43" y="98"/>
                      <a:pt x="43" y="98"/>
                    </a:cubicBezTo>
                    <a:close/>
                    <a:moveTo>
                      <a:pt x="111" y="109"/>
                    </a:moveTo>
                    <a:cubicBezTo>
                      <a:pt x="103" y="111"/>
                      <a:pt x="103" y="111"/>
                      <a:pt x="103" y="111"/>
                    </a:cubicBezTo>
                    <a:cubicBezTo>
                      <a:pt x="97" y="113"/>
                      <a:pt x="92" y="119"/>
                      <a:pt x="92" y="125"/>
                    </a:cubicBezTo>
                    <a:cubicBezTo>
                      <a:pt x="92" y="138"/>
                      <a:pt x="92" y="138"/>
                      <a:pt x="92" y="138"/>
                    </a:cubicBezTo>
                    <a:cubicBezTo>
                      <a:pt x="78" y="138"/>
                      <a:pt x="78" y="138"/>
                      <a:pt x="78" y="138"/>
                    </a:cubicBezTo>
                    <a:cubicBezTo>
                      <a:pt x="78" y="110"/>
                      <a:pt x="78" y="110"/>
                      <a:pt x="78" y="110"/>
                    </a:cubicBezTo>
                    <a:cubicBezTo>
                      <a:pt x="78" y="107"/>
                      <a:pt x="81" y="103"/>
                      <a:pt x="84" y="102"/>
                    </a:cubicBezTo>
                    <a:cubicBezTo>
                      <a:pt x="106" y="96"/>
                      <a:pt x="106" y="96"/>
                      <a:pt x="106" y="96"/>
                    </a:cubicBezTo>
                    <a:cubicBezTo>
                      <a:pt x="109" y="95"/>
                      <a:pt x="112" y="96"/>
                      <a:pt x="113" y="99"/>
                    </a:cubicBezTo>
                    <a:cubicBezTo>
                      <a:pt x="114" y="103"/>
                      <a:pt x="114" y="103"/>
                      <a:pt x="114" y="103"/>
                    </a:cubicBezTo>
                    <a:cubicBezTo>
                      <a:pt x="115" y="106"/>
                      <a:pt x="113" y="109"/>
                      <a:pt x="111" y="109"/>
                    </a:cubicBezTo>
                    <a:close/>
                  </a:path>
                </a:pathLst>
              </a:custGeom>
              <a:solidFill>
                <a:srgbClr val="FFFFFF">
                  <a:alpha val="100000"/>
                </a:srgbClr>
              </a:solidFill>
              <a:ln w="9525">
                <a:noFill/>
              </a:ln>
            </p:spPr>
            <p:txBody>
              <a:bodyPr/>
              <a:p>
                <a:endParaRPr lang="zh-CN" altLang="en-US"/>
              </a:p>
            </p:txBody>
          </p:sp>
        </p:grpSp>
        <p:grpSp>
          <p:nvGrpSpPr>
            <p:cNvPr id="10254" name="组合 33"/>
            <p:cNvGrpSpPr/>
            <p:nvPr/>
          </p:nvGrpSpPr>
          <p:grpSpPr>
            <a:xfrm rot="0">
              <a:off x="1625" y="2221"/>
              <a:ext cx="2438" cy="5980"/>
              <a:chOff x="0" y="0"/>
              <a:chExt cx="1163638" cy="2852737"/>
            </a:xfrm>
          </p:grpSpPr>
          <p:sp>
            <p:nvSpPr>
              <p:cNvPr id="10255" name="Freeform 33"/>
              <p:cNvSpPr/>
              <p:nvPr/>
            </p:nvSpPr>
            <p:spPr>
              <a:xfrm>
                <a:off x="334963" y="252412"/>
                <a:ext cx="188913" cy="273050"/>
              </a:xfrm>
              <a:custGeom>
                <a:avLst/>
                <a:gdLst/>
                <a:ahLst/>
                <a:cxnLst>
                  <a:cxn ang="0">
                    <a:pos x="0" y="119280"/>
                  </a:cxn>
                  <a:cxn ang="0">
                    <a:pos x="7156" y="10060"/>
                  </a:cxn>
                  <a:cxn ang="0">
                    <a:pos x="128804" y="63233"/>
                  </a:cxn>
                  <a:cxn ang="0">
                    <a:pos x="177464" y="188261"/>
                  </a:cxn>
                  <a:cxn ang="0">
                    <a:pos x="88732" y="273050"/>
                  </a:cxn>
                  <a:cxn ang="0">
                    <a:pos x="0" y="119280"/>
                  </a:cxn>
                </a:cxnLst>
                <a:pathLst>
                  <a:path w="132" h="190">
                    <a:moveTo>
                      <a:pt x="0" y="83"/>
                    </a:moveTo>
                    <a:cubicBezTo>
                      <a:pt x="0" y="83"/>
                      <a:pt x="5" y="15"/>
                      <a:pt x="5" y="7"/>
                    </a:cubicBezTo>
                    <a:cubicBezTo>
                      <a:pt x="5" y="0"/>
                      <a:pt x="90" y="44"/>
                      <a:pt x="90" y="44"/>
                    </a:cubicBezTo>
                    <a:cubicBezTo>
                      <a:pt x="90" y="44"/>
                      <a:pt x="116" y="103"/>
                      <a:pt x="124" y="131"/>
                    </a:cubicBezTo>
                    <a:cubicBezTo>
                      <a:pt x="132" y="159"/>
                      <a:pt x="62" y="190"/>
                      <a:pt x="62" y="190"/>
                    </a:cubicBezTo>
                    <a:lnTo>
                      <a:pt x="0" y="83"/>
                    </a:lnTo>
                    <a:close/>
                  </a:path>
                </a:pathLst>
              </a:custGeom>
              <a:solidFill>
                <a:srgbClr val="C68C5E">
                  <a:alpha val="100000"/>
                </a:srgbClr>
              </a:solidFill>
              <a:ln w="9525">
                <a:noFill/>
              </a:ln>
            </p:spPr>
            <p:txBody>
              <a:bodyPr/>
              <a:p>
                <a:endParaRPr lang="zh-CN" altLang="en-US"/>
              </a:p>
            </p:txBody>
          </p:sp>
          <p:sp>
            <p:nvSpPr>
              <p:cNvPr id="10256" name="Freeform 34"/>
              <p:cNvSpPr/>
              <p:nvPr/>
            </p:nvSpPr>
            <p:spPr>
              <a:xfrm>
                <a:off x="200025" y="2590800"/>
                <a:ext cx="282575" cy="261937"/>
              </a:xfrm>
              <a:custGeom>
                <a:avLst/>
                <a:gdLst/>
                <a:ahLst/>
                <a:cxnLst>
                  <a:cxn ang="0">
                    <a:pos x="38926" y="23027"/>
                  </a:cxn>
                  <a:cxn ang="0">
                    <a:pos x="23067" y="146800"/>
                  </a:cxn>
                  <a:cxn ang="0">
                    <a:pos x="15859" y="181341"/>
                  </a:cxn>
                  <a:cxn ang="0">
                    <a:pos x="54785" y="181341"/>
                  </a:cxn>
                  <a:cxn ang="0">
                    <a:pos x="185980" y="250423"/>
                  </a:cxn>
                  <a:cxn ang="0">
                    <a:pos x="282575" y="220200"/>
                  </a:cxn>
                  <a:cxn ang="0">
                    <a:pos x="232115" y="138165"/>
                  </a:cxn>
                  <a:cxn ang="0">
                    <a:pos x="174447" y="23027"/>
                  </a:cxn>
                  <a:cxn ang="0">
                    <a:pos x="38926" y="23027"/>
                  </a:cxn>
                </a:cxnLst>
                <a:pathLst>
                  <a:path w="196" h="182">
                    <a:moveTo>
                      <a:pt x="27" y="16"/>
                    </a:moveTo>
                    <a:cubicBezTo>
                      <a:pt x="27" y="16"/>
                      <a:pt x="0" y="81"/>
                      <a:pt x="16" y="102"/>
                    </a:cubicBezTo>
                    <a:lnTo>
                      <a:pt x="11" y="126"/>
                    </a:lnTo>
                    <a:lnTo>
                      <a:pt x="38" y="126"/>
                    </a:lnTo>
                    <a:cubicBezTo>
                      <a:pt x="38" y="126"/>
                      <a:pt x="46" y="182"/>
                      <a:pt x="129" y="174"/>
                    </a:cubicBezTo>
                    <a:lnTo>
                      <a:pt x="196" y="153"/>
                    </a:lnTo>
                    <a:cubicBezTo>
                      <a:pt x="196" y="153"/>
                      <a:pt x="166" y="103"/>
                      <a:pt x="161" y="96"/>
                    </a:cubicBezTo>
                    <a:cubicBezTo>
                      <a:pt x="156" y="89"/>
                      <a:pt x="124" y="33"/>
                      <a:pt x="121" y="16"/>
                    </a:cubicBezTo>
                    <a:cubicBezTo>
                      <a:pt x="118" y="0"/>
                      <a:pt x="27" y="16"/>
                      <a:pt x="27" y="16"/>
                    </a:cubicBezTo>
                    <a:close/>
                  </a:path>
                </a:pathLst>
              </a:custGeom>
              <a:solidFill>
                <a:srgbClr val="2E2C2C">
                  <a:alpha val="100000"/>
                </a:srgbClr>
              </a:solidFill>
              <a:ln w="9525">
                <a:noFill/>
              </a:ln>
            </p:spPr>
            <p:txBody>
              <a:bodyPr/>
              <a:p>
                <a:endParaRPr lang="zh-CN" altLang="en-US"/>
              </a:p>
            </p:txBody>
          </p:sp>
          <p:sp>
            <p:nvSpPr>
              <p:cNvPr id="10257" name="Freeform 35"/>
              <p:cNvSpPr/>
              <p:nvPr/>
            </p:nvSpPr>
            <p:spPr>
              <a:xfrm>
                <a:off x="928688" y="730250"/>
                <a:ext cx="234950" cy="152400"/>
              </a:xfrm>
              <a:custGeom>
                <a:avLst/>
                <a:gdLst/>
                <a:ahLst/>
                <a:cxnLst>
                  <a:cxn ang="0">
                    <a:pos x="41801" y="145211"/>
                  </a:cxn>
                  <a:cxn ang="0">
                    <a:pos x="131168" y="145211"/>
                  </a:cxn>
                  <a:cxn ang="0">
                    <a:pos x="234950" y="87702"/>
                  </a:cxn>
                  <a:cxn ang="0">
                    <a:pos x="234950" y="57509"/>
                  </a:cxn>
                  <a:cxn ang="0">
                    <a:pos x="172969" y="57509"/>
                  </a:cxn>
                  <a:cxn ang="0">
                    <a:pos x="89367" y="69011"/>
                  </a:cxn>
                  <a:cxn ang="0">
                    <a:pos x="69188" y="50321"/>
                  </a:cxn>
                  <a:cxn ang="0">
                    <a:pos x="80719" y="10064"/>
                  </a:cxn>
                  <a:cxn ang="0">
                    <a:pos x="41801" y="60385"/>
                  </a:cxn>
                  <a:cxn ang="0">
                    <a:pos x="0" y="99204"/>
                  </a:cxn>
                  <a:cxn ang="0">
                    <a:pos x="41801" y="145211"/>
                  </a:cxn>
                </a:cxnLst>
                <a:pathLst>
                  <a:path w="163" h="106">
                    <a:moveTo>
                      <a:pt x="29" y="101"/>
                    </a:moveTo>
                    <a:cubicBezTo>
                      <a:pt x="29" y="101"/>
                      <a:pt x="80" y="106"/>
                      <a:pt x="91" y="101"/>
                    </a:cubicBezTo>
                    <a:cubicBezTo>
                      <a:pt x="102" y="96"/>
                      <a:pt x="163" y="61"/>
                      <a:pt x="163" y="61"/>
                    </a:cubicBezTo>
                    <a:lnTo>
                      <a:pt x="163" y="40"/>
                    </a:lnTo>
                    <a:cubicBezTo>
                      <a:pt x="163" y="40"/>
                      <a:pt x="131" y="29"/>
                      <a:pt x="120" y="40"/>
                    </a:cubicBezTo>
                    <a:cubicBezTo>
                      <a:pt x="120" y="40"/>
                      <a:pt x="72" y="48"/>
                      <a:pt x="62" y="48"/>
                    </a:cubicBezTo>
                    <a:lnTo>
                      <a:pt x="48" y="35"/>
                    </a:lnTo>
                    <a:cubicBezTo>
                      <a:pt x="48" y="35"/>
                      <a:pt x="64" y="16"/>
                      <a:pt x="56" y="7"/>
                    </a:cubicBezTo>
                    <a:cubicBezTo>
                      <a:pt x="48" y="0"/>
                      <a:pt x="29" y="42"/>
                      <a:pt x="29" y="42"/>
                    </a:cubicBezTo>
                    <a:lnTo>
                      <a:pt x="0" y="69"/>
                    </a:lnTo>
                    <a:lnTo>
                      <a:pt x="29" y="101"/>
                    </a:lnTo>
                    <a:close/>
                  </a:path>
                </a:pathLst>
              </a:custGeom>
              <a:solidFill>
                <a:srgbClr val="EAAD6A">
                  <a:alpha val="100000"/>
                </a:srgbClr>
              </a:solidFill>
              <a:ln w="9525">
                <a:noFill/>
              </a:ln>
            </p:spPr>
            <p:txBody>
              <a:bodyPr/>
              <a:p>
                <a:endParaRPr lang="zh-CN" altLang="en-US"/>
              </a:p>
            </p:txBody>
          </p:sp>
          <p:sp>
            <p:nvSpPr>
              <p:cNvPr id="10258" name="Freeform 36"/>
              <p:cNvSpPr/>
              <p:nvPr/>
            </p:nvSpPr>
            <p:spPr>
              <a:xfrm>
                <a:off x="342900" y="2543175"/>
                <a:ext cx="347663" cy="182562"/>
              </a:xfrm>
              <a:custGeom>
                <a:avLst/>
                <a:gdLst/>
                <a:ahLst/>
                <a:cxnLst>
                  <a:cxn ang="0">
                    <a:pos x="31737" y="142312"/>
                  </a:cxn>
                  <a:cxn ang="0">
                    <a:pos x="170225" y="181125"/>
                  </a:cxn>
                  <a:cxn ang="0">
                    <a:pos x="328909" y="181125"/>
                  </a:cxn>
                  <a:cxn ang="0">
                    <a:pos x="289960" y="142312"/>
                  </a:cxn>
                  <a:cxn ang="0">
                    <a:pos x="181766" y="103500"/>
                  </a:cxn>
                  <a:cxn ang="0">
                    <a:pos x="82227" y="0"/>
                  </a:cxn>
                  <a:cxn ang="0">
                    <a:pos x="7213" y="14375"/>
                  </a:cxn>
                  <a:cxn ang="0">
                    <a:pos x="31737" y="142312"/>
                  </a:cxn>
                </a:cxnLst>
                <a:pathLst>
                  <a:path w="241" h="127">
                    <a:moveTo>
                      <a:pt x="22" y="99"/>
                    </a:moveTo>
                    <a:cubicBezTo>
                      <a:pt x="22" y="99"/>
                      <a:pt x="75" y="127"/>
                      <a:pt x="118" y="126"/>
                    </a:cubicBezTo>
                    <a:lnTo>
                      <a:pt x="228" y="126"/>
                    </a:lnTo>
                    <a:cubicBezTo>
                      <a:pt x="228" y="126"/>
                      <a:pt x="241" y="99"/>
                      <a:pt x="201" y="99"/>
                    </a:cubicBezTo>
                    <a:cubicBezTo>
                      <a:pt x="201" y="99"/>
                      <a:pt x="168" y="99"/>
                      <a:pt x="126" y="72"/>
                    </a:cubicBezTo>
                    <a:cubicBezTo>
                      <a:pt x="83" y="45"/>
                      <a:pt x="57" y="0"/>
                      <a:pt x="57" y="0"/>
                    </a:cubicBezTo>
                    <a:lnTo>
                      <a:pt x="5" y="10"/>
                    </a:lnTo>
                    <a:cubicBezTo>
                      <a:pt x="5" y="10"/>
                      <a:pt x="0" y="69"/>
                      <a:pt x="22" y="99"/>
                    </a:cubicBezTo>
                    <a:close/>
                  </a:path>
                </a:pathLst>
              </a:custGeom>
              <a:solidFill>
                <a:srgbClr val="2E2C2C">
                  <a:alpha val="100000"/>
                </a:srgbClr>
              </a:solidFill>
              <a:ln w="9525">
                <a:noFill/>
              </a:ln>
            </p:spPr>
            <p:txBody>
              <a:bodyPr/>
              <a:p>
                <a:endParaRPr lang="zh-CN" altLang="en-US"/>
              </a:p>
            </p:txBody>
          </p:sp>
          <p:sp>
            <p:nvSpPr>
              <p:cNvPr id="10259" name="Freeform 37"/>
              <p:cNvSpPr/>
              <p:nvPr/>
            </p:nvSpPr>
            <p:spPr>
              <a:xfrm>
                <a:off x="306388" y="1219200"/>
                <a:ext cx="322263" cy="1371600"/>
              </a:xfrm>
              <a:custGeom>
                <a:avLst/>
                <a:gdLst/>
                <a:ahLst/>
                <a:cxnLst>
                  <a:cxn ang="0">
                    <a:pos x="28773" y="1371600"/>
                  </a:cxn>
                  <a:cxn ang="0">
                    <a:pos x="130919" y="1341408"/>
                  </a:cxn>
                  <a:cxn ang="0">
                    <a:pos x="130919" y="1295400"/>
                  </a:cxn>
                  <a:cxn ang="0">
                    <a:pos x="107901" y="1255143"/>
                  </a:cxn>
                  <a:cxn ang="0">
                    <a:pos x="120849" y="1210574"/>
                  </a:cxn>
                  <a:cxn ang="0">
                    <a:pos x="100707" y="1173192"/>
                  </a:cxn>
                  <a:cxn ang="0">
                    <a:pos x="135235" y="1144438"/>
                  </a:cxn>
                  <a:cxn ang="0">
                    <a:pos x="116533" y="1078302"/>
                  </a:cxn>
                  <a:cxn ang="0">
                    <a:pos x="135235" y="960408"/>
                  </a:cxn>
                  <a:cxn ang="0">
                    <a:pos x="148183" y="881332"/>
                  </a:cxn>
                  <a:cxn ang="0">
                    <a:pos x="145306" y="869830"/>
                  </a:cxn>
                  <a:cxn ang="0">
                    <a:pos x="189905" y="833887"/>
                  </a:cxn>
                  <a:cxn ang="0">
                    <a:pos x="176957" y="783566"/>
                  </a:cxn>
                  <a:cxn ang="0">
                    <a:pos x="205730" y="723181"/>
                  </a:cxn>
                  <a:cxn ang="0">
                    <a:pos x="306438" y="224287"/>
                  </a:cxn>
                  <a:cxn ang="0">
                    <a:pos x="307876" y="0"/>
                  </a:cxn>
                  <a:cxn ang="0">
                    <a:pos x="205730" y="25879"/>
                  </a:cxn>
                  <a:cxn ang="0">
                    <a:pos x="145306" y="94891"/>
                  </a:cxn>
                  <a:cxn ang="0">
                    <a:pos x="44599" y="401128"/>
                  </a:cxn>
                  <a:cxn ang="0">
                    <a:pos x="57547" y="685800"/>
                  </a:cxn>
                  <a:cxn ang="0">
                    <a:pos x="10071" y="920151"/>
                  </a:cxn>
                  <a:cxn ang="0">
                    <a:pos x="10071" y="1263770"/>
                  </a:cxn>
                  <a:cxn ang="0">
                    <a:pos x="28773" y="1371600"/>
                  </a:cxn>
                </a:cxnLst>
                <a:pathLst>
                  <a:path w="224" h="954">
                    <a:moveTo>
                      <a:pt x="20" y="954"/>
                    </a:moveTo>
                    <a:lnTo>
                      <a:pt x="91" y="933"/>
                    </a:lnTo>
                    <a:cubicBezTo>
                      <a:pt x="91" y="933"/>
                      <a:pt x="97" y="908"/>
                      <a:pt x="91" y="901"/>
                    </a:cubicBezTo>
                    <a:cubicBezTo>
                      <a:pt x="86" y="895"/>
                      <a:pt x="75" y="873"/>
                      <a:pt x="75" y="873"/>
                    </a:cubicBezTo>
                    <a:cubicBezTo>
                      <a:pt x="75" y="873"/>
                      <a:pt x="90" y="855"/>
                      <a:pt x="84" y="842"/>
                    </a:cubicBezTo>
                    <a:cubicBezTo>
                      <a:pt x="77" y="829"/>
                      <a:pt x="70" y="816"/>
                      <a:pt x="70" y="816"/>
                    </a:cubicBezTo>
                    <a:lnTo>
                      <a:pt x="94" y="796"/>
                    </a:lnTo>
                    <a:cubicBezTo>
                      <a:pt x="94" y="796"/>
                      <a:pt x="79" y="761"/>
                      <a:pt x="81" y="750"/>
                    </a:cubicBezTo>
                    <a:cubicBezTo>
                      <a:pt x="84" y="739"/>
                      <a:pt x="94" y="668"/>
                      <a:pt x="94" y="668"/>
                    </a:cubicBezTo>
                    <a:cubicBezTo>
                      <a:pt x="94" y="668"/>
                      <a:pt x="106" y="622"/>
                      <a:pt x="103" y="613"/>
                    </a:cubicBezTo>
                    <a:lnTo>
                      <a:pt x="101" y="605"/>
                    </a:lnTo>
                    <a:lnTo>
                      <a:pt x="132" y="580"/>
                    </a:lnTo>
                    <a:lnTo>
                      <a:pt x="123" y="545"/>
                    </a:lnTo>
                    <a:lnTo>
                      <a:pt x="143" y="503"/>
                    </a:lnTo>
                    <a:cubicBezTo>
                      <a:pt x="143" y="503"/>
                      <a:pt x="224" y="174"/>
                      <a:pt x="213" y="156"/>
                    </a:cubicBezTo>
                    <a:cubicBezTo>
                      <a:pt x="202" y="139"/>
                      <a:pt x="214" y="0"/>
                      <a:pt x="214" y="0"/>
                    </a:cubicBezTo>
                    <a:lnTo>
                      <a:pt x="143" y="18"/>
                    </a:lnTo>
                    <a:cubicBezTo>
                      <a:pt x="143" y="18"/>
                      <a:pt x="103" y="53"/>
                      <a:pt x="101" y="66"/>
                    </a:cubicBezTo>
                    <a:cubicBezTo>
                      <a:pt x="99" y="79"/>
                      <a:pt x="31" y="279"/>
                      <a:pt x="31" y="279"/>
                    </a:cubicBezTo>
                    <a:lnTo>
                      <a:pt x="40" y="477"/>
                    </a:lnTo>
                    <a:lnTo>
                      <a:pt x="7" y="640"/>
                    </a:lnTo>
                    <a:cubicBezTo>
                      <a:pt x="7" y="640"/>
                      <a:pt x="13" y="873"/>
                      <a:pt x="7" y="879"/>
                    </a:cubicBezTo>
                    <a:cubicBezTo>
                      <a:pt x="0" y="886"/>
                      <a:pt x="20" y="954"/>
                      <a:pt x="20" y="954"/>
                    </a:cubicBezTo>
                    <a:close/>
                  </a:path>
                </a:pathLst>
              </a:custGeom>
              <a:solidFill>
                <a:srgbClr val="383837">
                  <a:alpha val="100000"/>
                </a:srgbClr>
              </a:solidFill>
              <a:ln w="9525">
                <a:noFill/>
              </a:ln>
            </p:spPr>
            <p:txBody>
              <a:bodyPr/>
              <a:p>
                <a:endParaRPr lang="zh-CN" altLang="en-US"/>
              </a:p>
            </p:txBody>
          </p:sp>
          <p:sp>
            <p:nvSpPr>
              <p:cNvPr id="10260" name="Freeform 38"/>
              <p:cNvSpPr/>
              <p:nvPr/>
            </p:nvSpPr>
            <p:spPr>
              <a:xfrm>
                <a:off x="306388" y="1219200"/>
                <a:ext cx="307975" cy="1371600"/>
              </a:xfrm>
              <a:custGeom>
                <a:avLst/>
                <a:gdLst/>
                <a:ahLst/>
                <a:cxnLst>
                  <a:cxn ang="0">
                    <a:pos x="307975" y="0"/>
                  </a:cxn>
                  <a:cxn ang="0">
                    <a:pos x="205796" y="25879"/>
                  </a:cxn>
                  <a:cxn ang="0">
                    <a:pos x="145353" y="94891"/>
                  </a:cxn>
                  <a:cxn ang="0">
                    <a:pos x="44613" y="401128"/>
                  </a:cxn>
                  <a:cxn ang="0">
                    <a:pos x="57565" y="685800"/>
                  </a:cxn>
                  <a:cxn ang="0">
                    <a:pos x="10074" y="920151"/>
                  </a:cxn>
                  <a:cxn ang="0">
                    <a:pos x="10074" y="1263770"/>
                  </a:cxn>
                  <a:cxn ang="0">
                    <a:pos x="28783" y="1371600"/>
                  </a:cxn>
                  <a:cxn ang="0">
                    <a:pos x="130961" y="1341408"/>
                  </a:cxn>
                  <a:cxn ang="0">
                    <a:pos x="133840" y="1321279"/>
                  </a:cxn>
                  <a:cxn ang="0">
                    <a:pos x="89226" y="1275272"/>
                  </a:cxn>
                  <a:cxn ang="0">
                    <a:pos x="109374" y="1258019"/>
                  </a:cxn>
                  <a:cxn ang="0">
                    <a:pos x="107935" y="1255143"/>
                  </a:cxn>
                  <a:cxn ang="0">
                    <a:pos x="122327" y="1227826"/>
                  </a:cxn>
                  <a:cxn ang="0">
                    <a:pos x="79152" y="1164566"/>
                  </a:cxn>
                  <a:cxn ang="0">
                    <a:pos x="105057" y="1170317"/>
                  </a:cxn>
                  <a:cxn ang="0">
                    <a:pos x="135279" y="1144438"/>
                  </a:cxn>
                  <a:cxn ang="0">
                    <a:pos x="133840" y="1141562"/>
                  </a:cxn>
                  <a:cxn ang="0">
                    <a:pos x="79152" y="1111370"/>
                  </a:cxn>
                  <a:cxn ang="0">
                    <a:pos x="57565" y="1029419"/>
                  </a:cxn>
                  <a:cxn ang="0">
                    <a:pos x="118009" y="1088366"/>
                  </a:cxn>
                  <a:cxn ang="0">
                    <a:pos x="94983" y="970472"/>
                  </a:cxn>
                  <a:cxn ang="0">
                    <a:pos x="125205" y="1026543"/>
                  </a:cxn>
                  <a:cxn ang="0">
                    <a:pos x="133840" y="964721"/>
                  </a:cxn>
                  <a:cxn ang="0">
                    <a:pos x="94983" y="874143"/>
                  </a:cxn>
                  <a:cxn ang="0">
                    <a:pos x="112253" y="802257"/>
                  </a:cxn>
                  <a:cxn ang="0">
                    <a:pos x="152548" y="862642"/>
                  </a:cxn>
                  <a:cxn ang="0">
                    <a:pos x="189966" y="833887"/>
                  </a:cxn>
                  <a:cxn ang="0">
                    <a:pos x="112253" y="746185"/>
                  </a:cxn>
                  <a:cxn ang="0">
                    <a:pos x="133840" y="705928"/>
                  </a:cxn>
                  <a:cxn ang="0">
                    <a:pos x="201479" y="733245"/>
                  </a:cxn>
                  <a:cxn ang="0">
                    <a:pos x="205796" y="724619"/>
                  </a:cxn>
                  <a:cxn ang="0">
                    <a:pos x="135279" y="644106"/>
                  </a:cxn>
                  <a:cxn ang="0">
                    <a:pos x="205796" y="424132"/>
                  </a:cxn>
                  <a:cxn ang="0">
                    <a:pos x="305097" y="219974"/>
                  </a:cxn>
                  <a:cxn ang="0">
                    <a:pos x="307975" y="0"/>
                  </a:cxn>
                </a:cxnLst>
                <a:pathLst>
                  <a:path w="214" h="954">
                    <a:moveTo>
                      <a:pt x="214" y="0"/>
                    </a:moveTo>
                    <a:lnTo>
                      <a:pt x="143" y="18"/>
                    </a:lnTo>
                    <a:cubicBezTo>
                      <a:pt x="143" y="18"/>
                      <a:pt x="103" y="53"/>
                      <a:pt x="101" y="66"/>
                    </a:cubicBezTo>
                    <a:cubicBezTo>
                      <a:pt x="99" y="79"/>
                      <a:pt x="31" y="279"/>
                      <a:pt x="31" y="279"/>
                    </a:cubicBezTo>
                    <a:lnTo>
                      <a:pt x="40" y="477"/>
                    </a:lnTo>
                    <a:lnTo>
                      <a:pt x="7" y="640"/>
                    </a:lnTo>
                    <a:cubicBezTo>
                      <a:pt x="7" y="640"/>
                      <a:pt x="13" y="873"/>
                      <a:pt x="7" y="879"/>
                    </a:cubicBezTo>
                    <a:cubicBezTo>
                      <a:pt x="0" y="886"/>
                      <a:pt x="20" y="954"/>
                      <a:pt x="20" y="954"/>
                    </a:cubicBezTo>
                    <a:lnTo>
                      <a:pt x="91" y="933"/>
                    </a:lnTo>
                    <a:cubicBezTo>
                      <a:pt x="91" y="933"/>
                      <a:pt x="93" y="926"/>
                      <a:pt x="93" y="919"/>
                    </a:cubicBezTo>
                    <a:cubicBezTo>
                      <a:pt x="72" y="906"/>
                      <a:pt x="54" y="893"/>
                      <a:pt x="62" y="887"/>
                    </a:cubicBezTo>
                    <a:cubicBezTo>
                      <a:pt x="66" y="884"/>
                      <a:pt x="71" y="880"/>
                      <a:pt x="76" y="875"/>
                    </a:cubicBezTo>
                    <a:cubicBezTo>
                      <a:pt x="75" y="874"/>
                      <a:pt x="75" y="873"/>
                      <a:pt x="75" y="873"/>
                    </a:cubicBezTo>
                    <a:cubicBezTo>
                      <a:pt x="75" y="873"/>
                      <a:pt x="83" y="864"/>
                      <a:pt x="85" y="854"/>
                    </a:cubicBezTo>
                    <a:cubicBezTo>
                      <a:pt x="29" y="866"/>
                      <a:pt x="55" y="810"/>
                      <a:pt x="55" y="810"/>
                    </a:cubicBezTo>
                    <a:cubicBezTo>
                      <a:pt x="58" y="811"/>
                      <a:pt x="65" y="813"/>
                      <a:pt x="73" y="814"/>
                    </a:cubicBezTo>
                    <a:lnTo>
                      <a:pt x="94" y="796"/>
                    </a:lnTo>
                    <a:cubicBezTo>
                      <a:pt x="94" y="796"/>
                      <a:pt x="93" y="795"/>
                      <a:pt x="93" y="794"/>
                    </a:cubicBezTo>
                    <a:cubicBezTo>
                      <a:pt x="78" y="788"/>
                      <a:pt x="62" y="781"/>
                      <a:pt x="55" y="773"/>
                    </a:cubicBezTo>
                    <a:cubicBezTo>
                      <a:pt x="39" y="757"/>
                      <a:pt x="40" y="716"/>
                      <a:pt x="40" y="716"/>
                    </a:cubicBezTo>
                    <a:cubicBezTo>
                      <a:pt x="49" y="739"/>
                      <a:pt x="82" y="757"/>
                      <a:pt x="82" y="757"/>
                    </a:cubicBezTo>
                    <a:lnTo>
                      <a:pt x="66" y="675"/>
                    </a:lnTo>
                    <a:lnTo>
                      <a:pt x="87" y="714"/>
                    </a:lnTo>
                    <a:cubicBezTo>
                      <a:pt x="90" y="696"/>
                      <a:pt x="92" y="677"/>
                      <a:pt x="93" y="671"/>
                    </a:cubicBezTo>
                    <a:cubicBezTo>
                      <a:pt x="81" y="645"/>
                      <a:pt x="69" y="618"/>
                      <a:pt x="66" y="608"/>
                    </a:cubicBezTo>
                    <a:cubicBezTo>
                      <a:pt x="62" y="588"/>
                      <a:pt x="78" y="558"/>
                      <a:pt x="78" y="558"/>
                    </a:cubicBezTo>
                    <a:cubicBezTo>
                      <a:pt x="85" y="576"/>
                      <a:pt x="96" y="590"/>
                      <a:pt x="106" y="600"/>
                    </a:cubicBezTo>
                    <a:lnTo>
                      <a:pt x="132" y="580"/>
                    </a:lnTo>
                    <a:lnTo>
                      <a:pt x="78" y="519"/>
                    </a:lnTo>
                    <a:lnTo>
                      <a:pt x="93" y="491"/>
                    </a:lnTo>
                    <a:cubicBezTo>
                      <a:pt x="102" y="488"/>
                      <a:pt x="125" y="500"/>
                      <a:pt x="140" y="510"/>
                    </a:cubicBezTo>
                    <a:lnTo>
                      <a:pt x="143" y="504"/>
                    </a:lnTo>
                    <a:lnTo>
                      <a:pt x="94" y="448"/>
                    </a:lnTo>
                    <a:cubicBezTo>
                      <a:pt x="85" y="416"/>
                      <a:pt x="133" y="318"/>
                      <a:pt x="143" y="295"/>
                    </a:cubicBezTo>
                    <a:cubicBezTo>
                      <a:pt x="149" y="282"/>
                      <a:pt x="183" y="213"/>
                      <a:pt x="212" y="153"/>
                    </a:cubicBezTo>
                    <a:cubicBezTo>
                      <a:pt x="203" y="125"/>
                      <a:pt x="214" y="0"/>
                      <a:pt x="214" y="0"/>
                    </a:cubicBezTo>
                    <a:close/>
                  </a:path>
                </a:pathLst>
              </a:custGeom>
              <a:solidFill>
                <a:srgbClr val="2E2C2C">
                  <a:alpha val="100000"/>
                </a:srgbClr>
              </a:solidFill>
              <a:ln w="9525">
                <a:noFill/>
              </a:ln>
            </p:spPr>
            <p:txBody>
              <a:bodyPr/>
              <a:p>
                <a:endParaRPr lang="zh-CN" altLang="en-US"/>
              </a:p>
            </p:txBody>
          </p:sp>
          <p:sp>
            <p:nvSpPr>
              <p:cNvPr id="10261" name="Freeform 39"/>
              <p:cNvSpPr/>
              <p:nvPr/>
            </p:nvSpPr>
            <p:spPr>
              <a:xfrm>
                <a:off x="138113" y="1192212"/>
                <a:ext cx="438150" cy="1462087"/>
              </a:xfrm>
              <a:custGeom>
                <a:avLst/>
                <a:gdLst/>
                <a:ahLst/>
                <a:cxnLst>
                  <a:cxn ang="0">
                    <a:pos x="50445" y="1244789"/>
                  </a:cxn>
                  <a:cxn ang="0">
                    <a:pos x="87918" y="1462087"/>
                  </a:cxn>
                  <a:cxn ang="0">
                    <a:pos x="174395" y="1462087"/>
                  </a:cxn>
                  <a:cxn ang="0">
                    <a:pos x="236370" y="1421793"/>
                  </a:cxn>
                  <a:cxn ang="0">
                    <a:pos x="236370" y="1316742"/>
                  </a:cxn>
                  <a:cxn ang="0">
                    <a:pos x="211869" y="1231837"/>
                  </a:cxn>
                  <a:cxn ang="0">
                    <a:pos x="211869" y="1086492"/>
                  </a:cxn>
                  <a:cxn ang="0">
                    <a:pos x="230605" y="844729"/>
                  </a:cxn>
                  <a:cxn ang="0">
                    <a:pos x="265196" y="712336"/>
                  </a:cxn>
                  <a:cxn ang="0">
                    <a:pos x="265196" y="554039"/>
                  </a:cxn>
                  <a:cxn ang="0">
                    <a:pos x="325730" y="418767"/>
                  </a:cxn>
                  <a:cxn ang="0">
                    <a:pos x="407883" y="155419"/>
                  </a:cxn>
                  <a:cxn ang="0">
                    <a:pos x="438150" y="35977"/>
                  </a:cxn>
                  <a:cxn ang="0">
                    <a:pos x="255107" y="7195"/>
                  </a:cxn>
                  <a:cxn ang="0">
                    <a:pos x="72064" y="7195"/>
                  </a:cxn>
                  <a:cxn ang="0">
                    <a:pos x="18737" y="233128"/>
                  </a:cxn>
                  <a:cxn ang="0">
                    <a:pos x="37473" y="405815"/>
                  </a:cxn>
                  <a:cxn ang="0">
                    <a:pos x="43238" y="497915"/>
                  </a:cxn>
                  <a:cxn ang="0">
                    <a:pos x="56210" y="646139"/>
                  </a:cxn>
                  <a:cxn ang="0">
                    <a:pos x="17295" y="749751"/>
                  </a:cxn>
                  <a:cxn ang="0">
                    <a:pos x="14413" y="1060589"/>
                  </a:cxn>
                  <a:cxn ang="0">
                    <a:pos x="50445" y="1244789"/>
                  </a:cxn>
                </a:cxnLst>
                <a:pathLst>
                  <a:path w="304" h="1016">
                    <a:moveTo>
                      <a:pt x="35" y="865"/>
                    </a:moveTo>
                    <a:cubicBezTo>
                      <a:pt x="35" y="865"/>
                      <a:pt x="17" y="989"/>
                      <a:pt x="61" y="1016"/>
                    </a:cubicBezTo>
                    <a:lnTo>
                      <a:pt x="121" y="1016"/>
                    </a:lnTo>
                    <a:lnTo>
                      <a:pt x="164" y="988"/>
                    </a:lnTo>
                    <a:cubicBezTo>
                      <a:pt x="164" y="988"/>
                      <a:pt x="183" y="937"/>
                      <a:pt x="164" y="915"/>
                    </a:cubicBezTo>
                    <a:cubicBezTo>
                      <a:pt x="145" y="893"/>
                      <a:pt x="147" y="856"/>
                      <a:pt x="147" y="856"/>
                    </a:cubicBezTo>
                    <a:lnTo>
                      <a:pt x="147" y="755"/>
                    </a:lnTo>
                    <a:cubicBezTo>
                      <a:pt x="147" y="755"/>
                      <a:pt x="145" y="645"/>
                      <a:pt x="160" y="587"/>
                    </a:cubicBezTo>
                    <a:cubicBezTo>
                      <a:pt x="175" y="530"/>
                      <a:pt x="184" y="495"/>
                      <a:pt x="184" y="495"/>
                    </a:cubicBezTo>
                    <a:cubicBezTo>
                      <a:pt x="184" y="495"/>
                      <a:pt x="180" y="398"/>
                      <a:pt x="184" y="385"/>
                    </a:cubicBezTo>
                    <a:cubicBezTo>
                      <a:pt x="189" y="372"/>
                      <a:pt x="226" y="302"/>
                      <a:pt x="226" y="291"/>
                    </a:cubicBezTo>
                    <a:cubicBezTo>
                      <a:pt x="226" y="280"/>
                      <a:pt x="274" y="119"/>
                      <a:pt x="283" y="108"/>
                    </a:cubicBezTo>
                    <a:cubicBezTo>
                      <a:pt x="292" y="97"/>
                      <a:pt x="304" y="25"/>
                      <a:pt x="304" y="25"/>
                    </a:cubicBezTo>
                    <a:cubicBezTo>
                      <a:pt x="304" y="25"/>
                      <a:pt x="185" y="9"/>
                      <a:pt x="177" y="5"/>
                    </a:cubicBezTo>
                    <a:cubicBezTo>
                      <a:pt x="169" y="0"/>
                      <a:pt x="50" y="5"/>
                      <a:pt x="50" y="5"/>
                    </a:cubicBezTo>
                    <a:cubicBezTo>
                      <a:pt x="50" y="5"/>
                      <a:pt x="6" y="135"/>
                      <a:pt x="13" y="162"/>
                    </a:cubicBezTo>
                    <a:cubicBezTo>
                      <a:pt x="19" y="189"/>
                      <a:pt x="33" y="264"/>
                      <a:pt x="26" y="282"/>
                    </a:cubicBezTo>
                    <a:cubicBezTo>
                      <a:pt x="19" y="299"/>
                      <a:pt x="30" y="346"/>
                      <a:pt x="30" y="346"/>
                    </a:cubicBezTo>
                    <a:cubicBezTo>
                      <a:pt x="30" y="346"/>
                      <a:pt x="37" y="436"/>
                      <a:pt x="39" y="449"/>
                    </a:cubicBezTo>
                    <a:cubicBezTo>
                      <a:pt x="41" y="462"/>
                      <a:pt x="0" y="497"/>
                      <a:pt x="12" y="521"/>
                    </a:cubicBezTo>
                    <a:cubicBezTo>
                      <a:pt x="24" y="546"/>
                      <a:pt x="3" y="719"/>
                      <a:pt x="10" y="737"/>
                    </a:cubicBezTo>
                    <a:cubicBezTo>
                      <a:pt x="17" y="755"/>
                      <a:pt x="35" y="865"/>
                      <a:pt x="35" y="865"/>
                    </a:cubicBezTo>
                    <a:close/>
                  </a:path>
                </a:pathLst>
              </a:custGeom>
              <a:solidFill>
                <a:srgbClr val="383837">
                  <a:alpha val="100000"/>
                </a:srgbClr>
              </a:solidFill>
              <a:ln w="9525">
                <a:noFill/>
              </a:ln>
            </p:spPr>
            <p:txBody>
              <a:bodyPr/>
              <a:p>
                <a:endParaRPr lang="zh-CN" altLang="en-US"/>
              </a:p>
            </p:txBody>
          </p:sp>
          <p:sp>
            <p:nvSpPr>
              <p:cNvPr id="10262" name="Freeform 40"/>
              <p:cNvSpPr/>
              <p:nvPr/>
            </p:nvSpPr>
            <p:spPr>
              <a:xfrm>
                <a:off x="139700" y="1843087"/>
                <a:ext cx="238125" cy="811212"/>
              </a:xfrm>
              <a:custGeom>
                <a:avLst/>
                <a:gdLst/>
                <a:ahLst/>
                <a:cxnLst>
                  <a:cxn ang="0">
                    <a:pos x="238125" y="81984"/>
                  </a:cxn>
                  <a:cxn ang="0">
                    <a:pos x="54841" y="0"/>
                  </a:cxn>
                  <a:cxn ang="0">
                    <a:pos x="15875" y="99244"/>
                  </a:cxn>
                  <a:cxn ang="0">
                    <a:pos x="11545" y="401291"/>
                  </a:cxn>
                  <a:cxn ang="0">
                    <a:pos x="11545" y="404168"/>
                  </a:cxn>
                  <a:cxn ang="0">
                    <a:pos x="11545" y="405606"/>
                  </a:cxn>
                  <a:cxn ang="0">
                    <a:pos x="11545" y="407044"/>
                  </a:cxn>
                  <a:cxn ang="0">
                    <a:pos x="12989" y="409921"/>
                  </a:cxn>
                  <a:cxn ang="0">
                    <a:pos x="49068" y="594026"/>
                  </a:cxn>
                  <a:cxn ang="0">
                    <a:pos x="80818" y="806897"/>
                  </a:cxn>
                  <a:cxn ang="0">
                    <a:pos x="82261" y="805459"/>
                  </a:cxn>
                  <a:cxn ang="0">
                    <a:pos x="86591" y="811212"/>
                  </a:cxn>
                  <a:cxn ang="0">
                    <a:pos x="173182" y="811212"/>
                  </a:cxn>
                  <a:cxn ang="0">
                    <a:pos x="229466" y="775254"/>
                  </a:cxn>
                  <a:cxn ang="0">
                    <a:pos x="199159" y="724913"/>
                  </a:cxn>
                  <a:cxn ang="0">
                    <a:pos x="106795" y="724913"/>
                  </a:cxn>
                  <a:cxn ang="0">
                    <a:pos x="235239" y="665942"/>
                  </a:cxn>
                  <a:cxn ang="0">
                    <a:pos x="72159" y="688955"/>
                  </a:cxn>
                  <a:cxn ang="0">
                    <a:pos x="73602" y="595464"/>
                  </a:cxn>
                  <a:cxn ang="0">
                    <a:pos x="134216" y="632860"/>
                  </a:cxn>
                  <a:cxn ang="0">
                    <a:pos x="76489" y="533616"/>
                  </a:cxn>
                  <a:cxn ang="0">
                    <a:pos x="134216" y="546561"/>
                  </a:cxn>
                  <a:cxn ang="0">
                    <a:pos x="73602" y="487590"/>
                  </a:cxn>
                  <a:cxn ang="0">
                    <a:pos x="134216" y="425742"/>
                  </a:cxn>
                  <a:cxn ang="0">
                    <a:pos x="114011" y="349512"/>
                  </a:cxn>
                  <a:cxn ang="0">
                    <a:pos x="57727" y="336567"/>
                  </a:cxn>
                  <a:cxn ang="0">
                    <a:pos x="60614" y="323622"/>
                  </a:cxn>
                  <a:cxn ang="0">
                    <a:pos x="134216" y="221501"/>
                  </a:cxn>
                  <a:cxn ang="0">
                    <a:pos x="53398" y="221501"/>
                  </a:cxn>
                  <a:cxn ang="0">
                    <a:pos x="155864" y="158215"/>
                  </a:cxn>
                  <a:cxn ang="0">
                    <a:pos x="129886" y="142394"/>
                  </a:cxn>
                  <a:cxn ang="0">
                    <a:pos x="53398" y="129449"/>
                  </a:cxn>
                  <a:cxn ang="0">
                    <a:pos x="106795" y="116504"/>
                  </a:cxn>
                  <a:cxn ang="0">
                    <a:pos x="57727" y="81984"/>
                  </a:cxn>
                  <a:cxn ang="0">
                    <a:pos x="238125" y="81984"/>
                  </a:cxn>
                </a:cxnLst>
                <a:pathLst>
                  <a:path w="165" h="564">
                    <a:moveTo>
                      <a:pt x="165" y="57"/>
                    </a:moveTo>
                    <a:cubicBezTo>
                      <a:pt x="148" y="40"/>
                      <a:pt x="82" y="15"/>
                      <a:pt x="38" y="0"/>
                    </a:cubicBezTo>
                    <a:cubicBezTo>
                      <a:pt x="34" y="15"/>
                      <a:pt x="0" y="47"/>
                      <a:pt x="11" y="69"/>
                    </a:cubicBezTo>
                    <a:cubicBezTo>
                      <a:pt x="22" y="92"/>
                      <a:pt x="5" y="243"/>
                      <a:pt x="8" y="279"/>
                    </a:cubicBezTo>
                    <a:cubicBezTo>
                      <a:pt x="8" y="279"/>
                      <a:pt x="8" y="280"/>
                      <a:pt x="8" y="281"/>
                    </a:cubicBezTo>
                    <a:cubicBezTo>
                      <a:pt x="8" y="281"/>
                      <a:pt x="8" y="282"/>
                      <a:pt x="8" y="282"/>
                    </a:cubicBezTo>
                    <a:cubicBezTo>
                      <a:pt x="8" y="283"/>
                      <a:pt x="8" y="283"/>
                      <a:pt x="8" y="283"/>
                    </a:cubicBezTo>
                    <a:cubicBezTo>
                      <a:pt x="9" y="284"/>
                      <a:pt x="9" y="284"/>
                      <a:pt x="9" y="285"/>
                    </a:cubicBezTo>
                    <a:cubicBezTo>
                      <a:pt x="16" y="303"/>
                      <a:pt x="34" y="413"/>
                      <a:pt x="34" y="413"/>
                    </a:cubicBezTo>
                    <a:cubicBezTo>
                      <a:pt x="34" y="413"/>
                      <a:pt x="17" y="530"/>
                      <a:pt x="56" y="561"/>
                    </a:cubicBezTo>
                    <a:lnTo>
                      <a:pt x="57" y="560"/>
                    </a:lnTo>
                    <a:cubicBezTo>
                      <a:pt x="58" y="561"/>
                      <a:pt x="59" y="563"/>
                      <a:pt x="60" y="564"/>
                    </a:cubicBezTo>
                    <a:lnTo>
                      <a:pt x="120" y="564"/>
                    </a:lnTo>
                    <a:lnTo>
                      <a:pt x="159" y="539"/>
                    </a:lnTo>
                    <a:cubicBezTo>
                      <a:pt x="148" y="521"/>
                      <a:pt x="138" y="504"/>
                      <a:pt x="138" y="504"/>
                    </a:cubicBezTo>
                    <a:lnTo>
                      <a:pt x="74" y="504"/>
                    </a:lnTo>
                    <a:cubicBezTo>
                      <a:pt x="79" y="471"/>
                      <a:pt x="163" y="463"/>
                      <a:pt x="163" y="463"/>
                    </a:cubicBezTo>
                    <a:cubicBezTo>
                      <a:pt x="150" y="443"/>
                      <a:pt x="81" y="467"/>
                      <a:pt x="50" y="479"/>
                    </a:cubicBezTo>
                    <a:cubicBezTo>
                      <a:pt x="41" y="463"/>
                      <a:pt x="48" y="429"/>
                      <a:pt x="51" y="414"/>
                    </a:cubicBezTo>
                    <a:cubicBezTo>
                      <a:pt x="71" y="417"/>
                      <a:pt x="93" y="440"/>
                      <a:pt x="93" y="440"/>
                    </a:cubicBezTo>
                    <a:lnTo>
                      <a:pt x="53" y="371"/>
                    </a:lnTo>
                    <a:cubicBezTo>
                      <a:pt x="49" y="357"/>
                      <a:pt x="93" y="380"/>
                      <a:pt x="93" y="380"/>
                    </a:cubicBezTo>
                    <a:lnTo>
                      <a:pt x="51" y="339"/>
                    </a:lnTo>
                    <a:cubicBezTo>
                      <a:pt x="51" y="339"/>
                      <a:pt x="76" y="325"/>
                      <a:pt x="93" y="296"/>
                    </a:cubicBezTo>
                    <a:cubicBezTo>
                      <a:pt x="110" y="266"/>
                      <a:pt x="79" y="243"/>
                      <a:pt x="79" y="243"/>
                    </a:cubicBezTo>
                    <a:cubicBezTo>
                      <a:pt x="79" y="243"/>
                      <a:pt x="30" y="277"/>
                      <a:pt x="40" y="234"/>
                    </a:cubicBezTo>
                    <a:cubicBezTo>
                      <a:pt x="40" y="231"/>
                      <a:pt x="41" y="228"/>
                      <a:pt x="42" y="225"/>
                    </a:cubicBezTo>
                    <a:cubicBezTo>
                      <a:pt x="54" y="186"/>
                      <a:pt x="93" y="154"/>
                      <a:pt x="93" y="154"/>
                    </a:cubicBezTo>
                    <a:lnTo>
                      <a:pt x="37" y="154"/>
                    </a:lnTo>
                    <a:cubicBezTo>
                      <a:pt x="49" y="122"/>
                      <a:pt x="124" y="129"/>
                      <a:pt x="108" y="110"/>
                    </a:cubicBezTo>
                    <a:cubicBezTo>
                      <a:pt x="104" y="106"/>
                      <a:pt x="98" y="102"/>
                      <a:pt x="90" y="99"/>
                    </a:cubicBezTo>
                    <a:cubicBezTo>
                      <a:pt x="68" y="91"/>
                      <a:pt x="37" y="90"/>
                      <a:pt x="37" y="90"/>
                    </a:cubicBezTo>
                    <a:lnTo>
                      <a:pt x="74" y="81"/>
                    </a:lnTo>
                    <a:lnTo>
                      <a:pt x="40" y="57"/>
                    </a:lnTo>
                    <a:cubicBezTo>
                      <a:pt x="68" y="45"/>
                      <a:pt x="165" y="57"/>
                      <a:pt x="165" y="57"/>
                    </a:cubicBezTo>
                    <a:close/>
                  </a:path>
                </a:pathLst>
              </a:custGeom>
              <a:solidFill>
                <a:srgbClr val="2E2C2C">
                  <a:alpha val="100000"/>
                </a:srgbClr>
              </a:solidFill>
              <a:ln w="9525">
                <a:noFill/>
              </a:ln>
            </p:spPr>
            <p:txBody>
              <a:bodyPr/>
              <a:p>
                <a:endParaRPr lang="zh-CN" altLang="en-US"/>
              </a:p>
            </p:txBody>
          </p:sp>
          <p:sp>
            <p:nvSpPr>
              <p:cNvPr id="10263" name="Freeform 41"/>
              <p:cNvSpPr/>
              <p:nvPr/>
            </p:nvSpPr>
            <p:spPr>
              <a:xfrm>
                <a:off x="123825" y="1193800"/>
                <a:ext cx="452438" cy="608012"/>
              </a:xfrm>
              <a:custGeom>
                <a:avLst/>
                <a:gdLst/>
                <a:ahLst/>
                <a:cxnLst>
                  <a:cxn ang="0">
                    <a:pos x="269446" y="5763"/>
                  </a:cxn>
                  <a:cxn ang="0">
                    <a:pos x="86453" y="5763"/>
                  </a:cxn>
                  <a:cxn ang="0">
                    <a:pos x="10086" y="210355"/>
                  </a:cxn>
                  <a:cxn ang="0">
                    <a:pos x="12968" y="384690"/>
                  </a:cxn>
                  <a:cxn ang="0">
                    <a:pos x="25936" y="502835"/>
                  </a:cxn>
                  <a:cxn ang="0">
                    <a:pos x="66281" y="608012"/>
                  </a:cxn>
                  <a:cxn ang="0">
                    <a:pos x="149852" y="485545"/>
                  </a:cxn>
                  <a:cxn ang="0">
                    <a:pos x="89335" y="508598"/>
                  </a:cxn>
                  <a:cxn ang="0">
                    <a:pos x="128239" y="301124"/>
                  </a:cxn>
                  <a:cxn ang="0">
                    <a:pos x="149852" y="142638"/>
                  </a:cxn>
                  <a:cxn ang="0">
                    <a:pos x="340049" y="142638"/>
                  </a:cxn>
                  <a:cxn ang="0">
                    <a:pos x="414975" y="171454"/>
                  </a:cxn>
                  <a:cxn ang="0">
                    <a:pos x="422179" y="154164"/>
                  </a:cxn>
                  <a:cxn ang="0">
                    <a:pos x="452438" y="34579"/>
                  </a:cxn>
                  <a:cxn ang="0">
                    <a:pos x="269446" y="5763"/>
                  </a:cxn>
                </a:cxnLst>
                <a:pathLst>
                  <a:path w="314" h="422">
                    <a:moveTo>
                      <a:pt x="187" y="4"/>
                    </a:moveTo>
                    <a:cubicBezTo>
                      <a:pt x="179" y="0"/>
                      <a:pt x="60" y="4"/>
                      <a:pt x="60" y="4"/>
                    </a:cubicBezTo>
                    <a:cubicBezTo>
                      <a:pt x="60" y="4"/>
                      <a:pt x="0" y="119"/>
                      <a:pt x="7" y="146"/>
                    </a:cubicBezTo>
                    <a:cubicBezTo>
                      <a:pt x="13" y="173"/>
                      <a:pt x="15" y="250"/>
                      <a:pt x="9" y="267"/>
                    </a:cubicBezTo>
                    <a:cubicBezTo>
                      <a:pt x="2" y="285"/>
                      <a:pt x="18" y="349"/>
                      <a:pt x="18" y="349"/>
                    </a:cubicBezTo>
                    <a:cubicBezTo>
                      <a:pt x="18" y="349"/>
                      <a:pt x="44" y="391"/>
                      <a:pt x="46" y="422"/>
                    </a:cubicBezTo>
                    <a:cubicBezTo>
                      <a:pt x="79" y="388"/>
                      <a:pt x="104" y="337"/>
                      <a:pt x="104" y="337"/>
                    </a:cubicBezTo>
                    <a:cubicBezTo>
                      <a:pt x="91" y="346"/>
                      <a:pt x="62" y="353"/>
                      <a:pt x="62" y="353"/>
                    </a:cubicBezTo>
                    <a:cubicBezTo>
                      <a:pt x="65" y="321"/>
                      <a:pt x="89" y="209"/>
                      <a:pt x="89" y="209"/>
                    </a:cubicBezTo>
                    <a:cubicBezTo>
                      <a:pt x="89" y="209"/>
                      <a:pt x="202" y="129"/>
                      <a:pt x="104" y="99"/>
                    </a:cubicBezTo>
                    <a:cubicBezTo>
                      <a:pt x="114" y="60"/>
                      <a:pt x="236" y="99"/>
                      <a:pt x="236" y="99"/>
                    </a:cubicBezTo>
                    <a:lnTo>
                      <a:pt x="288" y="119"/>
                    </a:lnTo>
                    <a:cubicBezTo>
                      <a:pt x="290" y="113"/>
                      <a:pt x="292" y="109"/>
                      <a:pt x="293" y="107"/>
                    </a:cubicBezTo>
                    <a:cubicBezTo>
                      <a:pt x="302" y="96"/>
                      <a:pt x="314" y="24"/>
                      <a:pt x="314" y="24"/>
                    </a:cubicBezTo>
                    <a:cubicBezTo>
                      <a:pt x="314" y="24"/>
                      <a:pt x="195" y="8"/>
                      <a:pt x="187" y="4"/>
                    </a:cubicBezTo>
                    <a:close/>
                  </a:path>
                </a:pathLst>
              </a:custGeom>
              <a:solidFill>
                <a:srgbClr val="2E2C2C">
                  <a:alpha val="100000"/>
                </a:srgbClr>
              </a:solidFill>
              <a:ln w="9525">
                <a:noFill/>
              </a:ln>
            </p:spPr>
            <p:txBody>
              <a:bodyPr/>
              <a:p>
                <a:endParaRPr lang="zh-CN" altLang="en-US"/>
              </a:p>
            </p:txBody>
          </p:sp>
          <p:sp>
            <p:nvSpPr>
              <p:cNvPr id="10264" name="Freeform 42"/>
              <p:cNvSpPr/>
              <p:nvPr/>
            </p:nvSpPr>
            <p:spPr>
              <a:xfrm>
                <a:off x="274638" y="1130300"/>
                <a:ext cx="339725" cy="120650"/>
              </a:xfrm>
              <a:custGeom>
                <a:avLst/>
                <a:gdLst/>
                <a:ahLst/>
                <a:cxnLst>
                  <a:cxn ang="0">
                    <a:pos x="0" y="56691"/>
                  </a:cxn>
                  <a:cxn ang="0">
                    <a:pos x="274947" y="117743"/>
                  </a:cxn>
                  <a:cxn ang="0">
                    <a:pos x="339725" y="88670"/>
                  </a:cxn>
                  <a:cxn ang="0">
                    <a:pos x="331088" y="24711"/>
                  </a:cxn>
                  <a:cxn ang="0">
                    <a:pos x="12956" y="0"/>
                  </a:cxn>
                  <a:cxn ang="0">
                    <a:pos x="0" y="56691"/>
                  </a:cxn>
                </a:cxnLst>
                <a:pathLst>
                  <a:path w="236" h="83">
                    <a:moveTo>
                      <a:pt x="0" y="39"/>
                    </a:moveTo>
                    <a:cubicBezTo>
                      <a:pt x="0" y="39"/>
                      <a:pt x="136" y="83"/>
                      <a:pt x="191" y="81"/>
                    </a:cubicBezTo>
                    <a:lnTo>
                      <a:pt x="236" y="61"/>
                    </a:lnTo>
                    <a:lnTo>
                      <a:pt x="230" y="17"/>
                    </a:lnTo>
                    <a:lnTo>
                      <a:pt x="9" y="0"/>
                    </a:lnTo>
                    <a:lnTo>
                      <a:pt x="0" y="39"/>
                    </a:lnTo>
                    <a:close/>
                  </a:path>
                </a:pathLst>
              </a:custGeom>
              <a:solidFill>
                <a:srgbClr val="2E2C2C">
                  <a:alpha val="100000"/>
                </a:srgbClr>
              </a:solidFill>
              <a:ln w="9525">
                <a:noFill/>
              </a:ln>
            </p:spPr>
            <p:txBody>
              <a:bodyPr/>
              <a:p>
                <a:endParaRPr lang="zh-CN" altLang="en-US"/>
              </a:p>
            </p:txBody>
          </p:sp>
          <p:sp>
            <p:nvSpPr>
              <p:cNvPr id="10265" name="Freeform 43"/>
              <p:cNvSpPr/>
              <p:nvPr/>
            </p:nvSpPr>
            <p:spPr>
              <a:xfrm>
                <a:off x="298450" y="344487"/>
                <a:ext cx="309563" cy="857250"/>
              </a:xfrm>
              <a:custGeom>
                <a:avLst/>
                <a:gdLst/>
                <a:ahLst/>
                <a:cxnLst>
                  <a:cxn ang="0">
                    <a:pos x="2880" y="768073"/>
                  </a:cxn>
                  <a:cxn ang="0">
                    <a:pos x="102228" y="842867"/>
                  </a:cxn>
                  <a:cxn ang="0">
                    <a:pos x="309563" y="828483"/>
                  </a:cxn>
                  <a:cxn ang="0">
                    <a:pos x="277887" y="558076"/>
                  </a:cxn>
                  <a:cxn ang="0">
                    <a:pos x="293725" y="384036"/>
                  </a:cxn>
                  <a:cxn ang="0">
                    <a:pos x="214534" y="159656"/>
                  </a:cxn>
                  <a:cxn ang="0">
                    <a:pos x="203016" y="46027"/>
                  </a:cxn>
                  <a:cxn ang="0">
                    <a:pos x="177099" y="113629"/>
                  </a:cxn>
                  <a:cxn ang="0">
                    <a:pos x="35996" y="0"/>
                  </a:cxn>
                  <a:cxn ang="0">
                    <a:pos x="2880" y="40273"/>
                  </a:cxn>
                  <a:cxn ang="0">
                    <a:pos x="2880" y="768073"/>
                  </a:cxn>
                </a:cxnLst>
                <a:pathLst>
                  <a:path w="215" h="596">
                    <a:moveTo>
                      <a:pt x="2" y="534"/>
                    </a:moveTo>
                    <a:cubicBezTo>
                      <a:pt x="2" y="534"/>
                      <a:pt x="0" y="576"/>
                      <a:pt x="71" y="586"/>
                    </a:cubicBezTo>
                    <a:cubicBezTo>
                      <a:pt x="141" y="596"/>
                      <a:pt x="200" y="596"/>
                      <a:pt x="215" y="576"/>
                    </a:cubicBezTo>
                    <a:lnTo>
                      <a:pt x="193" y="388"/>
                    </a:lnTo>
                    <a:cubicBezTo>
                      <a:pt x="193" y="388"/>
                      <a:pt x="208" y="305"/>
                      <a:pt x="204" y="267"/>
                    </a:cubicBezTo>
                    <a:cubicBezTo>
                      <a:pt x="200" y="228"/>
                      <a:pt x="149" y="111"/>
                      <a:pt x="149" y="111"/>
                    </a:cubicBezTo>
                    <a:cubicBezTo>
                      <a:pt x="149" y="111"/>
                      <a:pt x="161" y="54"/>
                      <a:pt x="141" y="32"/>
                    </a:cubicBezTo>
                    <a:lnTo>
                      <a:pt x="123" y="79"/>
                    </a:lnTo>
                    <a:cubicBezTo>
                      <a:pt x="123" y="79"/>
                      <a:pt x="103" y="79"/>
                      <a:pt x="25" y="0"/>
                    </a:cubicBezTo>
                    <a:cubicBezTo>
                      <a:pt x="25" y="0"/>
                      <a:pt x="9" y="18"/>
                      <a:pt x="2" y="28"/>
                    </a:cubicBezTo>
                    <a:lnTo>
                      <a:pt x="2" y="534"/>
                    </a:lnTo>
                    <a:close/>
                  </a:path>
                </a:pathLst>
              </a:custGeom>
              <a:solidFill>
                <a:srgbClr val="D8DCE8">
                  <a:alpha val="100000"/>
                </a:srgbClr>
              </a:solidFill>
              <a:ln w="9525">
                <a:noFill/>
              </a:ln>
            </p:spPr>
            <p:txBody>
              <a:bodyPr/>
              <a:p>
                <a:endParaRPr lang="zh-CN" altLang="en-US"/>
              </a:p>
            </p:txBody>
          </p:sp>
          <p:sp>
            <p:nvSpPr>
              <p:cNvPr id="10266" name="Freeform 44"/>
              <p:cNvSpPr/>
              <p:nvPr/>
            </p:nvSpPr>
            <p:spPr>
              <a:xfrm>
                <a:off x="298450" y="344487"/>
                <a:ext cx="309563" cy="857250"/>
              </a:xfrm>
              <a:custGeom>
                <a:avLst/>
                <a:gdLst/>
                <a:ahLst/>
                <a:cxnLst>
                  <a:cxn ang="0">
                    <a:pos x="214534" y="831360"/>
                  </a:cxn>
                  <a:cxn ang="0">
                    <a:pos x="56153" y="732115"/>
                  </a:cxn>
                  <a:cxn ang="0">
                    <a:pos x="64792" y="676019"/>
                  </a:cxn>
                  <a:cxn ang="0">
                    <a:pos x="214534" y="762320"/>
                  </a:cxn>
                  <a:cxn ang="0">
                    <a:pos x="67672" y="535062"/>
                  </a:cxn>
                  <a:cxn ang="0">
                    <a:pos x="46074" y="113629"/>
                  </a:cxn>
                  <a:cxn ang="0">
                    <a:pos x="112307" y="174039"/>
                  </a:cxn>
                  <a:cxn ang="0">
                    <a:pos x="67672" y="99245"/>
                  </a:cxn>
                  <a:cxn ang="0">
                    <a:pos x="138223" y="90615"/>
                  </a:cxn>
                  <a:cxn ang="0">
                    <a:pos x="35996" y="0"/>
                  </a:cxn>
                  <a:cxn ang="0">
                    <a:pos x="2880" y="40273"/>
                  </a:cxn>
                  <a:cxn ang="0">
                    <a:pos x="2880" y="768073"/>
                  </a:cxn>
                  <a:cxn ang="0">
                    <a:pos x="102228" y="842867"/>
                  </a:cxn>
                  <a:cxn ang="0">
                    <a:pos x="309563" y="828483"/>
                  </a:cxn>
                  <a:cxn ang="0">
                    <a:pos x="309563" y="827045"/>
                  </a:cxn>
                  <a:cxn ang="0">
                    <a:pos x="214534" y="831360"/>
                  </a:cxn>
                </a:cxnLst>
                <a:pathLst>
                  <a:path w="215" h="596">
                    <a:moveTo>
                      <a:pt x="149" y="578"/>
                    </a:moveTo>
                    <a:cubicBezTo>
                      <a:pt x="66" y="574"/>
                      <a:pt x="39" y="509"/>
                      <a:pt x="39" y="509"/>
                    </a:cubicBezTo>
                    <a:cubicBezTo>
                      <a:pt x="39" y="509"/>
                      <a:pt x="17" y="470"/>
                      <a:pt x="45" y="470"/>
                    </a:cubicBezTo>
                    <a:cubicBezTo>
                      <a:pt x="73" y="471"/>
                      <a:pt x="149" y="530"/>
                      <a:pt x="149" y="530"/>
                    </a:cubicBezTo>
                    <a:cubicBezTo>
                      <a:pt x="130" y="485"/>
                      <a:pt x="83" y="428"/>
                      <a:pt x="47" y="372"/>
                    </a:cubicBezTo>
                    <a:cubicBezTo>
                      <a:pt x="11" y="315"/>
                      <a:pt x="32" y="79"/>
                      <a:pt x="32" y="79"/>
                    </a:cubicBezTo>
                    <a:lnTo>
                      <a:pt x="78" y="121"/>
                    </a:lnTo>
                    <a:lnTo>
                      <a:pt x="47" y="69"/>
                    </a:lnTo>
                    <a:cubicBezTo>
                      <a:pt x="72" y="84"/>
                      <a:pt x="87" y="77"/>
                      <a:pt x="96" y="63"/>
                    </a:cubicBezTo>
                    <a:cubicBezTo>
                      <a:pt x="80" y="52"/>
                      <a:pt x="58" y="33"/>
                      <a:pt x="25" y="0"/>
                    </a:cubicBezTo>
                    <a:cubicBezTo>
                      <a:pt x="25" y="0"/>
                      <a:pt x="9" y="18"/>
                      <a:pt x="2" y="28"/>
                    </a:cubicBezTo>
                    <a:lnTo>
                      <a:pt x="2" y="534"/>
                    </a:lnTo>
                    <a:cubicBezTo>
                      <a:pt x="2" y="534"/>
                      <a:pt x="0" y="576"/>
                      <a:pt x="71" y="586"/>
                    </a:cubicBezTo>
                    <a:cubicBezTo>
                      <a:pt x="141" y="596"/>
                      <a:pt x="200" y="596"/>
                      <a:pt x="215" y="576"/>
                    </a:cubicBezTo>
                    <a:lnTo>
                      <a:pt x="215" y="575"/>
                    </a:lnTo>
                    <a:cubicBezTo>
                      <a:pt x="192" y="577"/>
                      <a:pt x="169" y="578"/>
                      <a:pt x="149" y="578"/>
                    </a:cubicBezTo>
                    <a:close/>
                  </a:path>
                </a:pathLst>
              </a:custGeom>
              <a:solidFill>
                <a:srgbClr val="AFB0B2">
                  <a:alpha val="100000"/>
                </a:srgbClr>
              </a:solidFill>
              <a:ln w="9525">
                <a:noFill/>
              </a:ln>
            </p:spPr>
            <p:txBody>
              <a:bodyPr/>
              <a:p>
                <a:endParaRPr lang="zh-CN" altLang="en-US"/>
              </a:p>
            </p:txBody>
          </p:sp>
          <p:sp>
            <p:nvSpPr>
              <p:cNvPr id="10267" name="Freeform 45"/>
              <p:cNvSpPr/>
              <p:nvPr/>
            </p:nvSpPr>
            <p:spPr>
              <a:xfrm>
                <a:off x="0" y="371475"/>
                <a:ext cx="457200" cy="1096962"/>
              </a:xfrm>
              <a:custGeom>
                <a:avLst/>
                <a:gdLst/>
                <a:ahLst/>
                <a:cxnLst>
                  <a:cxn ang="0">
                    <a:pos x="0" y="1049518"/>
                  </a:cxn>
                  <a:cxn ang="0">
                    <a:pos x="166777" y="1096962"/>
                  </a:cxn>
                  <a:cxn ang="0">
                    <a:pos x="378125" y="704471"/>
                  </a:cxn>
                  <a:cxn ang="0">
                    <a:pos x="444260" y="520446"/>
                  </a:cxn>
                  <a:cxn ang="0">
                    <a:pos x="291860" y="0"/>
                  </a:cxn>
                  <a:cxn ang="0">
                    <a:pos x="166777" y="69009"/>
                  </a:cxn>
                  <a:cxn ang="0">
                    <a:pos x="169653" y="342172"/>
                  </a:cxn>
                  <a:cxn ang="0">
                    <a:pos x="0" y="1049518"/>
                  </a:cxn>
                </a:cxnLst>
                <a:pathLst>
                  <a:path w="318" h="763">
                    <a:moveTo>
                      <a:pt x="0" y="730"/>
                    </a:moveTo>
                    <a:lnTo>
                      <a:pt x="116" y="763"/>
                    </a:lnTo>
                    <a:cubicBezTo>
                      <a:pt x="116" y="763"/>
                      <a:pt x="251" y="503"/>
                      <a:pt x="263" y="490"/>
                    </a:cubicBezTo>
                    <a:cubicBezTo>
                      <a:pt x="275" y="476"/>
                      <a:pt x="318" y="439"/>
                      <a:pt x="309" y="362"/>
                    </a:cubicBezTo>
                    <a:cubicBezTo>
                      <a:pt x="301" y="285"/>
                      <a:pt x="292" y="104"/>
                      <a:pt x="203" y="0"/>
                    </a:cubicBezTo>
                    <a:cubicBezTo>
                      <a:pt x="203" y="0"/>
                      <a:pt x="166" y="51"/>
                      <a:pt x="116" y="48"/>
                    </a:cubicBezTo>
                    <a:lnTo>
                      <a:pt x="118" y="238"/>
                    </a:lnTo>
                    <a:cubicBezTo>
                      <a:pt x="118" y="238"/>
                      <a:pt x="92" y="554"/>
                      <a:pt x="0" y="730"/>
                    </a:cubicBezTo>
                    <a:close/>
                  </a:path>
                </a:pathLst>
              </a:custGeom>
              <a:solidFill>
                <a:srgbClr val="383837">
                  <a:alpha val="100000"/>
                </a:srgbClr>
              </a:solidFill>
              <a:ln w="9525">
                <a:noFill/>
              </a:ln>
            </p:spPr>
            <p:txBody>
              <a:bodyPr/>
              <a:p>
                <a:endParaRPr lang="zh-CN" altLang="en-US"/>
              </a:p>
            </p:txBody>
          </p:sp>
          <p:sp>
            <p:nvSpPr>
              <p:cNvPr id="10268" name="Freeform 46"/>
              <p:cNvSpPr/>
              <p:nvPr/>
            </p:nvSpPr>
            <p:spPr>
              <a:xfrm>
                <a:off x="430213" y="457200"/>
                <a:ext cx="184150" cy="730250"/>
              </a:xfrm>
              <a:custGeom>
                <a:avLst/>
                <a:gdLst/>
                <a:ahLst/>
                <a:cxnLst>
                  <a:cxn ang="0">
                    <a:pos x="98600" y="679838"/>
                  </a:cxn>
                  <a:cxn ang="0">
                    <a:pos x="146450" y="730250"/>
                  </a:cxn>
                  <a:cxn ang="0">
                    <a:pos x="184150" y="688480"/>
                  </a:cxn>
                  <a:cxn ang="0">
                    <a:pos x="142100" y="313993"/>
                  </a:cxn>
                  <a:cxn ang="0">
                    <a:pos x="62350" y="76338"/>
                  </a:cxn>
                  <a:cxn ang="0">
                    <a:pos x="44950" y="0"/>
                  </a:cxn>
                  <a:cxn ang="0">
                    <a:pos x="0" y="46091"/>
                  </a:cxn>
                  <a:cxn ang="0">
                    <a:pos x="20300" y="84980"/>
                  </a:cxn>
                  <a:cxn ang="0">
                    <a:pos x="59450" y="265022"/>
                  </a:cxn>
                  <a:cxn ang="0">
                    <a:pos x="98600" y="679838"/>
                  </a:cxn>
                </a:cxnLst>
                <a:pathLst>
                  <a:path w="127" h="507">
                    <a:moveTo>
                      <a:pt x="68" y="472"/>
                    </a:moveTo>
                    <a:lnTo>
                      <a:pt x="101" y="507"/>
                    </a:lnTo>
                    <a:lnTo>
                      <a:pt x="127" y="478"/>
                    </a:lnTo>
                    <a:cubicBezTo>
                      <a:pt x="127" y="478"/>
                      <a:pt x="107" y="272"/>
                      <a:pt x="98" y="218"/>
                    </a:cubicBezTo>
                    <a:cubicBezTo>
                      <a:pt x="88" y="164"/>
                      <a:pt x="43" y="53"/>
                      <a:pt x="43" y="53"/>
                    </a:cubicBezTo>
                    <a:cubicBezTo>
                      <a:pt x="43" y="53"/>
                      <a:pt x="61" y="22"/>
                      <a:pt x="31" y="0"/>
                    </a:cubicBezTo>
                    <a:cubicBezTo>
                      <a:pt x="31" y="0"/>
                      <a:pt x="6" y="5"/>
                      <a:pt x="0" y="32"/>
                    </a:cubicBezTo>
                    <a:lnTo>
                      <a:pt x="14" y="59"/>
                    </a:lnTo>
                    <a:cubicBezTo>
                      <a:pt x="14" y="59"/>
                      <a:pt x="36" y="146"/>
                      <a:pt x="41" y="184"/>
                    </a:cubicBezTo>
                    <a:cubicBezTo>
                      <a:pt x="46" y="223"/>
                      <a:pt x="48" y="451"/>
                      <a:pt x="68" y="472"/>
                    </a:cubicBezTo>
                    <a:close/>
                  </a:path>
                </a:pathLst>
              </a:custGeom>
              <a:solidFill>
                <a:srgbClr val="9D3D25">
                  <a:alpha val="100000"/>
                </a:srgbClr>
              </a:solidFill>
              <a:ln w="9525">
                <a:noFill/>
              </a:ln>
            </p:spPr>
            <p:txBody>
              <a:bodyPr/>
              <a:p>
                <a:endParaRPr lang="zh-CN" altLang="en-US"/>
              </a:p>
            </p:txBody>
          </p:sp>
          <p:sp>
            <p:nvSpPr>
              <p:cNvPr id="10269" name="Freeform 47"/>
              <p:cNvSpPr/>
              <p:nvPr/>
            </p:nvSpPr>
            <p:spPr>
              <a:xfrm>
                <a:off x="614363" y="725487"/>
                <a:ext cx="412750" cy="296862"/>
              </a:xfrm>
              <a:custGeom>
                <a:avLst/>
                <a:gdLst/>
                <a:ahLst/>
                <a:cxnLst>
                  <a:cxn ang="0">
                    <a:pos x="398368" y="217603"/>
                  </a:cxn>
                  <a:cxn ang="0">
                    <a:pos x="343719" y="77818"/>
                  </a:cxn>
                  <a:cxn ang="0">
                    <a:pos x="221476" y="109522"/>
                  </a:cxn>
                  <a:cxn ang="0">
                    <a:pos x="182645" y="129697"/>
                  </a:cxn>
                  <a:cxn ang="0">
                    <a:pos x="125119" y="129697"/>
                  </a:cxn>
                  <a:cxn ang="0">
                    <a:pos x="71908" y="129697"/>
                  </a:cxn>
                  <a:cxn ang="0">
                    <a:pos x="53212" y="110963"/>
                  </a:cxn>
                  <a:cxn ang="0">
                    <a:pos x="17258" y="0"/>
                  </a:cxn>
                  <a:cxn ang="0">
                    <a:pos x="0" y="252189"/>
                  </a:cxn>
                  <a:cxn ang="0">
                    <a:pos x="8629" y="295421"/>
                  </a:cxn>
                  <a:cxn ang="0">
                    <a:pos x="175455" y="276687"/>
                  </a:cxn>
                  <a:cxn ang="0">
                    <a:pos x="398368" y="217603"/>
                  </a:cxn>
                </a:cxnLst>
                <a:pathLst>
                  <a:path w="287" h="206">
                    <a:moveTo>
                      <a:pt x="277" y="151"/>
                    </a:moveTo>
                    <a:cubicBezTo>
                      <a:pt x="277" y="151"/>
                      <a:pt x="287" y="89"/>
                      <a:pt x="239" y="54"/>
                    </a:cubicBezTo>
                    <a:cubicBezTo>
                      <a:pt x="239" y="54"/>
                      <a:pt x="158" y="69"/>
                      <a:pt x="154" y="76"/>
                    </a:cubicBezTo>
                    <a:cubicBezTo>
                      <a:pt x="151" y="82"/>
                      <a:pt x="127" y="90"/>
                      <a:pt x="127" y="90"/>
                    </a:cubicBezTo>
                    <a:cubicBezTo>
                      <a:pt x="127" y="90"/>
                      <a:pt x="92" y="88"/>
                      <a:pt x="87" y="90"/>
                    </a:cubicBezTo>
                    <a:cubicBezTo>
                      <a:pt x="82" y="92"/>
                      <a:pt x="58" y="76"/>
                      <a:pt x="50" y="90"/>
                    </a:cubicBezTo>
                    <a:lnTo>
                      <a:pt x="37" y="77"/>
                    </a:lnTo>
                    <a:cubicBezTo>
                      <a:pt x="37" y="77"/>
                      <a:pt x="42" y="34"/>
                      <a:pt x="12" y="0"/>
                    </a:cubicBezTo>
                    <a:lnTo>
                      <a:pt x="0" y="175"/>
                    </a:lnTo>
                    <a:lnTo>
                      <a:pt x="6" y="205"/>
                    </a:lnTo>
                    <a:cubicBezTo>
                      <a:pt x="6" y="205"/>
                      <a:pt x="95" y="206"/>
                      <a:pt x="122" y="192"/>
                    </a:cubicBezTo>
                    <a:cubicBezTo>
                      <a:pt x="149" y="178"/>
                      <a:pt x="260" y="165"/>
                      <a:pt x="277" y="151"/>
                    </a:cubicBezTo>
                    <a:close/>
                  </a:path>
                </a:pathLst>
              </a:custGeom>
              <a:solidFill>
                <a:srgbClr val="383837">
                  <a:alpha val="100000"/>
                </a:srgbClr>
              </a:solidFill>
              <a:ln w="9525">
                <a:noFill/>
              </a:ln>
            </p:spPr>
            <p:txBody>
              <a:bodyPr/>
              <a:p>
                <a:endParaRPr lang="zh-CN" altLang="en-US"/>
              </a:p>
            </p:txBody>
          </p:sp>
          <p:sp>
            <p:nvSpPr>
              <p:cNvPr id="10270" name="Freeform 48"/>
              <p:cNvSpPr/>
              <p:nvPr/>
            </p:nvSpPr>
            <p:spPr>
              <a:xfrm>
                <a:off x="654050" y="800100"/>
                <a:ext cx="357188" cy="190500"/>
              </a:xfrm>
              <a:custGeom>
                <a:avLst/>
                <a:gdLst/>
                <a:ahLst/>
                <a:cxnLst>
                  <a:cxn ang="0">
                    <a:pos x="303898" y="2865"/>
                  </a:cxn>
                  <a:cxn ang="0">
                    <a:pos x="181475" y="34376"/>
                  </a:cxn>
                  <a:cxn ang="0">
                    <a:pos x="142587" y="54429"/>
                  </a:cxn>
                  <a:cxn ang="0">
                    <a:pos x="84976" y="54429"/>
                  </a:cxn>
                  <a:cxn ang="0">
                    <a:pos x="44649" y="47267"/>
                  </a:cxn>
                  <a:cxn ang="0">
                    <a:pos x="20164" y="98831"/>
                  </a:cxn>
                  <a:cxn ang="0">
                    <a:pos x="53290" y="91669"/>
                  </a:cxn>
                  <a:cxn ang="0">
                    <a:pos x="0" y="190500"/>
                  </a:cxn>
                  <a:cxn ang="0">
                    <a:pos x="84976" y="95966"/>
                  </a:cxn>
                  <a:cxn ang="0">
                    <a:pos x="159870" y="73049"/>
                  </a:cxn>
                  <a:cxn ang="0">
                    <a:pos x="119543" y="163286"/>
                  </a:cxn>
                  <a:cxn ang="0">
                    <a:pos x="233324" y="54429"/>
                  </a:cxn>
                  <a:cxn ang="0">
                    <a:pos x="286615" y="73049"/>
                  </a:cxn>
                  <a:cxn ang="0">
                    <a:pos x="348546" y="95966"/>
                  </a:cxn>
                  <a:cxn ang="0">
                    <a:pos x="357188" y="94534"/>
                  </a:cxn>
                  <a:cxn ang="0">
                    <a:pos x="303898" y="2865"/>
                  </a:cxn>
                </a:cxnLst>
                <a:pathLst>
                  <a:path w="248" h="133">
                    <a:moveTo>
                      <a:pt x="211" y="2"/>
                    </a:moveTo>
                    <a:cubicBezTo>
                      <a:pt x="211" y="2"/>
                      <a:pt x="130" y="17"/>
                      <a:pt x="126" y="24"/>
                    </a:cubicBezTo>
                    <a:cubicBezTo>
                      <a:pt x="123" y="30"/>
                      <a:pt x="99" y="38"/>
                      <a:pt x="99" y="38"/>
                    </a:cubicBezTo>
                    <a:cubicBezTo>
                      <a:pt x="99" y="38"/>
                      <a:pt x="64" y="36"/>
                      <a:pt x="59" y="38"/>
                    </a:cubicBezTo>
                    <a:cubicBezTo>
                      <a:pt x="55" y="40"/>
                      <a:pt x="42" y="31"/>
                      <a:pt x="31" y="33"/>
                    </a:cubicBezTo>
                    <a:cubicBezTo>
                      <a:pt x="27" y="47"/>
                      <a:pt x="22" y="63"/>
                      <a:pt x="14" y="69"/>
                    </a:cubicBezTo>
                    <a:lnTo>
                      <a:pt x="37" y="64"/>
                    </a:lnTo>
                    <a:cubicBezTo>
                      <a:pt x="37" y="64"/>
                      <a:pt x="11" y="123"/>
                      <a:pt x="0" y="133"/>
                    </a:cubicBezTo>
                    <a:cubicBezTo>
                      <a:pt x="0" y="133"/>
                      <a:pt x="59" y="96"/>
                      <a:pt x="59" y="67"/>
                    </a:cubicBezTo>
                    <a:cubicBezTo>
                      <a:pt x="59" y="38"/>
                      <a:pt x="111" y="51"/>
                      <a:pt x="111" y="51"/>
                    </a:cubicBezTo>
                    <a:cubicBezTo>
                      <a:pt x="111" y="51"/>
                      <a:pt x="142" y="77"/>
                      <a:pt x="83" y="114"/>
                    </a:cubicBezTo>
                    <a:cubicBezTo>
                      <a:pt x="83" y="114"/>
                      <a:pt x="146" y="76"/>
                      <a:pt x="162" y="38"/>
                    </a:cubicBezTo>
                    <a:cubicBezTo>
                      <a:pt x="177" y="0"/>
                      <a:pt x="199" y="51"/>
                      <a:pt x="199" y="51"/>
                    </a:cubicBezTo>
                    <a:cubicBezTo>
                      <a:pt x="199" y="51"/>
                      <a:pt x="242" y="67"/>
                      <a:pt x="242" y="67"/>
                    </a:cubicBezTo>
                    <a:lnTo>
                      <a:pt x="248" y="66"/>
                    </a:lnTo>
                    <a:cubicBezTo>
                      <a:pt x="245" y="46"/>
                      <a:pt x="236" y="20"/>
                      <a:pt x="211" y="2"/>
                    </a:cubicBezTo>
                    <a:close/>
                  </a:path>
                </a:pathLst>
              </a:custGeom>
              <a:solidFill>
                <a:srgbClr val="2E2C2C">
                  <a:alpha val="100000"/>
                </a:srgbClr>
              </a:solidFill>
              <a:ln w="9525">
                <a:noFill/>
              </a:ln>
            </p:spPr>
            <p:txBody>
              <a:bodyPr/>
              <a:p>
                <a:endParaRPr lang="zh-CN" altLang="en-US"/>
              </a:p>
            </p:txBody>
          </p:sp>
          <p:sp>
            <p:nvSpPr>
              <p:cNvPr id="10271" name="Freeform 49"/>
              <p:cNvSpPr/>
              <p:nvPr/>
            </p:nvSpPr>
            <p:spPr>
              <a:xfrm>
                <a:off x="263525" y="392112"/>
                <a:ext cx="173038" cy="774700"/>
              </a:xfrm>
              <a:custGeom>
                <a:avLst/>
                <a:gdLst/>
                <a:ahLst/>
                <a:cxnLst>
                  <a:cxn ang="0">
                    <a:pos x="62005" y="774700"/>
                  </a:cxn>
                  <a:cxn ang="0">
                    <a:pos x="113917" y="683982"/>
                  </a:cxn>
                  <a:cxn ang="0">
                    <a:pos x="164386" y="614864"/>
                  </a:cxn>
                  <a:cxn ang="0">
                    <a:pos x="167270" y="480948"/>
                  </a:cxn>
                  <a:cxn ang="0">
                    <a:pos x="23072" y="110877"/>
                  </a:cxn>
                  <a:cxn ang="0">
                    <a:pos x="37492" y="86398"/>
                  </a:cxn>
                  <a:cxn ang="0">
                    <a:pos x="8652" y="0"/>
                  </a:cxn>
                  <a:cxn ang="0">
                    <a:pos x="0" y="7200"/>
                  </a:cxn>
                  <a:cxn ang="0">
                    <a:pos x="10094" y="79198"/>
                  </a:cxn>
                  <a:cxn ang="0">
                    <a:pos x="10094" y="110877"/>
                  </a:cxn>
                  <a:cxn ang="0">
                    <a:pos x="148524" y="486707"/>
                  </a:cxn>
                  <a:cxn ang="0">
                    <a:pos x="90845" y="663823"/>
                  </a:cxn>
                  <a:cxn ang="0">
                    <a:pos x="62005" y="774700"/>
                  </a:cxn>
                </a:cxnLst>
                <a:pathLst>
                  <a:path w="120" h="538">
                    <a:moveTo>
                      <a:pt x="43" y="538"/>
                    </a:moveTo>
                    <a:cubicBezTo>
                      <a:pt x="61" y="504"/>
                      <a:pt x="76" y="479"/>
                      <a:pt x="79" y="475"/>
                    </a:cubicBezTo>
                    <a:cubicBezTo>
                      <a:pt x="86" y="467"/>
                      <a:pt x="102" y="452"/>
                      <a:pt x="114" y="427"/>
                    </a:cubicBezTo>
                    <a:cubicBezTo>
                      <a:pt x="118" y="389"/>
                      <a:pt x="120" y="350"/>
                      <a:pt x="116" y="334"/>
                    </a:cubicBezTo>
                    <a:cubicBezTo>
                      <a:pt x="106" y="297"/>
                      <a:pt x="16" y="77"/>
                      <a:pt x="16" y="77"/>
                    </a:cubicBezTo>
                    <a:lnTo>
                      <a:pt x="26" y="60"/>
                    </a:lnTo>
                    <a:lnTo>
                      <a:pt x="6" y="0"/>
                    </a:lnTo>
                    <a:cubicBezTo>
                      <a:pt x="4" y="2"/>
                      <a:pt x="2" y="3"/>
                      <a:pt x="0" y="5"/>
                    </a:cubicBezTo>
                    <a:lnTo>
                      <a:pt x="7" y="55"/>
                    </a:lnTo>
                    <a:lnTo>
                      <a:pt x="7" y="77"/>
                    </a:lnTo>
                    <a:cubicBezTo>
                      <a:pt x="7" y="77"/>
                      <a:pt x="95" y="313"/>
                      <a:pt x="103" y="338"/>
                    </a:cubicBezTo>
                    <a:cubicBezTo>
                      <a:pt x="112" y="362"/>
                      <a:pt x="76" y="437"/>
                      <a:pt x="63" y="461"/>
                    </a:cubicBezTo>
                    <a:cubicBezTo>
                      <a:pt x="56" y="474"/>
                      <a:pt x="49" y="509"/>
                      <a:pt x="43" y="538"/>
                    </a:cubicBezTo>
                    <a:close/>
                  </a:path>
                </a:pathLst>
              </a:custGeom>
              <a:solidFill>
                <a:srgbClr val="2E2C2C">
                  <a:alpha val="100000"/>
                </a:srgbClr>
              </a:solidFill>
              <a:ln w="9525">
                <a:noFill/>
              </a:ln>
            </p:spPr>
            <p:txBody>
              <a:bodyPr/>
              <a:p>
                <a:endParaRPr lang="zh-CN" altLang="en-US"/>
              </a:p>
            </p:txBody>
          </p:sp>
          <p:sp>
            <p:nvSpPr>
              <p:cNvPr id="10272" name="Freeform 50"/>
              <p:cNvSpPr/>
              <p:nvPr/>
            </p:nvSpPr>
            <p:spPr>
              <a:xfrm>
                <a:off x="122238" y="457200"/>
                <a:ext cx="198438" cy="841375"/>
              </a:xfrm>
              <a:custGeom>
                <a:avLst/>
                <a:gdLst/>
                <a:ahLst/>
                <a:cxnLst>
                  <a:cxn ang="0">
                    <a:pos x="142358" y="175466"/>
                  </a:cxn>
                  <a:cxn ang="0">
                    <a:pos x="198438" y="221490"/>
                  </a:cxn>
                  <a:cxn ang="0">
                    <a:pos x="83401" y="60406"/>
                  </a:cxn>
                  <a:cxn ang="0">
                    <a:pos x="44577" y="0"/>
                  </a:cxn>
                  <a:cxn ang="0">
                    <a:pos x="46015" y="256008"/>
                  </a:cxn>
                  <a:cxn ang="0">
                    <a:pos x="0" y="578176"/>
                  </a:cxn>
                  <a:cxn ang="0">
                    <a:pos x="41701" y="664471"/>
                  </a:cxn>
                  <a:cxn ang="0">
                    <a:pos x="133730" y="841375"/>
                  </a:cxn>
                  <a:cxn ang="0">
                    <a:pos x="182620" y="750765"/>
                  </a:cxn>
                  <a:cxn ang="0">
                    <a:pos x="122226" y="562355"/>
                  </a:cxn>
                  <a:cxn ang="0">
                    <a:pos x="169679" y="562355"/>
                  </a:cxn>
                  <a:cxn ang="0">
                    <a:pos x="122226" y="533590"/>
                  </a:cxn>
                  <a:cxn ang="0">
                    <a:pos x="112161" y="415654"/>
                  </a:cxn>
                  <a:cxn ang="0">
                    <a:pos x="126540" y="345179"/>
                  </a:cxn>
                  <a:cxn ang="0">
                    <a:pos x="142358" y="267514"/>
                  </a:cxn>
                  <a:cxn ang="0">
                    <a:pos x="142358" y="175466"/>
                  </a:cxn>
                </a:cxnLst>
                <a:pathLst>
                  <a:path w="138" h="585">
                    <a:moveTo>
                      <a:pt x="99" y="122"/>
                    </a:moveTo>
                    <a:lnTo>
                      <a:pt x="138" y="154"/>
                    </a:lnTo>
                    <a:cubicBezTo>
                      <a:pt x="138" y="154"/>
                      <a:pt x="67" y="65"/>
                      <a:pt x="58" y="42"/>
                    </a:cubicBezTo>
                    <a:cubicBezTo>
                      <a:pt x="53" y="30"/>
                      <a:pt x="42" y="14"/>
                      <a:pt x="31" y="0"/>
                    </a:cubicBezTo>
                    <a:lnTo>
                      <a:pt x="32" y="178"/>
                    </a:lnTo>
                    <a:cubicBezTo>
                      <a:pt x="32" y="178"/>
                      <a:pt x="24" y="281"/>
                      <a:pt x="0" y="402"/>
                    </a:cubicBezTo>
                    <a:lnTo>
                      <a:pt x="29" y="462"/>
                    </a:lnTo>
                    <a:lnTo>
                      <a:pt x="93" y="585"/>
                    </a:lnTo>
                    <a:cubicBezTo>
                      <a:pt x="104" y="564"/>
                      <a:pt x="116" y="542"/>
                      <a:pt x="127" y="522"/>
                    </a:cubicBezTo>
                    <a:cubicBezTo>
                      <a:pt x="111" y="475"/>
                      <a:pt x="85" y="398"/>
                      <a:pt x="85" y="391"/>
                    </a:cubicBezTo>
                    <a:cubicBezTo>
                      <a:pt x="85" y="383"/>
                      <a:pt x="105" y="383"/>
                      <a:pt x="118" y="391"/>
                    </a:cubicBezTo>
                    <a:lnTo>
                      <a:pt x="85" y="371"/>
                    </a:lnTo>
                    <a:lnTo>
                      <a:pt x="78" y="289"/>
                    </a:lnTo>
                    <a:cubicBezTo>
                      <a:pt x="78" y="289"/>
                      <a:pt x="90" y="261"/>
                      <a:pt x="88" y="240"/>
                    </a:cubicBezTo>
                    <a:cubicBezTo>
                      <a:pt x="86" y="218"/>
                      <a:pt x="99" y="186"/>
                      <a:pt x="99" y="186"/>
                    </a:cubicBezTo>
                    <a:lnTo>
                      <a:pt x="99" y="122"/>
                    </a:lnTo>
                    <a:close/>
                  </a:path>
                </a:pathLst>
              </a:custGeom>
              <a:solidFill>
                <a:srgbClr val="2E2C2C">
                  <a:alpha val="100000"/>
                </a:srgbClr>
              </a:solidFill>
              <a:ln w="9525">
                <a:noFill/>
              </a:ln>
            </p:spPr>
            <p:txBody>
              <a:bodyPr/>
              <a:p>
                <a:endParaRPr lang="zh-CN" altLang="en-US"/>
              </a:p>
            </p:txBody>
          </p:sp>
          <p:sp>
            <p:nvSpPr>
              <p:cNvPr id="10273" name="Freeform 51"/>
              <p:cNvSpPr/>
              <p:nvPr/>
            </p:nvSpPr>
            <p:spPr>
              <a:xfrm>
                <a:off x="196850" y="428625"/>
                <a:ext cx="77788" cy="134937"/>
              </a:xfrm>
              <a:custGeom>
                <a:avLst/>
                <a:gdLst/>
                <a:ahLst/>
                <a:cxnLst>
                  <a:cxn ang="0">
                    <a:pos x="77788" y="134937"/>
                  </a:cxn>
                  <a:cxn ang="0">
                    <a:pos x="25929" y="0"/>
                  </a:cxn>
                  <a:cxn ang="0">
                    <a:pos x="0" y="8613"/>
                  </a:cxn>
                  <a:cxn ang="0">
                    <a:pos x="77788" y="134937"/>
                  </a:cxn>
                </a:cxnLst>
                <a:pathLst>
                  <a:path w="54" h="94">
                    <a:moveTo>
                      <a:pt x="54" y="94"/>
                    </a:moveTo>
                    <a:lnTo>
                      <a:pt x="18" y="0"/>
                    </a:lnTo>
                    <a:cubicBezTo>
                      <a:pt x="12" y="3"/>
                      <a:pt x="6" y="5"/>
                      <a:pt x="0" y="6"/>
                    </a:cubicBezTo>
                    <a:cubicBezTo>
                      <a:pt x="14" y="21"/>
                      <a:pt x="32" y="48"/>
                      <a:pt x="54" y="94"/>
                    </a:cubicBezTo>
                    <a:close/>
                  </a:path>
                </a:pathLst>
              </a:custGeom>
              <a:solidFill>
                <a:srgbClr val="2E2C2C">
                  <a:alpha val="100000"/>
                </a:srgbClr>
              </a:solidFill>
              <a:ln w="9525">
                <a:noFill/>
              </a:ln>
            </p:spPr>
            <p:txBody>
              <a:bodyPr/>
              <a:p>
                <a:endParaRPr lang="zh-CN" altLang="en-US"/>
              </a:p>
            </p:txBody>
          </p:sp>
          <p:sp>
            <p:nvSpPr>
              <p:cNvPr id="10274" name="Freeform 52"/>
              <p:cNvSpPr/>
              <p:nvPr/>
            </p:nvSpPr>
            <p:spPr>
              <a:xfrm>
                <a:off x="211138" y="1260475"/>
                <a:ext cx="123825" cy="214312"/>
              </a:xfrm>
              <a:custGeom>
                <a:avLst/>
                <a:gdLst/>
                <a:ahLst/>
                <a:cxnLst>
                  <a:cxn ang="0">
                    <a:pos x="5759" y="66163"/>
                  </a:cxn>
                  <a:cxn ang="0">
                    <a:pos x="21597" y="165409"/>
                  </a:cxn>
                  <a:cxn ang="0">
                    <a:pos x="21597" y="214312"/>
                  </a:cxn>
                  <a:cxn ang="0">
                    <a:pos x="123825" y="126574"/>
                  </a:cxn>
                  <a:cxn ang="0">
                    <a:pos x="84950" y="34520"/>
                  </a:cxn>
                  <a:cxn ang="0">
                    <a:pos x="5759" y="66163"/>
                  </a:cxn>
                </a:cxnLst>
                <a:pathLst>
                  <a:path w="86" h="149">
                    <a:moveTo>
                      <a:pt x="4" y="46"/>
                    </a:moveTo>
                    <a:cubicBezTo>
                      <a:pt x="0" y="52"/>
                      <a:pt x="2" y="110"/>
                      <a:pt x="15" y="115"/>
                    </a:cubicBezTo>
                    <a:lnTo>
                      <a:pt x="15" y="149"/>
                    </a:lnTo>
                    <a:lnTo>
                      <a:pt x="86" y="88"/>
                    </a:lnTo>
                    <a:cubicBezTo>
                      <a:pt x="86" y="88"/>
                      <a:pt x="77" y="48"/>
                      <a:pt x="59" y="24"/>
                    </a:cubicBezTo>
                    <a:cubicBezTo>
                      <a:pt x="42" y="0"/>
                      <a:pt x="4" y="46"/>
                      <a:pt x="4" y="46"/>
                    </a:cubicBezTo>
                    <a:close/>
                  </a:path>
                </a:pathLst>
              </a:custGeom>
              <a:solidFill>
                <a:srgbClr val="EAAD6A">
                  <a:alpha val="100000"/>
                </a:srgbClr>
              </a:solidFill>
              <a:ln w="9525">
                <a:noFill/>
              </a:ln>
            </p:spPr>
            <p:txBody>
              <a:bodyPr/>
              <a:p>
                <a:endParaRPr lang="zh-CN" altLang="en-US"/>
              </a:p>
            </p:txBody>
          </p:sp>
          <p:sp>
            <p:nvSpPr>
              <p:cNvPr id="10275" name="Freeform 53"/>
              <p:cNvSpPr/>
              <p:nvPr/>
            </p:nvSpPr>
            <p:spPr>
              <a:xfrm>
                <a:off x="20638" y="439737"/>
                <a:ext cx="280988" cy="928687"/>
              </a:xfrm>
              <a:custGeom>
                <a:avLst/>
                <a:gdLst/>
                <a:ahLst/>
                <a:cxnLst>
                  <a:cxn ang="0">
                    <a:pos x="157065" y="928687"/>
                  </a:cxn>
                  <a:cxn ang="0">
                    <a:pos x="280988" y="845177"/>
                  </a:cxn>
                  <a:cxn ang="0">
                    <a:pos x="193089" y="551453"/>
                  </a:cxn>
                  <a:cxn ang="0">
                    <a:pos x="201735" y="349877"/>
                  </a:cxn>
                  <a:cxn ang="0">
                    <a:pos x="243523" y="192937"/>
                  </a:cxn>
                  <a:cxn ang="0">
                    <a:pos x="145537" y="0"/>
                  </a:cxn>
                  <a:cxn ang="0">
                    <a:pos x="72048" y="35996"/>
                  </a:cxn>
                  <a:cxn ang="0">
                    <a:pos x="57639" y="56153"/>
                  </a:cxn>
                  <a:cxn ang="0">
                    <a:pos x="27378" y="132464"/>
                  </a:cxn>
                  <a:cxn ang="0">
                    <a:pos x="27378" y="226052"/>
                  </a:cxn>
                  <a:cxn ang="0">
                    <a:pos x="7205" y="249090"/>
                  </a:cxn>
                  <a:cxn ang="0">
                    <a:pos x="7205" y="306683"/>
                  </a:cxn>
                  <a:cxn ang="0">
                    <a:pos x="31701" y="329720"/>
                  </a:cxn>
                  <a:cxn ang="0">
                    <a:pos x="17292" y="414670"/>
                  </a:cxn>
                  <a:cxn ang="0">
                    <a:pos x="14410" y="519777"/>
                  </a:cxn>
                  <a:cxn ang="0">
                    <a:pos x="38906" y="619125"/>
                  </a:cxn>
                  <a:cxn ang="0">
                    <a:pos x="157065" y="928687"/>
                  </a:cxn>
                </a:cxnLst>
                <a:pathLst>
                  <a:path w="195" h="645">
                    <a:moveTo>
                      <a:pt x="109" y="645"/>
                    </a:moveTo>
                    <a:cubicBezTo>
                      <a:pt x="109" y="645"/>
                      <a:pt x="170" y="592"/>
                      <a:pt x="195" y="587"/>
                    </a:cubicBezTo>
                    <a:cubicBezTo>
                      <a:pt x="195" y="587"/>
                      <a:pt x="144" y="410"/>
                      <a:pt x="134" y="383"/>
                    </a:cubicBezTo>
                    <a:lnTo>
                      <a:pt x="140" y="243"/>
                    </a:lnTo>
                    <a:cubicBezTo>
                      <a:pt x="140" y="243"/>
                      <a:pt x="171" y="159"/>
                      <a:pt x="169" y="134"/>
                    </a:cubicBezTo>
                    <a:cubicBezTo>
                      <a:pt x="168" y="109"/>
                      <a:pt x="101" y="0"/>
                      <a:pt x="101" y="0"/>
                    </a:cubicBezTo>
                    <a:cubicBezTo>
                      <a:pt x="101" y="0"/>
                      <a:pt x="64" y="13"/>
                      <a:pt x="50" y="25"/>
                    </a:cubicBezTo>
                    <a:cubicBezTo>
                      <a:pt x="37" y="37"/>
                      <a:pt x="40" y="39"/>
                      <a:pt x="40" y="39"/>
                    </a:cubicBezTo>
                    <a:cubicBezTo>
                      <a:pt x="40" y="39"/>
                      <a:pt x="22" y="87"/>
                      <a:pt x="19" y="92"/>
                    </a:cubicBezTo>
                    <a:cubicBezTo>
                      <a:pt x="15" y="97"/>
                      <a:pt x="19" y="157"/>
                      <a:pt x="19" y="157"/>
                    </a:cubicBezTo>
                    <a:cubicBezTo>
                      <a:pt x="19" y="157"/>
                      <a:pt x="3" y="161"/>
                      <a:pt x="5" y="173"/>
                    </a:cubicBezTo>
                    <a:cubicBezTo>
                      <a:pt x="7" y="185"/>
                      <a:pt x="0" y="205"/>
                      <a:pt x="5" y="213"/>
                    </a:cubicBezTo>
                    <a:cubicBezTo>
                      <a:pt x="10" y="222"/>
                      <a:pt x="22" y="229"/>
                      <a:pt x="22" y="229"/>
                    </a:cubicBezTo>
                    <a:cubicBezTo>
                      <a:pt x="22" y="229"/>
                      <a:pt x="13" y="279"/>
                      <a:pt x="12" y="288"/>
                    </a:cubicBezTo>
                    <a:cubicBezTo>
                      <a:pt x="10" y="297"/>
                      <a:pt x="7" y="349"/>
                      <a:pt x="10" y="361"/>
                    </a:cubicBezTo>
                    <a:cubicBezTo>
                      <a:pt x="13" y="373"/>
                      <a:pt x="27" y="430"/>
                      <a:pt x="27" y="430"/>
                    </a:cubicBezTo>
                    <a:cubicBezTo>
                      <a:pt x="27" y="430"/>
                      <a:pt x="88" y="632"/>
                      <a:pt x="109" y="645"/>
                    </a:cubicBezTo>
                    <a:close/>
                  </a:path>
                </a:pathLst>
              </a:custGeom>
              <a:solidFill>
                <a:srgbClr val="383837">
                  <a:alpha val="100000"/>
                </a:srgbClr>
              </a:solidFill>
              <a:ln w="9525">
                <a:noFill/>
              </a:ln>
            </p:spPr>
            <p:txBody>
              <a:bodyPr/>
              <a:p>
                <a:endParaRPr lang="zh-CN" altLang="en-US"/>
              </a:p>
            </p:txBody>
          </p:sp>
          <p:sp>
            <p:nvSpPr>
              <p:cNvPr id="10276" name="Freeform 54"/>
              <p:cNvSpPr>
                <a:spLocks noEditPoints="1"/>
              </p:cNvSpPr>
              <p:nvPr/>
            </p:nvSpPr>
            <p:spPr>
              <a:xfrm>
                <a:off x="20638" y="471487"/>
                <a:ext cx="214313" cy="896937"/>
              </a:xfrm>
              <a:custGeom>
                <a:avLst/>
                <a:gdLst/>
                <a:ahLst/>
                <a:cxnLst>
                  <a:cxn ang="0">
                    <a:pos x="44589" y="156928"/>
                  </a:cxn>
                  <a:cxn ang="0">
                    <a:pos x="43150" y="155488"/>
                  </a:cxn>
                  <a:cxn ang="0">
                    <a:pos x="44589" y="156928"/>
                  </a:cxn>
                  <a:cxn ang="0">
                    <a:pos x="100684" y="695378"/>
                  </a:cxn>
                  <a:cxn ang="0">
                    <a:pos x="37397" y="479422"/>
                  </a:cxn>
                  <a:cxn ang="0">
                    <a:pos x="63287" y="477982"/>
                  </a:cxn>
                  <a:cxn ang="0">
                    <a:pos x="159656" y="424713"/>
                  </a:cxn>
                  <a:cxn ang="0">
                    <a:pos x="81986" y="459266"/>
                  </a:cxn>
                  <a:cxn ang="0">
                    <a:pos x="38835" y="424713"/>
                  </a:cxn>
                  <a:cxn ang="0">
                    <a:pos x="67602" y="348409"/>
                  </a:cxn>
                  <a:cxn ang="0">
                    <a:pos x="77670" y="283622"/>
                  </a:cxn>
                  <a:cxn ang="0">
                    <a:pos x="192738" y="336891"/>
                  </a:cxn>
                  <a:cxn ang="0">
                    <a:pos x="143834" y="274984"/>
                  </a:cxn>
                  <a:cxn ang="0">
                    <a:pos x="87739" y="243310"/>
                  </a:cxn>
                  <a:cxn ang="0">
                    <a:pos x="179793" y="244750"/>
                  </a:cxn>
                  <a:cxn ang="0">
                    <a:pos x="100684" y="200119"/>
                  </a:cxn>
                  <a:cxn ang="0">
                    <a:pos x="146711" y="185722"/>
                  </a:cxn>
                  <a:cxn ang="0">
                    <a:pos x="38835" y="185722"/>
                  </a:cxn>
                  <a:cxn ang="0">
                    <a:pos x="81986" y="128134"/>
                  </a:cxn>
                  <a:cxn ang="0">
                    <a:pos x="41712" y="143971"/>
                  </a:cxn>
                  <a:cxn ang="0">
                    <a:pos x="43150" y="119496"/>
                  </a:cxn>
                  <a:cxn ang="0">
                    <a:pos x="81986" y="46071"/>
                  </a:cxn>
                  <a:cxn ang="0">
                    <a:pos x="81986" y="0"/>
                  </a:cxn>
                  <a:cxn ang="0">
                    <a:pos x="71917" y="4319"/>
                  </a:cxn>
                  <a:cxn ang="0">
                    <a:pos x="61849" y="8638"/>
                  </a:cxn>
                  <a:cxn ang="0">
                    <a:pos x="27329" y="100779"/>
                  </a:cxn>
                  <a:cxn ang="0">
                    <a:pos x="27329" y="194360"/>
                  </a:cxn>
                  <a:cxn ang="0">
                    <a:pos x="7192" y="217396"/>
                  </a:cxn>
                  <a:cxn ang="0">
                    <a:pos x="7192" y="274984"/>
                  </a:cxn>
                  <a:cxn ang="0">
                    <a:pos x="31644" y="298019"/>
                  </a:cxn>
                  <a:cxn ang="0">
                    <a:pos x="17260" y="382962"/>
                  </a:cxn>
                  <a:cxn ang="0">
                    <a:pos x="14383" y="488060"/>
                  </a:cxn>
                  <a:cxn ang="0">
                    <a:pos x="38835" y="587400"/>
                  </a:cxn>
                  <a:cxn ang="0">
                    <a:pos x="156779" y="896937"/>
                  </a:cxn>
                  <a:cxn ang="0">
                    <a:pos x="214313" y="850866"/>
                  </a:cxn>
                  <a:cxn ang="0">
                    <a:pos x="159656" y="827831"/>
                  </a:cxn>
                  <a:cxn ang="0">
                    <a:pos x="100684" y="695378"/>
                  </a:cxn>
                </a:cxnLst>
                <a:pathLst>
                  <a:path w="149" h="623">
                    <a:moveTo>
                      <a:pt x="31" y="109"/>
                    </a:moveTo>
                    <a:cubicBezTo>
                      <a:pt x="31" y="108"/>
                      <a:pt x="31" y="108"/>
                      <a:pt x="30" y="108"/>
                    </a:cubicBezTo>
                    <a:cubicBezTo>
                      <a:pt x="31" y="108"/>
                      <a:pt x="31" y="108"/>
                      <a:pt x="31" y="109"/>
                    </a:cubicBezTo>
                    <a:close/>
                    <a:moveTo>
                      <a:pt x="70" y="483"/>
                    </a:moveTo>
                    <a:cubicBezTo>
                      <a:pt x="58" y="475"/>
                      <a:pt x="26" y="333"/>
                      <a:pt x="26" y="333"/>
                    </a:cubicBezTo>
                    <a:cubicBezTo>
                      <a:pt x="26" y="333"/>
                      <a:pt x="9" y="326"/>
                      <a:pt x="44" y="332"/>
                    </a:cubicBezTo>
                    <a:cubicBezTo>
                      <a:pt x="79" y="339"/>
                      <a:pt x="111" y="295"/>
                      <a:pt x="111" y="295"/>
                    </a:cubicBezTo>
                    <a:cubicBezTo>
                      <a:pt x="111" y="295"/>
                      <a:pt x="67" y="314"/>
                      <a:pt x="57" y="319"/>
                    </a:cubicBezTo>
                    <a:cubicBezTo>
                      <a:pt x="47" y="324"/>
                      <a:pt x="22" y="304"/>
                      <a:pt x="27" y="295"/>
                    </a:cubicBezTo>
                    <a:cubicBezTo>
                      <a:pt x="32" y="287"/>
                      <a:pt x="37" y="253"/>
                      <a:pt x="47" y="242"/>
                    </a:cubicBezTo>
                    <a:cubicBezTo>
                      <a:pt x="54" y="234"/>
                      <a:pt x="55" y="212"/>
                      <a:pt x="54" y="197"/>
                    </a:cubicBezTo>
                    <a:cubicBezTo>
                      <a:pt x="100" y="186"/>
                      <a:pt x="134" y="234"/>
                      <a:pt x="134" y="234"/>
                    </a:cubicBezTo>
                    <a:cubicBezTo>
                      <a:pt x="134" y="234"/>
                      <a:pt x="121" y="206"/>
                      <a:pt x="100" y="191"/>
                    </a:cubicBezTo>
                    <a:cubicBezTo>
                      <a:pt x="80" y="175"/>
                      <a:pt x="61" y="169"/>
                      <a:pt x="61" y="169"/>
                    </a:cubicBezTo>
                    <a:cubicBezTo>
                      <a:pt x="78" y="162"/>
                      <a:pt x="105" y="165"/>
                      <a:pt x="125" y="170"/>
                    </a:cubicBezTo>
                    <a:cubicBezTo>
                      <a:pt x="106" y="160"/>
                      <a:pt x="82" y="146"/>
                      <a:pt x="70" y="139"/>
                    </a:cubicBezTo>
                    <a:cubicBezTo>
                      <a:pt x="74" y="117"/>
                      <a:pt x="102" y="129"/>
                      <a:pt x="102" y="129"/>
                    </a:cubicBezTo>
                    <a:cubicBezTo>
                      <a:pt x="78" y="95"/>
                      <a:pt x="27" y="129"/>
                      <a:pt x="27" y="129"/>
                    </a:cubicBezTo>
                    <a:cubicBezTo>
                      <a:pt x="25" y="119"/>
                      <a:pt x="57" y="89"/>
                      <a:pt x="57" y="89"/>
                    </a:cubicBezTo>
                    <a:lnTo>
                      <a:pt x="29" y="100"/>
                    </a:lnTo>
                    <a:cubicBezTo>
                      <a:pt x="28" y="92"/>
                      <a:pt x="30" y="83"/>
                      <a:pt x="30" y="83"/>
                    </a:cubicBezTo>
                    <a:lnTo>
                      <a:pt x="57" y="32"/>
                    </a:lnTo>
                    <a:lnTo>
                      <a:pt x="57" y="0"/>
                    </a:lnTo>
                    <a:cubicBezTo>
                      <a:pt x="55" y="1"/>
                      <a:pt x="52" y="2"/>
                      <a:pt x="50" y="3"/>
                    </a:cubicBezTo>
                    <a:cubicBezTo>
                      <a:pt x="47" y="5"/>
                      <a:pt x="43" y="6"/>
                      <a:pt x="43" y="6"/>
                    </a:cubicBezTo>
                    <a:cubicBezTo>
                      <a:pt x="43" y="6"/>
                      <a:pt x="22" y="65"/>
                      <a:pt x="19" y="70"/>
                    </a:cubicBezTo>
                    <a:cubicBezTo>
                      <a:pt x="15" y="75"/>
                      <a:pt x="19" y="135"/>
                      <a:pt x="19" y="135"/>
                    </a:cubicBezTo>
                    <a:cubicBezTo>
                      <a:pt x="19" y="135"/>
                      <a:pt x="3" y="139"/>
                      <a:pt x="5" y="151"/>
                    </a:cubicBezTo>
                    <a:cubicBezTo>
                      <a:pt x="7" y="163"/>
                      <a:pt x="0" y="183"/>
                      <a:pt x="5" y="191"/>
                    </a:cubicBezTo>
                    <a:cubicBezTo>
                      <a:pt x="10" y="200"/>
                      <a:pt x="22" y="207"/>
                      <a:pt x="22" y="207"/>
                    </a:cubicBezTo>
                    <a:cubicBezTo>
                      <a:pt x="22" y="207"/>
                      <a:pt x="13" y="257"/>
                      <a:pt x="12" y="266"/>
                    </a:cubicBezTo>
                    <a:cubicBezTo>
                      <a:pt x="10" y="275"/>
                      <a:pt x="7" y="327"/>
                      <a:pt x="10" y="339"/>
                    </a:cubicBezTo>
                    <a:cubicBezTo>
                      <a:pt x="13" y="351"/>
                      <a:pt x="27" y="408"/>
                      <a:pt x="27" y="408"/>
                    </a:cubicBezTo>
                    <a:cubicBezTo>
                      <a:pt x="27" y="408"/>
                      <a:pt x="88" y="610"/>
                      <a:pt x="109" y="623"/>
                    </a:cubicBezTo>
                    <a:cubicBezTo>
                      <a:pt x="109" y="623"/>
                      <a:pt x="128" y="607"/>
                      <a:pt x="149" y="591"/>
                    </a:cubicBezTo>
                    <a:lnTo>
                      <a:pt x="111" y="575"/>
                    </a:lnTo>
                    <a:cubicBezTo>
                      <a:pt x="111" y="575"/>
                      <a:pt x="82" y="492"/>
                      <a:pt x="70" y="483"/>
                    </a:cubicBezTo>
                    <a:close/>
                  </a:path>
                </a:pathLst>
              </a:custGeom>
              <a:solidFill>
                <a:srgbClr val="2E2C2C">
                  <a:alpha val="100000"/>
                </a:srgbClr>
              </a:solidFill>
              <a:ln w="9525">
                <a:noFill/>
              </a:ln>
            </p:spPr>
            <p:txBody>
              <a:bodyPr/>
              <a:p>
                <a:endParaRPr lang="zh-CN" altLang="en-US"/>
              </a:p>
            </p:txBody>
          </p:sp>
          <p:sp>
            <p:nvSpPr>
              <p:cNvPr id="10277" name="Freeform 55"/>
              <p:cNvSpPr/>
              <p:nvPr/>
            </p:nvSpPr>
            <p:spPr>
              <a:xfrm>
                <a:off x="211138" y="719137"/>
                <a:ext cx="23813" cy="12700"/>
              </a:xfrm>
              <a:custGeom>
                <a:avLst/>
                <a:gdLst/>
                <a:ahLst/>
                <a:cxnLst>
                  <a:cxn ang="0">
                    <a:pos x="23813" y="5644"/>
                  </a:cxn>
                  <a:cxn ang="0">
                    <a:pos x="0" y="0"/>
                  </a:cxn>
                  <a:cxn ang="0">
                    <a:pos x="23813" y="5644"/>
                  </a:cxn>
                </a:cxnLst>
                <a:pathLst>
                  <a:path w="17" h="9">
                    <a:moveTo>
                      <a:pt x="17" y="4"/>
                    </a:moveTo>
                    <a:cubicBezTo>
                      <a:pt x="17" y="4"/>
                      <a:pt x="14" y="3"/>
                      <a:pt x="0" y="0"/>
                    </a:cubicBezTo>
                    <a:cubicBezTo>
                      <a:pt x="14" y="9"/>
                      <a:pt x="14" y="6"/>
                      <a:pt x="17" y="4"/>
                    </a:cubicBezTo>
                    <a:close/>
                  </a:path>
                </a:pathLst>
              </a:custGeom>
              <a:solidFill>
                <a:srgbClr val="2E2C2C">
                  <a:alpha val="100000"/>
                </a:srgbClr>
              </a:solidFill>
              <a:ln w="9525">
                <a:noFill/>
              </a:ln>
            </p:spPr>
            <p:txBody>
              <a:bodyPr/>
              <a:p>
                <a:endParaRPr lang="zh-CN" altLang="en-US"/>
              </a:p>
            </p:txBody>
          </p:sp>
          <p:sp>
            <p:nvSpPr>
              <p:cNvPr id="10278" name="Freeform 56"/>
              <p:cNvSpPr/>
              <p:nvPr/>
            </p:nvSpPr>
            <p:spPr>
              <a:xfrm>
                <a:off x="303213" y="74612"/>
                <a:ext cx="280988" cy="354012"/>
              </a:xfrm>
              <a:custGeom>
                <a:avLst/>
                <a:gdLst/>
                <a:ahLst/>
                <a:cxnLst>
                  <a:cxn ang="0">
                    <a:pos x="153397" y="351134"/>
                  </a:cxn>
                  <a:cxn ang="0">
                    <a:pos x="203573" y="315157"/>
                  </a:cxn>
                  <a:cxn ang="0">
                    <a:pos x="253749" y="223056"/>
                  </a:cxn>
                  <a:cxn ang="0">
                    <a:pos x="266652" y="223056"/>
                  </a:cxn>
                  <a:cxn ang="0">
                    <a:pos x="275254" y="174128"/>
                  </a:cxn>
                  <a:cxn ang="0">
                    <a:pos x="266652" y="130956"/>
                  </a:cxn>
                  <a:cxn ang="0">
                    <a:pos x="275254" y="20147"/>
                  </a:cxn>
                  <a:cxn ang="0">
                    <a:pos x="113255" y="0"/>
                  </a:cxn>
                  <a:cxn ang="0">
                    <a:pos x="43008" y="37416"/>
                  </a:cxn>
                  <a:cxn ang="0">
                    <a:pos x="43008" y="130956"/>
                  </a:cxn>
                  <a:cxn ang="0">
                    <a:pos x="12903" y="130956"/>
                  </a:cxn>
                  <a:cxn ang="0">
                    <a:pos x="43008" y="214422"/>
                  </a:cxn>
                  <a:cxn ang="0">
                    <a:pos x="70247" y="306523"/>
                  </a:cxn>
                  <a:cxn ang="0">
                    <a:pos x="153397" y="351134"/>
                  </a:cxn>
                </a:cxnLst>
                <a:pathLst>
                  <a:path w="196" h="246">
                    <a:moveTo>
                      <a:pt x="107" y="244"/>
                    </a:moveTo>
                    <a:cubicBezTo>
                      <a:pt x="124" y="246"/>
                      <a:pt x="137" y="225"/>
                      <a:pt x="142" y="219"/>
                    </a:cubicBezTo>
                    <a:cubicBezTo>
                      <a:pt x="147" y="213"/>
                      <a:pt x="173" y="171"/>
                      <a:pt x="177" y="155"/>
                    </a:cubicBezTo>
                    <a:cubicBezTo>
                      <a:pt x="177" y="155"/>
                      <a:pt x="185" y="160"/>
                      <a:pt x="186" y="155"/>
                    </a:cubicBezTo>
                    <a:cubicBezTo>
                      <a:pt x="186" y="155"/>
                      <a:pt x="190" y="127"/>
                      <a:pt x="192" y="121"/>
                    </a:cubicBezTo>
                    <a:cubicBezTo>
                      <a:pt x="194" y="115"/>
                      <a:pt x="196" y="92"/>
                      <a:pt x="186" y="91"/>
                    </a:cubicBezTo>
                    <a:lnTo>
                      <a:pt x="192" y="14"/>
                    </a:lnTo>
                    <a:lnTo>
                      <a:pt x="79" y="0"/>
                    </a:lnTo>
                    <a:lnTo>
                      <a:pt x="30" y="26"/>
                    </a:lnTo>
                    <a:lnTo>
                      <a:pt x="30" y="91"/>
                    </a:lnTo>
                    <a:cubicBezTo>
                      <a:pt x="30" y="91"/>
                      <a:pt x="13" y="83"/>
                      <a:pt x="9" y="91"/>
                    </a:cubicBezTo>
                    <a:cubicBezTo>
                      <a:pt x="9" y="91"/>
                      <a:pt x="0" y="150"/>
                      <a:pt x="30" y="149"/>
                    </a:cubicBezTo>
                    <a:cubicBezTo>
                      <a:pt x="30" y="149"/>
                      <a:pt x="36" y="194"/>
                      <a:pt x="49" y="213"/>
                    </a:cubicBezTo>
                    <a:cubicBezTo>
                      <a:pt x="63" y="232"/>
                      <a:pt x="82" y="242"/>
                      <a:pt x="107" y="244"/>
                    </a:cubicBezTo>
                    <a:close/>
                  </a:path>
                </a:pathLst>
              </a:custGeom>
              <a:solidFill>
                <a:srgbClr val="EAAD6A">
                  <a:alpha val="100000"/>
                </a:srgbClr>
              </a:solidFill>
              <a:ln w="9525">
                <a:noFill/>
              </a:ln>
            </p:spPr>
            <p:txBody>
              <a:bodyPr/>
              <a:p>
                <a:endParaRPr lang="zh-CN" altLang="en-US"/>
              </a:p>
            </p:txBody>
          </p:sp>
          <p:sp>
            <p:nvSpPr>
              <p:cNvPr id="10279" name="Freeform 57"/>
              <p:cNvSpPr/>
              <p:nvPr/>
            </p:nvSpPr>
            <p:spPr>
              <a:xfrm>
                <a:off x="303213" y="76200"/>
                <a:ext cx="134938" cy="341312"/>
              </a:xfrm>
              <a:custGeom>
                <a:avLst/>
                <a:gdLst/>
                <a:ahLst/>
                <a:cxnLst>
                  <a:cxn ang="0">
                    <a:pos x="117712" y="341312"/>
                  </a:cxn>
                  <a:cxn ang="0">
                    <a:pos x="78953" y="243383"/>
                  </a:cxn>
                  <a:cxn ang="0">
                    <a:pos x="91873" y="192978"/>
                  </a:cxn>
                  <a:cxn ang="0">
                    <a:pos x="78953" y="162735"/>
                  </a:cxn>
                  <a:cxn ang="0">
                    <a:pos x="104792" y="138253"/>
                  </a:cxn>
                  <a:cxn ang="0">
                    <a:pos x="122018" y="84968"/>
                  </a:cxn>
                  <a:cxn ang="0">
                    <a:pos x="134938" y="1440"/>
                  </a:cxn>
                  <a:cxn ang="0">
                    <a:pos x="113405" y="0"/>
                  </a:cxn>
                  <a:cxn ang="0">
                    <a:pos x="43065" y="36003"/>
                  </a:cxn>
                  <a:cxn ang="0">
                    <a:pos x="43065" y="129612"/>
                  </a:cxn>
                  <a:cxn ang="0">
                    <a:pos x="12920" y="129612"/>
                  </a:cxn>
                  <a:cxn ang="0">
                    <a:pos x="43065" y="213140"/>
                  </a:cxn>
                  <a:cxn ang="0">
                    <a:pos x="70340" y="305309"/>
                  </a:cxn>
                  <a:cxn ang="0">
                    <a:pos x="117712" y="341312"/>
                  </a:cxn>
                </a:cxnLst>
                <a:pathLst>
                  <a:path w="94" h="237">
                    <a:moveTo>
                      <a:pt x="82" y="237"/>
                    </a:moveTo>
                    <a:cubicBezTo>
                      <a:pt x="68" y="217"/>
                      <a:pt x="55" y="169"/>
                      <a:pt x="55" y="169"/>
                    </a:cubicBezTo>
                    <a:cubicBezTo>
                      <a:pt x="53" y="157"/>
                      <a:pt x="64" y="134"/>
                      <a:pt x="64" y="134"/>
                    </a:cubicBezTo>
                    <a:lnTo>
                      <a:pt x="55" y="113"/>
                    </a:lnTo>
                    <a:cubicBezTo>
                      <a:pt x="55" y="106"/>
                      <a:pt x="73" y="96"/>
                      <a:pt x="73" y="96"/>
                    </a:cubicBezTo>
                    <a:cubicBezTo>
                      <a:pt x="73" y="96"/>
                      <a:pt x="84" y="69"/>
                      <a:pt x="85" y="59"/>
                    </a:cubicBezTo>
                    <a:cubicBezTo>
                      <a:pt x="86" y="53"/>
                      <a:pt x="91" y="26"/>
                      <a:pt x="94" y="1"/>
                    </a:cubicBezTo>
                    <a:lnTo>
                      <a:pt x="79" y="0"/>
                    </a:lnTo>
                    <a:lnTo>
                      <a:pt x="30" y="25"/>
                    </a:lnTo>
                    <a:lnTo>
                      <a:pt x="30" y="90"/>
                    </a:lnTo>
                    <a:cubicBezTo>
                      <a:pt x="30" y="90"/>
                      <a:pt x="13" y="82"/>
                      <a:pt x="9" y="90"/>
                    </a:cubicBezTo>
                    <a:cubicBezTo>
                      <a:pt x="9" y="90"/>
                      <a:pt x="0" y="149"/>
                      <a:pt x="30" y="148"/>
                    </a:cubicBezTo>
                    <a:cubicBezTo>
                      <a:pt x="30" y="148"/>
                      <a:pt x="36" y="193"/>
                      <a:pt x="49" y="212"/>
                    </a:cubicBezTo>
                    <a:cubicBezTo>
                      <a:pt x="58" y="224"/>
                      <a:pt x="69" y="232"/>
                      <a:pt x="82" y="237"/>
                    </a:cubicBezTo>
                    <a:close/>
                  </a:path>
                </a:pathLst>
              </a:custGeom>
              <a:solidFill>
                <a:srgbClr val="E2A069">
                  <a:alpha val="100000"/>
                </a:srgbClr>
              </a:solidFill>
              <a:ln w="9525">
                <a:noFill/>
              </a:ln>
            </p:spPr>
            <p:txBody>
              <a:bodyPr/>
              <a:p>
                <a:endParaRPr lang="zh-CN" altLang="en-US"/>
              </a:p>
            </p:txBody>
          </p:sp>
          <p:sp>
            <p:nvSpPr>
              <p:cNvPr id="10280" name="Freeform 58"/>
              <p:cNvSpPr/>
              <p:nvPr/>
            </p:nvSpPr>
            <p:spPr>
              <a:xfrm>
                <a:off x="519113" y="206375"/>
                <a:ext cx="68263" cy="166687"/>
              </a:xfrm>
              <a:custGeom>
                <a:avLst/>
                <a:gdLst/>
                <a:ahLst/>
                <a:cxnLst>
                  <a:cxn ang="0">
                    <a:pos x="38398" y="91965"/>
                  </a:cxn>
                  <a:cxn ang="0">
                    <a:pos x="51197" y="91965"/>
                  </a:cxn>
                  <a:cxn ang="0">
                    <a:pos x="68263" y="27302"/>
                  </a:cxn>
                  <a:cxn ang="0">
                    <a:pos x="51197" y="0"/>
                  </a:cxn>
                  <a:cxn ang="0">
                    <a:pos x="29865" y="80470"/>
                  </a:cxn>
                  <a:cxn ang="0">
                    <a:pos x="0" y="107772"/>
                  </a:cxn>
                  <a:cxn ang="0">
                    <a:pos x="0" y="166687"/>
                  </a:cxn>
                  <a:cxn ang="0">
                    <a:pos x="38398" y="91965"/>
                  </a:cxn>
                </a:cxnLst>
                <a:pathLst>
                  <a:path w="48" h="116">
                    <a:moveTo>
                      <a:pt x="27" y="64"/>
                    </a:moveTo>
                    <a:cubicBezTo>
                      <a:pt x="27" y="64"/>
                      <a:pt x="35" y="69"/>
                      <a:pt x="36" y="64"/>
                    </a:cubicBezTo>
                    <a:cubicBezTo>
                      <a:pt x="36" y="64"/>
                      <a:pt x="48" y="35"/>
                      <a:pt x="48" y="19"/>
                    </a:cubicBezTo>
                    <a:cubicBezTo>
                      <a:pt x="47" y="12"/>
                      <a:pt x="46" y="1"/>
                      <a:pt x="36" y="0"/>
                    </a:cubicBezTo>
                    <a:cubicBezTo>
                      <a:pt x="36" y="0"/>
                      <a:pt x="27" y="48"/>
                      <a:pt x="21" y="56"/>
                    </a:cubicBezTo>
                    <a:cubicBezTo>
                      <a:pt x="15" y="65"/>
                      <a:pt x="0" y="75"/>
                      <a:pt x="0" y="75"/>
                    </a:cubicBezTo>
                    <a:cubicBezTo>
                      <a:pt x="3" y="79"/>
                      <a:pt x="4" y="97"/>
                      <a:pt x="0" y="116"/>
                    </a:cubicBezTo>
                    <a:cubicBezTo>
                      <a:pt x="10" y="101"/>
                      <a:pt x="24" y="76"/>
                      <a:pt x="27" y="64"/>
                    </a:cubicBezTo>
                    <a:close/>
                  </a:path>
                </a:pathLst>
              </a:custGeom>
              <a:solidFill>
                <a:srgbClr val="E2A069">
                  <a:alpha val="100000"/>
                </a:srgbClr>
              </a:solidFill>
              <a:ln w="9525">
                <a:noFill/>
              </a:ln>
            </p:spPr>
            <p:txBody>
              <a:bodyPr/>
              <a:p>
                <a:endParaRPr lang="zh-CN" altLang="en-US"/>
              </a:p>
            </p:txBody>
          </p:sp>
          <p:sp>
            <p:nvSpPr>
              <p:cNvPr id="10281" name="Freeform 59"/>
              <p:cNvSpPr/>
              <p:nvPr/>
            </p:nvSpPr>
            <p:spPr>
              <a:xfrm>
                <a:off x="327025" y="0"/>
                <a:ext cx="268288" cy="255587"/>
              </a:xfrm>
              <a:custGeom>
                <a:avLst/>
                <a:gdLst/>
                <a:ahLst/>
                <a:cxnLst>
                  <a:cxn ang="0">
                    <a:pos x="266846" y="109127"/>
                  </a:cxn>
                  <a:cxn ang="0">
                    <a:pos x="183186" y="0"/>
                  </a:cxn>
                  <a:cxn ang="0">
                    <a:pos x="134144" y="10051"/>
                  </a:cxn>
                  <a:cxn ang="0">
                    <a:pos x="79332" y="15795"/>
                  </a:cxn>
                  <a:cxn ang="0">
                    <a:pos x="49042" y="31589"/>
                  </a:cxn>
                  <a:cxn ang="0">
                    <a:pos x="0" y="101948"/>
                  </a:cxn>
                  <a:cxn ang="0">
                    <a:pos x="4327" y="201023"/>
                  </a:cxn>
                  <a:cxn ang="0">
                    <a:pos x="15866" y="203895"/>
                  </a:cxn>
                  <a:cxn ang="0">
                    <a:pos x="21636" y="242664"/>
                  </a:cxn>
                  <a:cxn ang="0">
                    <a:pos x="28848" y="236921"/>
                  </a:cxn>
                  <a:cxn ang="0">
                    <a:pos x="36060" y="180921"/>
                  </a:cxn>
                  <a:cxn ang="0">
                    <a:pos x="36060" y="137845"/>
                  </a:cxn>
                  <a:cxn ang="0">
                    <a:pos x="63466" y="113435"/>
                  </a:cxn>
                  <a:cxn ang="0">
                    <a:pos x="115393" y="130665"/>
                  </a:cxn>
                  <a:cxn ang="0">
                    <a:pos x="154338" y="150768"/>
                  </a:cxn>
                  <a:cxn ang="0">
                    <a:pos x="158665" y="150768"/>
                  </a:cxn>
                  <a:cxn ang="0">
                    <a:pos x="178859" y="149332"/>
                  </a:cxn>
                  <a:cxn ang="0">
                    <a:pos x="216361" y="166562"/>
                  </a:cxn>
                  <a:cxn ang="0">
                    <a:pos x="207707" y="139281"/>
                  </a:cxn>
                  <a:cxn ang="0">
                    <a:pos x="214919" y="137845"/>
                  </a:cxn>
                  <a:cxn ang="0">
                    <a:pos x="226458" y="155075"/>
                  </a:cxn>
                  <a:cxn ang="0">
                    <a:pos x="230785" y="205331"/>
                  </a:cxn>
                  <a:cxn ang="0">
                    <a:pos x="229343" y="249843"/>
                  </a:cxn>
                  <a:cxn ang="0">
                    <a:pos x="232228" y="255587"/>
                  </a:cxn>
                  <a:cxn ang="0">
                    <a:pos x="243767" y="205331"/>
                  </a:cxn>
                  <a:cxn ang="0">
                    <a:pos x="253864" y="211075"/>
                  </a:cxn>
                  <a:cxn ang="0">
                    <a:pos x="265403" y="165126"/>
                  </a:cxn>
                  <a:cxn ang="0">
                    <a:pos x="266846" y="109127"/>
                  </a:cxn>
                </a:cxnLst>
                <a:pathLst>
                  <a:path w="186" h="178">
                    <a:moveTo>
                      <a:pt x="185" y="76"/>
                    </a:moveTo>
                    <a:cubicBezTo>
                      <a:pt x="185" y="69"/>
                      <a:pt x="181" y="20"/>
                      <a:pt x="127" y="0"/>
                    </a:cubicBezTo>
                    <a:cubicBezTo>
                      <a:pt x="127" y="0"/>
                      <a:pt x="115" y="2"/>
                      <a:pt x="93" y="7"/>
                    </a:cubicBezTo>
                    <a:cubicBezTo>
                      <a:pt x="93" y="7"/>
                      <a:pt x="62" y="6"/>
                      <a:pt x="55" y="11"/>
                    </a:cubicBezTo>
                    <a:cubicBezTo>
                      <a:pt x="49" y="16"/>
                      <a:pt x="34" y="22"/>
                      <a:pt x="34" y="22"/>
                    </a:cubicBezTo>
                    <a:cubicBezTo>
                      <a:pt x="34" y="22"/>
                      <a:pt x="4" y="32"/>
                      <a:pt x="0" y="71"/>
                    </a:cubicBezTo>
                    <a:cubicBezTo>
                      <a:pt x="0" y="71"/>
                      <a:pt x="0" y="121"/>
                      <a:pt x="3" y="140"/>
                    </a:cubicBezTo>
                    <a:cubicBezTo>
                      <a:pt x="3" y="140"/>
                      <a:pt x="7" y="139"/>
                      <a:pt x="11" y="142"/>
                    </a:cubicBezTo>
                    <a:lnTo>
                      <a:pt x="15" y="169"/>
                    </a:lnTo>
                    <a:lnTo>
                      <a:pt x="20" y="165"/>
                    </a:lnTo>
                    <a:cubicBezTo>
                      <a:pt x="20" y="165"/>
                      <a:pt x="17" y="135"/>
                      <a:pt x="25" y="126"/>
                    </a:cubicBezTo>
                    <a:cubicBezTo>
                      <a:pt x="28" y="122"/>
                      <a:pt x="25" y="96"/>
                      <a:pt x="25" y="96"/>
                    </a:cubicBezTo>
                    <a:cubicBezTo>
                      <a:pt x="25" y="96"/>
                      <a:pt x="42" y="80"/>
                      <a:pt x="44" y="79"/>
                    </a:cubicBezTo>
                    <a:cubicBezTo>
                      <a:pt x="44" y="79"/>
                      <a:pt x="68" y="84"/>
                      <a:pt x="80" y="91"/>
                    </a:cubicBezTo>
                    <a:cubicBezTo>
                      <a:pt x="80" y="91"/>
                      <a:pt x="83" y="101"/>
                      <a:pt x="107" y="105"/>
                    </a:cubicBezTo>
                    <a:cubicBezTo>
                      <a:pt x="108" y="105"/>
                      <a:pt x="109" y="105"/>
                      <a:pt x="110" y="105"/>
                    </a:cubicBezTo>
                    <a:cubicBezTo>
                      <a:pt x="114" y="105"/>
                      <a:pt x="119" y="105"/>
                      <a:pt x="124" y="104"/>
                    </a:cubicBezTo>
                    <a:cubicBezTo>
                      <a:pt x="149" y="96"/>
                      <a:pt x="150" y="116"/>
                      <a:pt x="150" y="116"/>
                    </a:cubicBezTo>
                    <a:cubicBezTo>
                      <a:pt x="153" y="107"/>
                      <a:pt x="149" y="101"/>
                      <a:pt x="144" y="97"/>
                    </a:cubicBezTo>
                    <a:lnTo>
                      <a:pt x="149" y="96"/>
                    </a:lnTo>
                    <a:cubicBezTo>
                      <a:pt x="149" y="96"/>
                      <a:pt x="154" y="100"/>
                      <a:pt x="157" y="108"/>
                    </a:cubicBezTo>
                    <a:cubicBezTo>
                      <a:pt x="159" y="119"/>
                      <a:pt x="155" y="132"/>
                      <a:pt x="160" y="143"/>
                    </a:cubicBezTo>
                    <a:cubicBezTo>
                      <a:pt x="164" y="151"/>
                      <a:pt x="159" y="174"/>
                      <a:pt x="159" y="174"/>
                    </a:cubicBezTo>
                    <a:lnTo>
                      <a:pt x="161" y="178"/>
                    </a:lnTo>
                    <a:lnTo>
                      <a:pt x="169" y="143"/>
                    </a:lnTo>
                    <a:cubicBezTo>
                      <a:pt x="169" y="143"/>
                      <a:pt x="175" y="144"/>
                      <a:pt x="176" y="147"/>
                    </a:cubicBezTo>
                    <a:lnTo>
                      <a:pt x="184" y="115"/>
                    </a:lnTo>
                    <a:cubicBezTo>
                      <a:pt x="184" y="115"/>
                      <a:pt x="186" y="82"/>
                      <a:pt x="185" y="76"/>
                    </a:cubicBezTo>
                    <a:close/>
                  </a:path>
                </a:pathLst>
              </a:custGeom>
              <a:solidFill>
                <a:srgbClr val="383837">
                  <a:alpha val="100000"/>
                </a:srgbClr>
              </a:solidFill>
              <a:ln w="9525">
                <a:noFill/>
              </a:ln>
            </p:spPr>
            <p:txBody>
              <a:bodyPr/>
              <a:p>
                <a:endParaRPr lang="zh-CN" altLang="en-US"/>
              </a:p>
            </p:txBody>
          </p:sp>
          <p:sp>
            <p:nvSpPr>
              <p:cNvPr id="10282" name="Freeform 60"/>
              <p:cNvSpPr/>
              <p:nvPr/>
            </p:nvSpPr>
            <p:spPr>
              <a:xfrm>
                <a:off x="614363" y="739775"/>
                <a:ext cx="50800" cy="280987"/>
              </a:xfrm>
              <a:custGeom>
                <a:avLst/>
                <a:gdLst/>
                <a:ahLst/>
                <a:cxnLst>
                  <a:cxn ang="0">
                    <a:pos x="39511" y="157065"/>
                  </a:cxn>
                  <a:cxn ang="0">
                    <a:pos x="15522" y="0"/>
                  </a:cxn>
                  <a:cxn ang="0">
                    <a:pos x="0" y="237758"/>
                  </a:cxn>
                  <a:cxn ang="0">
                    <a:pos x="8467" y="280987"/>
                  </a:cxn>
                  <a:cxn ang="0">
                    <a:pos x="47978" y="280987"/>
                  </a:cxn>
                  <a:cxn ang="0">
                    <a:pos x="39511" y="157065"/>
                  </a:cxn>
                </a:cxnLst>
                <a:pathLst>
                  <a:path w="36" h="195">
                    <a:moveTo>
                      <a:pt x="28" y="109"/>
                    </a:moveTo>
                    <a:cubicBezTo>
                      <a:pt x="36" y="79"/>
                      <a:pt x="20" y="16"/>
                      <a:pt x="11" y="0"/>
                    </a:cubicBezTo>
                    <a:lnTo>
                      <a:pt x="0" y="165"/>
                    </a:lnTo>
                    <a:lnTo>
                      <a:pt x="6" y="195"/>
                    </a:lnTo>
                    <a:cubicBezTo>
                      <a:pt x="6" y="195"/>
                      <a:pt x="18" y="195"/>
                      <a:pt x="34" y="195"/>
                    </a:cubicBezTo>
                    <a:cubicBezTo>
                      <a:pt x="29" y="170"/>
                      <a:pt x="23" y="129"/>
                      <a:pt x="28" y="109"/>
                    </a:cubicBezTo>
                    <a:close/>
                  </a:path>
                </a:pathLst>
              </a:custGeom>
              <a:solidFill>
                <a:srgbClr val="2E2C2C">
                  <a:alpha val="100000"/>
                </a:srgbClr>
              </a:solidFill>
              <a:ln w="9525">
                <a:noFill/>
              </a:ln>
            </p:spPr>
            <p:txBody>
              <a:bodyPr/>
              <a:p>
                <a:endParaRPr lang="zh-CN" altLang="en-US"/>
              </a:p>
            </p:txBody>
          </p:sp>
          <p:sp>
            <p:nvSpPr>
              <p:cNvPr id="10283" name="Freeform 61"/>
              <p:cNvSpPr/>
              <p:nvPr/>
            </p:nvSpPr>
            <p:spPr>
              <a:xfrm>
                <a:off x="512763" y="476250"/>
                <a:ext cx="173038" cy="1022350"/>
              </a:xfrm>
              <a:custGeom>
                <a:avLst/>
                <a:gdLst/>
                <a:ahLst/>
                <a:cxnLst>
                  <a:cxn ang="0">
                    <a:pos x="79309" y="997906"/>
                  </a:cxn>
                  <a:cxn ang="0">
                    <a:pos x="155734" y="1022350"/>
                  </a:cxn>
                  <a:cxn ang="0">
                    <a:pos x="173038" y="1010847"/>
                  </a:cxn>
                  <a:cxn ang="0">
                    <a:pos x="126895" y="529149"/>
                  </a:cxn>
                  <a:cxn ang="0">
                    <a:pos x="126895" y="313463"/>
                  </a:cxn>
                  <a:cxn ang="0">
                    <a:pos x="126895" y="181176"/>
                  </a:cxn>
                  <a:cxn ang="0">
                    <a:pos x="79309" y="57516"/>
                  </a:cxn>
                  <a:cxn ang="0">
                    <a:pos x="1442" y="0"/>
                  </a:cxn>
                  <a:cxn ang="0">
                    <a:pos x="0" y="57516"/>
                  </a:cxn>
                  <a:cxn ang="0">
                    <a:pos x="79309" y="277516"/>
                  </a:cxn>
                  <a:cxn ang="0">
                    <a:pos x="63447" y="425620"/>
                  </a:cxn>
                  <a:cxn ang="0">
                    <a:pos x="95171" y="731893"/>
                  </a:cxn>
                  <a:cxn ang="0">
                    <a:pos x="79309" y="997906"/>
                  </a:cxn>
                </a:cxnLst>
                <a:pathLst>
                  <a:path w="120" h="711">
                    <a:moveTo>
                      <a:pt x="55" y="694"/>
                    </a:moveTo>
                    <a:lnTo>
                      <a:pt x="108" y="711"/>
                    </a:lnTo>
                    <a:lnTo>
                      <a:pt x="120" y="703"/>
                    </a:lnTo>
                    <a:cubicBezTo>
                      <a:pt x="120" y="703"/>
                      <a:pt x="111" y="437"/>
                      <a:pt x="88" y="368"/>
                    </a:cubicBezTo>
                    <a:cubicBezTo>
                      <a:pt x="88" y="368"/>
                      <a:pt x="87" y="244"/>
                      <a:pt x="88" y="218"/>
                    </a:cubicBezTo>
                    <a:cubicBezTo>
                      <a:pt x="88" y="193"/>
                      <a:pt x="89" y="140"/>
                      <a:pt x="88" y="126"/>
                    </a:cubicBezTo>
                    <a:cubicBezTo>
                      <a:pt x="87" y="113"/>
                      <a:pt x="67" y="57"/>
                      <a:pt x="55" y="40"/>
                    </a:cubicBezTo>
                    <a:lnTo>
                      <a:pt x="1" y="0"/>
                    </a:lnTo>
                    <a:lnTo>
                      <a:pt x="0" y="40"/>
                    </a:lnTo>
                    <a:cubicBezTo>
                      <a:pt x="0" y="40"/>
                      <a:pt x="57" y="160"/>
                      <a:pt x="55" y="193"/>
                    </a:cubicBezTo>
                    <a:cubicBezTo>
                      <a:pt x="55" y="193"/>
                      <a:pt x="43" y="288"/>
                      <a:pt x="44" y="296"/>
                    </a:cubicBezTo>
                    <a:cubicBezTo>
                      <a:pt x="45" y="304"/>
                      <a:pt x="66" y="492"/>
                      <a:pt x="66" y="509"/>
                    </a:cubicBezTo>
                    <a:cubicBezTo>
                      <a:pt x="66" y="526"/>
                      <a:pt x="55" y="694"/>
                      <a:pt x="55" y="694"/>
                    </a:cubicBezTo>
                    <a:close/>
                  </a:path>
                </a:pathLst>
              </a:custGeom>
              <a:solidFill>
                <a:srgbClr val="383837">
                  <a:alpha val="100000"/>
                </a:srgbClr>
              </a:solidFill>
              <a:ln w="9525">
                <a:noFill/>
              </a:ln>
            </p:spPr>
            <p:txBody>
              <a:bodyPr/>
              <a:p>
                <a:endParaRPr lang="zh-CN" altLang="en-US"/>
              </a:p>
            </p:txBody>
          </p:sp>
        </p:grpSp>
        <p:sp>
          <p:nvSpPr>
            <p:cNvPr id="24" name="文本框 23"/>
            <p:cNvSpPr txBox="1"/>
            <p:nvPr/>
          </p:nvSpPr>
          <p:spPr>
            <a:xfrm>
              <a:off x="6759" y="2784"/>
              <a:ext cx="2849" cy="691"/>
            </a:xfrm>
            <a:prstGeom prst="rect">
              <a:avLst/>
            </a:prstGeom>
            <a:noFill/>
          </p:spPr>
          <p:txBody>
            <a:bodyPr wrap="square" rtlCol="0">
              <a:spAutoFit/>
            </a:bodyPr>
            <a:p>
              <a:r>
                <a:rPr lang="zh-CN" altLang="en-US" sz="2000" b="1">
                  <a:solidFill>
                    <a:srgbClr val="B82B14"/>
                  </a:solidFill>
                  <a:latin typeface="微软雅黑" panose="020B0503020204020204" charset="-122"/>
                  <a:ea typeface="微软雅黑" panose="020B0503020204020204" charset="-122"/>
                </a:rPr>
                <a:t>小提示</a:t>
              </a:r>
              <a:endParaRPr lang="zh-CN" altLang="en-US" sz="2000" b="1">
                <a:solidFill>
                  <a:srgbClr val="B82B14"/>
                </a:solidFill>
                <a:latin typeface="微软雅黑" panose="020B0503020204020204" charset="-122"/>
                <a:ea typeface="微软雅黑" panose="020B0503020204020204" charset="-122"/>
              </a:endParaRPr>
            </a:p>
          </p:txBody>
        </p:sp>
        <p:grpSp>
          <p:nvGrpSpPr>
            <p:cNvPr id="26" name="组合 25"/>
            <p:cNvGrpSpPr/>
            <p:nvPr/>
          </p:nvGrpSpPr>
          <p:grpSpPr>
            <a:xfrm>
              <a:off x="6457" y="2700"/>
              <a:ext cx="11103" cy="6148"/>
              <a:chOff x="7215" y="2696"/>
              <a:chExt cx="10256" cy="5802"/>
            </a:xfrm>
          </p:grpSpPr>
          <p:cxnSp>
            <p:nvCxnSpPr>
              <p:cNvPr id="10247" name="直接连接符 26"/>
              <p:cNvCxnSpPr/>
              <p:nvPr/>
            </p:nvCxnSpPr>
            <p:spPr>
              <a:xfrm flipV="1">
                <a:off x="7215" y="2696"/>
                <a:ext cx="10113" cy="15"/>
              </a:xfrm>
              <a:prstGeom prst="line">
                <a:avLst/>
              </a:prstGeom>
              <a:ln w="19050" cap="flat" cmpd="sng">
                <a:solidFill>
                  <a:srgbClr val="1D4E74"/>
                </a:solidFill>
                <a:prstDash val="dash"/>
                <a:headEnd type="none" w="med" len="med"/>
                <a:tailEnd type="none" w="med" len="med"/>
              </a:ln>
            </p:spPr>
          </p:cxnSp>
          <p:cxnSp>
            <p:nvCxnSpPr>
              <p:cNvPr id="25" name="直接连接符 26"/>
              <p:cNvCxnSpPr/>
              <p:nvPr/>
            </p:nvCxnSpPr>
            <p:spPr>
              <a:xfrm flipV="1">
                <a:off x="7277" y="8483"/>
                <a:ext cx="10194" cy="15"/>
              </a:xfrm>
              <a:prstGeom prst="line">
                <a:avLst/>
              </a:prstGeom>
              <a:ln w="19050" cap="flat" cmpd="sng">
                <a:solidFill>
                  <a:srgbClr val="1D4E74"/>
                </a:solidFill>
                <a:prstDash val="dash"/>
                <a:headEnd type="none" w="med" len="med"/>
                <a:tailEnd type="none" w="med" len="med"/>
              </a:ln>
            </p:spPr>
          </p:cxnSp>
        </p:grpSp>
      </p:gr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2" name="矩形 1"/>
          <p:cNvSpPr>
            <a:spLocks noChangeArrowheads="1"/>
          </p:cNvSpPr>
          <p:nvPr/>
        </p:nvSpPr>
        <p:spPr bwMode="auto">
          <a:xfrm>
            <a:off x="683895" y="1628775"/>
            <a:ext cx="7865745" cy="2908300"/>
          </a:xfrm>
          <a:prstGeom prst="rect">
            <a:avLst/>
          </a:prstGeom>
          <a:noFill/>
          <a:ln w="9525">
            <a:noFill/>
            <a:miter lim="800000"/>
          </a:ln>
        </p:spPr>
        <p:txBody>
          <a:bodyPr wrap="square" lIns="0" tIns="0" rIns="0" bIns="0" anchor="ctr">
            <a:spAutoFit/>
          </a:bodyPr>
          <a:p>
            <a:pPr indent="457200" fontAlgn="auto">
              <a:lnSpc>
                <a:spcPct val="150000"/>
              </a:lnSpc>
              <a:spcBef>
                <a:spcPts val="0"/>
              </a:spcBef>
            </a:pPr>
            <a:r>
              <a:rPr b="1">
                <a:solidFill>
                  <a:srgbClr val="1B2F47"/>
                </a:solidFill>
                <a:latin typeface="微软雅黑" panose="020B0503020204020204" charset="-122"/>
                <a:ea typeface="微软雅黑" panose="020B0503020204020204" charset="-122"/>
              </a:rPr>
              <a:t>  </a:t>
            </a:r>
            <a:endParaRPr b="1">
              <a:solidFill>
                <a:srgbClr val="1B2F47"/>
              </a:solidFill>
              <a:latin typeface="微软雅黑" panose="020B0503020204020204" charset="-122"/>
              <a:ea typeface="微软雅黑" panose="020B0503020204020204" charset="-122"/>
            </a:endParaRPr>
          </a:p>
          <a:p>
            <a:pPr indent="457200" fontAlgn="auto">
              <a:lnSpc>
                <a:spcPct val="150000"/>
              </a:lnSpc>
              <a:spcBef>
                <a:spcPts val="0"/>
              </a:spcBef>
            </a:pPr>
            <a:r>
              <a:rPr>
                <a:solidFill>
                  <a:srgbClr val="1B2F47"/>
                </a:solidFill>
                <a:latin typeface="微软雅黑" panose="020B0503020204020204" charset="-122"/>
                <a:ea typeface="微软雅黑" panose="020B0503020204020204" charset="-122"/>
              </a:rPr>
              <a:t>公路运输是配送货物的主要形式。公路运输可以将货物直接送到顾客所指定的地方，而</a:t>
            </a:r>
            <a:r>
              <a:rPr>
                <a:solidFill>
                  <a:srgbClr val="FF0000"/>
                </a:solidFill>
                <a:latin typeface="微软雅黑" panose="020B0503020204020204" charset="-122"/>
                <a:ea typeface="微软雅黑" panose="020B0503020204020204" charset="-122"/>
              </a:rPr>
              <a:t>不需要在途中进行中转</a:t>
            </a:r>
            <a:r>
              <a:rPr>
                <a:solidFill>
                  <a:srgbClr val="1B2F47"/>
                </a:solidFill>
                <a:latin typeface="微软雅黑" panose="020B0503020204020204" charset="-122"/>
                <a:ea typeface="微软雅黑" panose="020B0503020204020204" charset="-122"/>
              </a:rPr>
              <a:t>，极大地方便了客户。一般来说，公路运输可以用来运输任何产品，如图所示为公路（轿车）运输。但根据公路运输自身的特点，主要用来运输</a:t>
            </a:r>
            <a:r>
              <a:rPr>
                <a:solidFill>
                  <a:srgbClr val="FF0000"/>
                </a:solidFill>
                <a:latin typeface="微软雅黑" panose="020B0503020204020204" charset="-122"/>
                <a:ea typeface="微软雅黑" panose="020B0503020204020204" charset="-122"/>
              </a:rPr>
              <a:t>制造产品</a:t>
            </a:r>
            <a:r>
              <a:rPr>
                <a:solidFill>
                  <a:srgbClr val="1B2F47"/>
                </a:solidFill>
                <a:latin typeface="微软雅黑" panose="020B0503020204020204" charset="-122"/>
                <a:ea typeface="微软雅黑" panose="020B0503020204020204" charset="-122"/>
              </a:rPr>
              <a:t>。制造产品的特点就是价值比较高，包括纺织及皮革制品、橡胶与塑料制品，仿金属制品、通信产品及照相器材等。</a:t>
            </a:r>
            <a:endParaRPr>
              <a:solidFill>
                <a:srgbClr val="1B2F47"/>
              </a:solidFill>
              <a:latin typeface="微软雅黑" panose="020B0503020204020204" charset="-122"/>
              <a:ea typeface="微软雅黑" panose="020B0503020204020204" charset="-122"/>
            </a:endParaRPr>
          </a:p>
          <a:p>
            <a:pPr indent="457200" fontAlgn="auto">
              <a:lnSpc>
                <a:spcPct val="150000"/>
              </a:lnSpc>
              <a:spcBef>
                <a:spcPts val="0"/>
              </a:spcBef>
            </a:pPr>
            <a:endParaRPr>
              <a:solidFill>
                <a:srgbClr val="1B2F47"/>
              </a:solidFill>
              <a:latin typeface="微软雅黑" panose="020B0503020204020204" charset="-122"/>
              <a:ea typeface="微软雅黑" panose="020B0503020204020204" charset="-122"/>
            </a:endParaRPr>
          </a:p>
        </p:txBody>
      </p:sp>
      <p:sp>
        <p:nvSpPr>
          <p:cNvPr id="11266" name="矩形 2"/>
          <p:cNvSpPr>
            <a:spLocks noGrp="1"/>
          </p:cNvSpPr>
          <p:nvPr/>
        </p:nvSpPr>
        <p:spPr>
          <a:xfrm>
            <a:off x="428625" y="284163"/>
            <a:ext cx="6734175" cy="944562"/>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4200" b="1">
                <a:solidFill>
                  <a:srgbClr val="000000"/>
                </a:solidFill>
                <a:latin typeface="+mj-lt"/>
                <a:ea typeface="+mj-ea"/>
                <a:cs typeface="+mj-cs"/>
              </a:defRPr>
            </a:lvl1pPr>
            <a:lvl2pPr algn="l" rtl="0" eaLnBrk="0" fontAlgn="base" hangingPunct="0">
              <a:spcBef>
                <a:spcPct val="0"/>
              </a:spcBef>
              <a:spcAft>
                <a:spcPct val="0"/>
              </a:spcAft>
              <a:defRPr sz="4200" b="1">
                <a:solidFill>
                  <a:srgbClr val="000000"/>
                </a:solidFill>
                <a:latin typeface="Arial" panose="020B0604020202020204" pitchFamily="34" charset="0"/>
              </a:defRPr>
            </a:lvl2pPr>
            <a:lvl3pPr algn="l" rtl="0" eaLnBrk="0" fontAlgn="base" hangingPunct="0">
              <a:spcBef>
                <a:spcPct val="0"/>
              </a:spcBef>
              <a:spcAft>
                <a:spcPct val="0"/>
              </a:spcAft>
              <a:defRPr sz="4200" b="1">
                <a:solidFill>
                  <a:srgbClr val="000000"/>
                </a:solidFill>
                <a:latin typeface="Arial" panose="020B0604020202020204" pitchFamily="34" charset="0"/>
              </a:defRPr>
            </a:lvl3pPr>
            <a:lvl4pPr algn="l" rtl="0" eaLnBrk="0" fontAlgn="base" hangingPunct="0">
              <a:spcBef>
                <a:spcPct val="0"/>
              </a:spcBef>
              <a:spcAft>
                <a:spcPct val="0"/>
              </a:spcAft>
              <a:defRPr sz="4200" b="1">
                <a:solidFill>
                  <a:srgbClr val="000000"/>
                </a:solidFill>
                <a:latin typeface="Arial" panose="020B0604020202020204" pitchFamily="34" charset="0"/>
              </a:defRPr>
            </a:lvl4pPr>
            <a:lvl5pPr algn="l" rtl="0" eaLnBrk="0" fontAlgn="base" hangingPunct="0">
              <a:spcBef>
                <a:spcPct val="0"/>
              </a:spcBef>
              <a:spcAft>
                <a:spcPct val="0"/>
              </a:spcAft>
              <a:defRPr sz="4200" b="1">
                <a:solidFill>
                  <a:srgbClr val="000000"/>
                </a:solidFill>
                <a:latin typeface="Arial" panose="020B0604020202020204" pitchFamily="34" charset="0"/>
              </a:defRPr>
            </a:lvl5pPr>
            <a:lvl6pPr marL="457200" algn="l" rtl="0" fontAlgn="base">
              <a:spcBef>
                <a:spcPct val="0"/>
              </a:spcBef>
              <a:spcAft>
                <a:spcPct val="0"/>
              </a:spcAft>
              <a:defRPr sz="4200" b="1">
                <a:solidFill>
                  <a:srgbClr val="000000"/>
                </a:solidFill>
                <a:latin typeface="Arial" panose="020B0604020202020204" pitchFamily="34" charset="0"/>
              </a:defRPr>
            </a:lvl6pPr>
            <a:lvl7pPr marL="914400" algn="l" rtl="0" fontAlgn="base">
              <a:spcBef>
                <a:spcPct val="0"/>
              </a:spcBef>
              <a:spcAft>
                <a:spcPct val="0"/>
              </a:spcAft>
              <a:defRPr sz="4200" b="1">
                <a:solidFill>
                  <a:srgbClr val="000000"/>
                </a:solidFill>
                <a:latin typeface="Arial" panose="020B0604020202020204" pitchFamily="34" charset="0"/>
              </a:defRPr>
            </a:lvl7pPr>
            <a:lvl8pPr marL="1371600" algn="l" rtl="0" fontAlgn="base">
              <a:spcBef>
                <a:spcPct val="0"/>
              </a:spcBef>
              <a:spcAft>
                <a:spcPct val="0"/>
              </a:spcAft>
              <a:defRPr sz="4200" b="1">
                <a:solidFill>
                  <a:srgbClr val="000000"/>
                </a:solidFill>
                <a:latin typeface="Arial" panose="020B0604020202020204" pitchFamily="34" charset="0"/>
              </a:defRPr>
            </a:lvl8pPr>
            <a:lvl9pPr marL="1828800" algn="l" rtl="0" fontAlgn="base">
              <a:spcBef>
                <a:spcPct val="0"/>
              </a:spcBef>
              <a:spcAft>
                <a:spcPct val="0"/>
              </a:spcAft>
              <a:defRPr sz="4200" b="1">
                <a:solidFill>
                  <a:srgbClr val="000000"/>
                </a:solidFill>
                <a:latin typeface="Arial" panose="020B0604020202020204" pitchFamily="34" charset="0"/>
              </a:defRPr>
            </a:lvl9pPr>
          </a:lstStyle>
          <a:p>
            <a:pPr eaLnBrk="1" hangingPunct="1"/>
            <a:r>
              <a:rPr lang="en-US" altLang="en-US" sz="3200" b="0" dirty="0">
                <a:solidFill>
                  <a:srgbClr val="002060"/>
                </a:solidFill>
                <a:latin typeface="方正粗倩简体" pitchFamily="1" charset="-122"/>
                <a:ea typeface="方正粗倩简体" pitchFamily="1" charset="-122"/>
              </a:rPr>
              <a:t>5.2 </a:t>
            </a:r>
            <a:r>
              <a:rPr lang="zh-CN" altLang="en-US" sz="3200" b="0" dirty="0">
                <a:solidFill>
                  <a:srgbClr val="002060"/>
                </a:solidFill>
                <a:latin typeface="方正粗倩简体" pitchFamily="1" charset="-122"/>
                <a:ea typeface="方正粗倩简体" pitchFamily="1" charset="-122"/>
              </a:rPr>
              <a:t>运输的基本方式</a:t>
            </a:r>
            <a:endParaRPr lang="en-US" altLang="en-US" sz="3200" b="0" dirty="0">
              <a:solidFill>
                <a:srgbClr val="002060"/>
              </a:solidFill>
              <a:latin typeface="方正粗倩简体" pitchFamily="1" charset="-122"/>
              <a:ea typeface="方正粗倩简体" pitchFamily="1" charset="-122"/>
            </a:endParaRPr>
          </a:p>
        </p:txBody>
      </p:sp>
      <p:sp>
        <p:nvSpPr>
          <p:cNvPr id="11267" name="TextBox 1"/>
          <p:cNvSpPr txBox="1"/>
          <p:nvPr/>
        </p:nvSpPr>
        <p:spPr>
          <a:xfrm>
            <a:off x="1116013" y="1125538"/>
            <a:ext cx="4608512" cy="522287"/>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eaLnBrk="1" hangingPunct="1">
              <a:spcBef>
                <a:spcPct val="0"/>
              </a:spcBef>
              <a:buNone/>
            </a:pPr>
            <a:r>
              <a:rPr lang="en-US" altLang="en-US" sz="2800" b="1" dirty="0">
                <a:solidFill>
                  <a:srgbClr val="7030A0"/>
                </a:solidFill>
                <a:latin typeface="黑体" panose="02010609060101010101" pitchFamily="49" charset="-122"/>
                <a:ea typeface="黑体" panose="02010609060101010101" pitchFamily="49" charset="-122"/>
              </a:rPr>
              <a:t>5.2.2 </a:t>
            </a:r>
            <a:r>
              <a:rPr lang="zh-CN" altLang="en-US" sz="2800" b="1" dirty="0">
                <a:solidFill>
                  <a:srgbClr val="7030A0"/>
                </a:solidFill>
                <a:latin typeface="黑体" panose="02010609060101010101" pitchFamily="49" charset="-122"/>
                <a:ea typeface="黑体" panose="02010609060101010101" pitchFamily="49" charset="-122"/>
              </a:rPr>
              <a:t>公路运输</a:t>
            </a:r>
            <a:endParaRPr lang="zh-CN" altLang="en-US" sz="2800" b="1" dirty="0">
              <a:solidFill>
                <a:srgbClr val="7030A0"/>
              </a:solidFill>
              <a:latin typeface="黑体" panose="02010609060101010101" pitchFamily="49" charset="-122"/>
              <a:ea typeface="黑体" panose="02010609060101010101" pitchFamily="49" charset="-122"/>
            </a:endParaRPr>
          </a:p>
        </p:txBody>
      </p:sp>
      <p:pic>
        <p:nvPicPr>
          <p:cNvPr id="2" name="图片 49"/>
          <p:cNvPicPr>
            <a:picLocks noChangeAspect="1"/>
          </p:cNvPicPr>
          <p:nvPr/>
        </p:nvPicPr>
        <p:blipFill>
          <a:blip r:embed="rId1"/>
          <a:stretch>
            <a:fillRect/>
          </a:stretch>
        </p:blipFill>
        <p:spPr>
          <a:xfrm>
            <a:off x="-252095" y="4265295"/>
            <a:ext cx="4918710" cy="2666365"/>
          </a:xfrm>
          <a:prstGeom prst="rect">
            <a:avLst/>
          </a:prstGeom>
          <a:noFill/>
          <a:ln w="9525">
            <a:noFill/>
          </a:ln>
        </p:spPr>
      </p:pic>
      <p:pic>
        <p:nvPicPr>
          <p:cNvPr id="7" name="图片 62"/>
          <p:cNvPicPr>
            <a:picLocks noChangeAspect="1"/>
          </p:cNvPicPr>
          <p:nvPr/>
        </p:nvPicPr>
        <p:blipFill>
          <a:blip r:embed="rId2"/>
          <a:stretch>
            <a:fillRect/>
          </a:stretch>
        </p:blipFill>
        <p:spPr>
          <a:xfrm>
            <a:off x="4716145" y="4221480"/>
            <a:ext cx="4422775" cy="2652395"/>
          </a:xfrm>
          <a:prstGeom prst="rect">
            <a:avLst/>
          </a:prstGeom>
          <a:noFill/>
          <a:ln w="9525">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6" name="矩形 2"/>
          <p:cNvSpPr>
            <a:spLocks noGrp="1"/>
          </p:cNvSpPr>
          <p:nvPr>
            <p:ph type="title" idx="4294967295"/>
          </p:nvPr>
        </p:nvSpPr>
        <p:spPr>
          <a:ln/>
        </p:spPr>
        <p:txBody>
          <a:bodyPr vert="horz" wrap="square" lIns="91440" tIns="45720" rIns="91440" bIns="45720" anchor="ctr" anchorCtr="0"/>
          <a:p>
            <a:pPr eaLnBrk="1" hangingPunct="1"/>
            <a:r>
              <a:rPr lang="en-US" altLang="en-US" sz="3200" b="0" dirty="0">
                <a:solidFill>
                  <a:srgbClr val="002060"/>
                </a:solidFill>
                <a:latin typeface="方正粗倩简体" pitchFamily="1" charset="-122"/>
                <a:ea typeface="方正粗倩简体" pitchFamily="1" charset="-122"/>
              </a:rPr>
              <a:t>5.2 </a:t>
            </a:r>
            <a:r>
              <a:rPr lang="zh-CN" altLang="en-US" sz="3200" b="0" dirty="0">
                <a:solidFill>
                  <a:srgbClr val="002060"/>
                </a:solidFill>
                <a:latin typeface="方正粗倩简体" pitchFamily="1" charset="-122"/>
                <a:ea typeface="方正粗倩简体" pitchFamily="1" charset="-122"/>
              </a:rPr>
              <a:t>运输的基本方式</a:t>
            </a:r>
            <a:endParaRPr lang="en-US" altLang="en-US" sz="3200" b="0" dirty="0">
              <a:solidFill>
                <a:srgbClr val="002060"/>
              </a:solidFill>
              <a:latin typeface="方正粗倩简体" pitchFamily="1" charset="-122"/>
              <a:ea typeface="方正粗倩简体" pitchFamily="1" charset="-122"/>
            </a:endParaRPr>
          </a:p>
        </p:txBody>
      </p:sp>
      <p:sp>
        <p:nvSpPr>
          <p:cNvPr id="11267" name="TextBox 1"/>
          <p:cNvSpPr txBox="1"/>
          <p:nvPr/>
        </p:nvSpPr>
        <p:spPr>
          <a:xfrm>
            <a:off x="1116013" y="1125538"/>
            <a:ext cx="4608512" cy="522287"/>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eaLnBrk="1" hangingPunct="1">
              <a:spcBef>
                <a:spcPct val="0"/>
              </a:spcBef>
              <a:buNone/>
            </a:pPr>
            <a:r>
              <a:rPr lang="en-US" altLang="en-US" sz="2800" b="1" dirty="0">
                <a:solidFill>
                  <a:srgbClr val="7030A0"/>
                </a:solidFill>
                <a:latin typeface="黑体" panose="02010609060101010101" pitchFamily="49" charset="-122"/>
                <a:ea typeface="黑体" panose="02010609060101010101" pitchFamily="49" charset="-122"/>
              </a:rPr>
              <a:t>5.2.2 </a:t>
            </a:r>
            <a:r>
              <a:rPr lang="zh-CN" altLang="en-US" sz="2800" b="1" dirty="0">
                <a:solidFill>
                  <a:srgbClr val="7030A0"/>
                </a:solidFill>
                <a:latin typeface="黑体" panose="02010609060101010101" pitchFamily="49" charset="-122"/>
                <a:ea typeface="黑体" panose="02010609060101010101" pitchFamily="49" charset="-122"/>
              </a:rPr>
              <a:t>公路运输</a:t>
            </a:r>
            <a:endParaRPr lang="zh-CN" altLang="en-US" sz="2800" b="1" dirty="0">
              <a:solidFill>
                <a:srgbClr val="7030A0"/>
              </a:solidFill>
              <a:latin typeface="黑体" panose="02010609060101010101" pitchFamily="49" charset="-122"/>
              <a:ea typeface="黑体" panose="02010609060101010101" pitchFamily="49" charset="-122"/>
            </a:endParaRPr>
          </a:p>
        </p:txBody>
      </p:sp>
      <p:pic>
        <p:nvPicPr>
          <p:cNvPr id="11268" name="图示 5"/>
          <p:cNvPicPr/>
          <p:nvPr/>
        </p:nvPicPr>
        <p:blipFill>
          <a:blip r:embed="rId1"/>
          <a:stretch>
            <a:fillRect/>
          </a:stretch>
        </p:blipFill>
        <p:spPr>
          <a:xfrm>
            <a:off x="908050" y="1852613"/>
            <a:ext cx="7327900" cy="1519237"/>
          </a:xfrm>
          <a:prstGeom prst="rect">
            <a:avLst/>
          </a:prstGeom>
          <a:noFill/>
          <a:ln w="9525">
            <a:noFill/>
          </a:ln>
        </p:spPr>
      </p:pic>
      <p:pic>
        <p:nvPicPr>
          <p:cNvPr id="11269" name="图示 4"/>
          <p:cNvPicPr/>
          <p:nvPr/>
        </p:nvPicPr>
        <p:blipFill>
          <a:blip r:embed="rId2"/>
          <a:stretch>
            <a:fillRect/>
          </a:stretch>
        </p:blipFill>
        <p:spPr>
          <a:xfrm>
            <a:off x="981075" y="3144838"/>
            <a:ext cx="7192963" cy="2805112"/>
          </a:xfrm>
          <a:prstGeom prst="rect">
            <a:avLst/>
          </a:prstGeom>
          <a:noFill/>
          <a:ln w="9525">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矩形 2"/>
          <p:cNvSpPr>
            <a:spLocks noGrp="1"/>
          </p:cNvSpPr>
          <p:nvPr/>
        </p:nvSpPr>
        <p:spPr>
          <a:xfrm>
            <a:off x="428625" y="284163"/>
            <a:ext cx="6734175" cy="944562"/>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4200" b="1">
                <a:solidFill>
                  <a:srgbClr val="000000"/>
                </a:solidFill>
                <a:latin typeface="+mj-lt"/>
                <a:ea typeface="+mj-ea"/>
                <a:cs typeface="+mj-cs"/>
              </a:defRPr>
            </a:lvl1pPr>
            <a:lvl2pPr algn="l" rtl="0" eaLnBrk="0" fontAlgn="base" hangingPunct="0">
              <a:spcBef>
                <a:spcPct val="0"/>
              </a:spcBef>
              <a:spcAft>
                <a:spcPct val="0"/>
              </a:spcAft>
              <a:defRPr sz="4200" b="1">
                <a:solidFill>
                  <a:srgbClr val="000000"/>
                </a:solidFill>
                <a:latin typeface="Arial" panose="020B0604020202020204" pitchFamily="34" charset="0"/>
              </a:defRPr>
            </a:lvl2pPr>
            <a:lvl3pPr algn="l" rtl="0" eaLnBrk="0" fontAlgn="base" hangingPunct="0">
              <a:spcBef>
                <a:spcPct val="0"/>
              </a:spcBef>
              <a:spcAft>
                <a:spcPct val="0"/>
              </a:spcAft>
              <a:defRPr sz="4200" b="1">
                <a:solidFill>
                  <a:srgbClr val="000000"/>
                </a:solidFill>
                <a:latin typeface="Arial" panose="020B0604020202020204" pitchFamily="34" charset="0"/>
              </a:defRPr>
            </a:lvl3pPr>
            <a:lvl4pPr algn="l" rtl="0" eaLnBrk="0" fontAlgn="base" hangingPunct="0">
              <a:spcBef>
                <a:spcPct val="0"/>
              </a:spcBef>
              <a:spcAft>
                <a:spcPct val="0"/>
              </a:spcAft>
              <a:defRPr sz="4200" b="1">
                <a:solidFill>
                  <a:srgbClr val="000000"/>
                </a:solidFill>
                <a:latin typeface="Arial" panose="020B0604020202020204" pitchFamily="34" charset="0"/>
              </a:defRPr>
            </a:lvl4pPr>
            <a:lvl5pPr algn="l" rtl="0" eaLnBrk="0" fontAlgn="base" hangingPunct="0">
              <a:spcBef>
                <a:spcPct val="0"/>
              </a:spcBef>
              <a:spcAft>
                <a:spcPct val="0"/>
              </a:spcAft>
              <a:defRPr sz="4200" b="1">
                <a:solidFill>
                  <a:srgbClr val="000000"/>
                </a:solidFill>
                <a:latin typeface="Arial" panose="020B0604020202020204" pitchFamily="34" charset="0"/>
              </a:defRPr>
            </a:lvl5pPr>
            <a:lvl6pPr marL="457200" algn="l" rtl="0" fontAlgn="base">
              <a:spcBef>
                <a:spcPct val="0"/>
              </a:spcBef>
              <a:spcAft>
                <a:spcPct val="0"/>
              </a:spcAft>
              <a:defRPr sz="4200" b="1">
                <a:solidFill>
                  <a:srgbClr val="000000"/>
                </a:solidFill>
                <a:latin typeface="Arial" panose="020B0604020202020204" pitchFamily="34" charset="0"/>
              </a:defRPr>
            </a:lvl6pPr>
            <a:lvl7pPr marL="914400" algn="l" rtl="0" fontAlgn="base">
              <a:spcBef>
                <a:spcPct val="0"/>
              </a:spcBef>
              <a:spcAft>
                <a:spcPct val="0"/>
              </a:spcAft>
              <a:defRPr sz="4200" b="1">
                <a:solidFill>
                  <a:srgbClr val="000000"/>
                </a:solidFill>
                <a:latin typeface="Arial" panose="020B0604020202020204" pitchFamily="34" charset="0"/>
              </a:defRPr>
            </a:lvl7pPr>
            <a:lvl8pPr marL="1371600" algn="l" rtl="0" fontAlgn="base">
              <a:spcBef>
                <a:spcPct val="0"/>
              </a:spcBef>
              <a:spcAft>
                <a:spcPct val="0"/>
              </a:spcAft>
              <a:defRPr sz="4200" b="1">
                <a:solidFill>
                  <a:srgbClr val="000000"/>
                </a:solidFill>
                <a:latin typeface="Arial" panose="020B0604020202020204" pitchFamily="34" charset="0"/>
              </a:defRPr>
            </a:lvl8pPr>
            <a:lvl9pPr marL="1828800" algn="l" rtl="0" fontAlgn="base">
              <a:spcBef>
                <a:spcPct val="0"/>
              </a:spcBef>
              <a:spcAft>
                <a:spcPct val="0"/>
              </a:spcAft>
              <a:defRPr sz="4200" b="1">
                <a:solidFill>
                  <a:srgbClr val="000000"/>
                </a:solidFill>
                <a:latin typeface="Arial" panose="020B0604020202020204" pitchFamily="34" charset="0"/>
              </a:defRPr>
            </a:lvl9pPr>
          </a:lstStyle>
          <a:p>
            <a:pPr eaLnBrk="1" hangingPunct="1"/>
            <a:r>
              <a:rPr lang="en-US" altLang="en-US" sz="3200" b="0" dirty="0">
                <a:solidFill>
                  <a:srgbClr val="002060"/>
                </a:solidFill>
                <a:latin typeface="方正粗倩简体" pitchFamily="1" charset="-122"/>
                <a:ea typeface="方正粗倩简体" pitchFamily="1" charset="-122"/>
              </a:rPr>
              <a:t>5.2 </a:t>
            </a:r>
            <a:r>
              <a:rPr lang="zh-CN" altLang="en-US" sz="3200" b="0" dirty="0">
                <a:solidFill>
                  <a:srgbClr val="002060"/>
                </a:solidFill>
                <a:latin typeface="方正粗倩简体" pitchFamily="1" charset="-122"/>
                <a:ea typeface="方正粗倩简体" pitchFamily="1" charset="-122"/>
              </a:rPr>
              <a:t>运输的基本方式</a:t>
            </a:r>
            <a:endParaRPr lang="en-US" altLang="en-US" sz="3200" b="0" dirty="0">
              <a:solidFill>
                <a:srgbClr val="002060"/>
              </a:solidFill>
              <a:latin typeface="方正粗倩简体" pitchFamily="1" charset="-122"/>
              <a:ea typeface="方正粗倩简体" pitchFamily="1" charset="-122"/>
            </a:endParaRPr>
          </a:p>
        </p:txBody>
      </p:sp>
      <p:sp>
        <p:nvSpPr>
          <p:cNvPr id="12291" name="TextBox 1"/>
          <p:cNvSpPr txBox="1"/>
          <p:nvPr/>
        </p:nvSpPr>
        <p:spPr>
          <a:xfrm>
            <a:off x="1116013" y="1125538"/>
            <a:ext cx="4608512" cy="522287"/>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eaLnBrk="1" hangingPunct="1">
              <a:spcBef>
                <a:spcPct val="0"/>
              </a:spcBef>
              <a:buNone/>
            </a:pPr>
            <a:r>
              <a:rPr lang="en-US" altLang="en-US" sz="2800" b="1" dirty="0">
                <a:solidFill>
                  <a:srgbClr val="7030A0"/>
                </a:solidFill>
                <a:latin typeface="黑体" panose="02010609060101010101" pitchFamily="49" charset="-122"/>
                <a:ea typeface="黑体" panose="02010609060101010101" pitchFamily="49" charset="-122"/>
              </a:rPr>
              <a:t>5.2.3 </a:t>
            </a:r>
            <a:r>
              <a:rPr lang="zh-CN" altLang="en-US" sz="2800" b="1" dirty="0">
                <a:solidFill>
                  <a:srgbClr val="7030A0"/>
                </a:solidFill>
                <a:latin typeface="黑体" panose="02010609060101010101" pitchFamily="49" charset="-122"/>
                <a:ea typeface="黑体" panose="02010609060101010101" pitchFamily="49" charset="-122"/>
              </a:rPr>
              <a:t>水路运输</a:t>
            </a:r>
            <a:endParaRPr lang="zh-CN" altLang="en-US" sz="2800" b="1" dirty="0">
              <a:solidFill>
                <a:srgbClr val="7030A0"/>
              </a:solidFill>
              <a:latin typeface="黑体" panose="02010609060101010101" pitchFamily="49" charset="-122"/>
              <a:ea typeface="黑体" panose="02010609060101010101" pitchFamily="49" charset="-122"/>
            </a:endParaRPr>
          </a:p>
        </p:txBody>
      </p:sp>
      <p:sp>
        <p:nvSpPr>
          <p:cNvPr id="32" name="矩形 1"/>
          <p:cNvSpPr>
            <a:spLocks noChangeArrowheads="1"/>
          </p:cNvSpPr>
          <p:nvPr/>
        </p:nvSpPr>
        <p:spPr bwMode="auto">
          <a:xfrm>
            <a:off x="899795" y="1772603"/>
            <a:ext cx="7877810" cy="1246505"/>
          </a:xfrm>
          <a:prstGeom prst="rect">
            <a:avLst/>
          </a:prstGeom>
          <a:noFill/>
          <a:ln w="9525">
            <a:noFill/>
            <a:miter lim="800000"/>
          </a:ln>
        </p:spPr>
        <p:txBody>
          <a:bodyPr wrap="square" lIns="0" tIns="0" rIns="0" bIns="0" anchor="ctr">
            <a:spAutoFit/>
          </a:bodyPr>
          <a:p>
            <a:pPr indent="457200" fontAlgn="auto">
              <a:lnSpc>
                <a:spcPct val="150000"/>
              </a:lnSpc>
              <a:spcBef>
                <a:spcPts val="0"/>
              </a:spcBef>
            </a:pPr>
            <a:r>
              <a:rPr>
                <a:solidFill>
                  <a:srgbClr val="1B2F47"/>
                </a:solidFill>
                <a:latin typeface="微软雅黑" panose="020B0503020204020204" charset="-122"/>
                <a:ea typeface="微软雅黑" panose="020B0503020204020204" charset="-122"/>
              </a:rPr>
              <a:t>水路运输由船舶、航道和港口所组成，它是一种历史悠久的运输方式，也称为船舶运输。水路运输主要用于长距离、低价值、高密度，便于用机械设备装卸、搬运的货物运输。如图所示。</a:t>
            </a:r>
            <a:endParaRPr>
              <a:solidFill>
                <a:srgbClr val="1B2F47"/>
              </a:solidFill>
              <a:latin typeface="微软雅黑" panose="020B0503020204020204" charset="-122"/>
              <a:ea typeface="微软雅黑" panose="020B0503020204020204" charset="-122"/>
            </a:endParaRPr>
          </a:p>
        </p:txBody>
      </p:sp>
      <p:pic>
        <p:nvPicPr>
          <p:cNvPr id="2" name="图片 50"/>
          <p:cNvPicPr>
            <a:picLocks noChangeAspect="1"/>
          </p:cNvPicPr>
          <p:nvPr/>
        </p:nvPicPr>
        <p:blipFill>
          <a:blip r:embed="rId1"/>
          <a:stretch>
            <a:fillRect/>
          </a:stretch>
        </p:blipFill>
        <p:spPr>
          <a:xfrm>
            <a:off x="251460" y="3357245"/>
            <a:ext cx="4427855" cy="3027680"/>
          </a:xfrm>
          <a:prstGeom prst="rect">
            <a:avLst/>
          </a:prstGeom>
          <a:noFill/>
          <a:ln w="9525">
            <a:noFill/>
          </a:ln>
        </p:spPr>
      </p:pic>
      <p:pic>
        <p:nvPicPr>
          <p:cNvPr id="3" name="图片 63"/>
          <p:cNvPicPr>
            <a:picLocks noChangeAspect="1"/>
          </p:cNvPicPr>
          <p:nvPr/>
        </p:nvPicPr>
        <p:blipFill>
          <a:blip r:embed="rId2"/>
          <a:stretch>
            <a:fillRect/>
          </a:stretch>
        </p:blipFill>
        <p:spPr>
          <a:xfrm>
            <a:off x="4427855" y="3335655"/>
            <a:ext cx="4604385" cy="3049270"/>
          </a:xfrm>
          <a:prstGeom prst="rect">
            <a:avLst/>
          </a:prstGeom>
          <a:noFill/>
          <a:ln w="9525">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矩形 2"/>
          <p:cNvSpPr>
            <a:spLocks noGrp="1"/>
          </p:cNvSpPr>
          <p:nvPr>
            <p:ph type="title" idx="4294967295"/>
          </p:nvPr>
        </p:nvSpPr>
        <p:spPr>
          <a:ln/>
        </p:spPr>
        <p:txBody>
          <a:bodyPr vert="horz" wrap="square" lIns="91440" tIns="45720" rIns="91440" bIns="45720" anchor="ctr" anchorCtr="0"/>
          <a:p>
            <a:pPr eaLnBrk="1" hangingPunct="1"/>
            <a:r>
              <a:rPr lang="en-US" altLang="en-US" sz="3200" b="0" dirty="0">
                <a:solidFill>
                  <a:srgbClr val="002060"/>
                </a:solidFill>
                <a:latin typeface="方正粗倩简体" pitchFamily="1" charset="-122"/>
                <a:ea typeface="方正粗倩简体" pitchFamily="1" charset="-122"/>
              </a:rPr>
              <a:t>5.2 </a:t>
            </a:r>
            <a:r>
              <a:rPr lang="zh-CN" altLang="en-US" sz="3200" b="0" dirty="0">
                <a:solidFill>
                  <a:srgbClr val="002060"/>
                </a:solidFill>
                <a:latin typeface="方正粗倩简体" pitchFamily="1" charset="-122"/>
                <a:ea typeface="方正粗倩简体" pitchFamily="1" charset="-122"/>
              </a:rPr>
              <a:t>运输的基本方式</a:t>
            </a:r>
            <a:endParaRPr lang="en-US" altLang="en-US" sz="3200" b="0" dirty="0">
              <a:solidFill>
                <a:srgbClr val="002060"/>
              </a:solidFill>
              <a:latin typeface="方正粗倩简体" pitchFamily="1" charset="-122"/>
              <a:ea typeface="方正粗倩简体" pitchFamily="1" charset="-122"/>
            </a:endParaRPr>
          </a:p>
        </p:txBody>
      </p:sp>
      <p:sp>
        <p:nvSpPr>
          <p:cNvPr id="12291" name="TextBox 1"/>
          <p:cNvSpPr txBox="1"/>
          <p:nvPr/>
        </p:nvSpPr>
        <p:spPr>
          <a:xfrm>
            <a:off x="1116013" y="1125538"/>
            <a:ext cx="4608512" cy="522287"/>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eaLnBrk="1" hangingPunct="1">
              <a:spcBef>
                <a:spcPct val="0"/>
              </a:spcBef>
              <a:buNone/>
            </a:pPr>
            <a:r>
              <a:rPr lang="en-US" altLang="en-US" sz="2800" b="1" dirty="0">
                <a:solidFill>
                  <a:srgbClr val="7030A0"/>
                </a:solidFill>
                <a:latin typeface="黑体" panose="02010609060101010101" pitchFamily="49" charset="-122"/>
                <a:ea typeface="黑体" panose="02010609060101010101" pitchFamily="49" charset="-122"/>
              </a:rPr>
              <a:t>5.2.3 </a:t>
            </a:r>
            <a:r>
              <a:rPr lang="zh-CN" altLang="en-US" sz="2800" b="1" dirty="0">
                <a:solidFill>
                  <a:srgbClr val="7030A0"/>
                </a:solidFill>
                <a:latin typeface="黑体" panose="02010609060101010101" pitchFamily="49" charset="-122"/>
                <a:ea typeface="黑体" panose="02010609060101010101" pitchFamily="49" charset="-122"/>
              </a:rPr>
              <a:t>水路运输</a:t>
            </a:r>
            <a:endParaRPr lang="zh-CN" altLang="en-US" sz="2800" b="1" dirty="0">
              <a:solidFill>
                <a:srgbClr val="7030A0"/>
              </a:solidFill>
              <a:latin typeface="黑体" panose="02010609060101010101" pitchFamily="49" charset="-122"/>
              <a:ea typeface="黑体" panose="02010609060101010101" pitchFamily="49" charset="-122"/>
            </a:endParaRPr>
          </a:p>
        </p:txBody>
      </p:sp>
      <p:pic>
        <p:nvPicPr>
          <p:cNvPr id="12292" name="图示 5"/>
          <p:cNvPicPr/>
          <p:nvPr/>
        </p:nvPicPr>
        <p:blipFill>
          <a:blip r:embed="rId1"/>
          <a:stretch>
            <a:fillRect/>
          </a:stretch>
        </p:blipFill>
        <p:spPr>
          <a:xfrm>
            <a:off x="768350" y="1779588"/>
            <a:ext cx="4016375" cy="2736850"/>
          </a:xfrm>
          <a:prstGeom prst="rect">
            <a:avLst/>
          </a:prstGeom>
          <a:noFill/>
          <a:ln w="9525">
            <a:noFill/>
          </a:ln>
        </p:spPr>
      </p:pic>
      <p:pic>
        <p:nvPicPr>
          <p:cNvPr id="12293" name="图示 6"/>
          <p:cNvPicPr/>
          <p:nvPr/>
        </p:nvPicPr>
        <p:blipFill>
          <a:blip r:embed="rId2"/>
          <a:stretch>
            <a:fillRect/>
          </a:stretch>
        </p:blipFill>
        <p:spPr>
          <a:xfrm>
            <a:off x="4870450" y="1779588"/>
            <a:ext cx="4097338" cy="2511425"/>
          </a:xfrm>
          <a:prstGeom prst="rect">
            <a:avLst/>
          </a:prstGeom>
          <a:noFill/>
          <a:ln w="9525">
            <a:noFill/>
          </a:ln>
        </p:spPr>
      </p:pic>
      <p:pic>
        <p:nvPicPr>
          <p:cNvPr id="12294" name="图示 8"/>
          <p:cNvPicPr/>
          <p:nvPr/>
        </p:nvPicPr>
        <p:blipFill>
          <a:blip r:embed="rId3"/>
          <a:stretch>
            <a:fillRect/>
          </a:stretch>
        </p:blipFill>
        <p:spPr>
          <a:xfrm>
            <a:off x="908050" y="4591050"/>
            <a:ext cx="8223250" cy="1614488"/>
          </a:xfrm>
          <a:prstGeom prst="rect">
            <a:avLst/>
          </a:prstGeom>
          <a:noFill/>
          <a:ln w="9525">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8" name="矩形 2"/>
          <p:cNvSpPr>
            <a:spLocks noGrp="1"/>
          </p:cNvSpPr>
          <p:nvPr>
            <p:ph type="title" idx="4294967295"/>
          </p:nvPr>
        </p:nvSpPr>
        <p:spPr>
          <a:ln/>
        </p:spPr>
        <p:txBody>
          <a:bodyPr vert="horz" wrap="square" lIns="91440" tIns="45720" rIns="91440" bIns="45720" anchor="ctr" anchorCtr="0"/>
          <a:p>
            <a:pPr eaLnBrk="1" hangingPunct="1"/>
            <a:r>
              <a:rPr lang="zh-CN" altLang="en-US" sz="4000" dirty="0">
                <a:solidFill>
                  <a:srgbClr val="002060"/>
                </a:solidFill>
                <a:latin typeface="方正水柱简体" pitchFamily="1" charset="-122"/>
                <a:ea typeface="方正水柱简体" pitchFamily="1" charset="-122"/>
              </a:rPr>
              <a:t>第</a:t>
            </a:r>
            <a:r>
              <a:rPr lang="en-US" altLang="en-US" sz="4000" dirty="0">
                <a:solidFill>
                  <a:srgbClr val="002060"/>
                </a:solidFill>
                <a:latin typeface="方正水柱简体" pitchFamily="1" charset="-122"/>
                <a:ea typeface="方正水柱简体" pitchFamily="1" charset="-122"/>
              </a:rPr>
              <a:t>5</a:t>
            </a:r>
            <a:r>
              <a:rPr lang="zh-CN" altLang="en-US" sz="4000" dirty="0">
                <a:solidFill>
                  <a:srgbClr val="002060"/>
                </a:solidFill>
                <a:latin typeface="方正水柱简体" pitchFamily="1" charset="-122"/>
                <a:ea typeface="方正水柱简体" pitchFamily="1" charset="-122"/>
              </a:rPr>
              <a:t>章 运输</a:t>
            </a:r>
            <a:endParaRPr lang="en-US" altLang="en-US" sz="4000" dirty="0">
              <a:solidFill>
                <a:srgbClr val="002060"/>
              </a:solidFill>
              <a:latin typeface="方正水柱简体" pitchFamily="1" charset="-122"/>
              <a:ea typeface="方正水柱简体" pitchFamily="1" charset="-122"/>
            </a:endParaRPr>
          </a:p>
        </p:txBody>
      </p:sp>
      <p:sp>
        <p:nvSpPr>
          <p:cNvPr id="4099" name="直线 6"/>
          <p:cNvSpPr/>
          <p:nvPr/>
        </p:nvSpPr>
        <p:spPr>
          <a:xfrm>
            <a:off x="2362200" y="2662238"/>
            <a:ext cx="4800600" cy="0"/>
          </a:xfrm>
          <a:prstGeom prst="line">
            <a:avLst/>
          </a:prstGeom>
          <a:ln w="25400" cap="flat" cmpd="sng">
            <a:solidFill>
              <a:schemeClr val="tx1"/>
            </a:solidFill>
            <a:prstDash val="sysDot"/>
            <a:headEnd type="none" w="med" len="med"/>
            <a:tailEnd type="oval" w="med" len="med"/>
          </a:ln>
        </p:spPr>
      </p:sp>
      <p:sp>
        <p:nvSpPr>
          <p:cNvPr id="4100" name="矩形 7"/>
          <p:cNvSpPr/>
          <p:nvPr/>
        </p:nvSpPr>
        <p:spPr>
          <a:xfrm rot="3419336">
            <a:off x="2078038" y="2085975"/>
            <a:ext cx="479425" cy="520700"/>
          </a:xfrm>
          <a:prstGeom prst="rect">
            <a:avLst/>
          </a:prstGeom>
          <a:gradFill rotWithShape="1">
            <a:gsLst>
              <a:gs pos="0">
                <a:schemeClr val="accent1"/>
              </a:gs>
              <a:gs pos="100000">
                <a:srgbClr val="64384C"/>
              </a:gs>
            </a:gsLst>
            <a:lin ang="5400000" scaled="1"/>
            <a:tileRect/>
          </a:gradFill>
          <a:ln w="9525" cap="flat" cmpd="sng">
            <a:prstDash val="solid"/>
            <a:miter/>
            <a:headEnd type="none" w="med" len="med"/>
            <a:tailEnd type="none" w="med" len="med"/>
          </a:ln>
          <a:scene3d>
            <a:camera prst="legacyPerspectiveFront">
              <a:rot lat="0" lon="1500000" rev="0"/>
            </a:camera>
            <a:lightRig rig="legacyFlat4" dir="b"/>
          </a:scene3d>
          <a:sp3d extrusionH="430200" prstMaterial="legacyMatte">
            <a:bevelT w="13500" h="13500" prst="angle"/>
            <a:bevelB w="13500" h="13500" prst="angle"/>
            <a:extrusionClr>
              <a:schemeClr val="accent1"/>
            </a:extrusionClr>
          </a:sp3d>
        </p:spPr>
        <p:txBody>
          <a:bodyPr wrap="none" anchor="ctr" anchorCtr="0">
            <a:flatTx/>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4101" name="文本框 8"/>
          <p:cNvSpPr txBox="1"/>
          <p:nvPr/>
        </p:nvSpPr>
        <p:spPr>
          <a:xfrm>
            <a:off x="2916238" y="1951038"/>
            <a:ext cx="2030412" cy="646112"/>
          </a:xfrm>
          <a:prstGeom prst="rect">
            <a:avLst/>
          </a:prstGeom>
          <a:noFill/>
          <a:ln w="9525">
            <a:noFill/>
          </a:ln>
        </p:spPr>
        <p:txBody>
          <a:bodyPr wrap="none">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spcBef>
                <a:spcPct val="0"/>
              </a:spcBef>
              <a:buNone/>
            </a:pPr>
            <a:r>
              <a:rPr lang="zh-CN" altLang="en-US" sz="3600" dirty="0">
                <a:latin typeface="隶书" pitchFamily="49" charset="-122"/>
                <a:ea typeface="隶书" pitchFamily="49" charset="-122"/>
              </a:rPr>
              <a:t>运输概述</a:t>
            </a:r>
            <a:endParaRPr lang="en-US" altLang="en-US" sz="3600" dirty="0">
              <a:latin typeface="隶书" pitchFamily="49" charset="-122"/>
              <a:ea typeface="隶书" pitchFamily="49" charset="-122"/>
            </a:endParaRPr>
          </a:p>
        </p:txBody>
      </p:sp>
      <p:sp>
        <p:nvSpPr>
          <p:cNvPr id="4102" name="文本框 9"/>
          <p:cNvSpPr txBox="1"/>
          <p:nvPr/>
        </p:nvSpPr>
        <p:spPr>
          <a:xfrm>
            <a:off x="2133600" y="2128838"/>
            <a:ext cx="354013" cy="457200"/>
          </a:xfrm>
          <a:prstGeom prst="rect">
            <a:avLst/>
          </a:prstGeom>
          <a:noFill/>
          <a:ln w="9525">
            <a:noFill/>
          </a:ln>
        </p:spPr>
        <p:txBody>
          <a:bodyPr wrap="none">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a:spcBef>
                <a:spcPct val="0"/>
              </a:spcBef>
              <a:buNone/>
            </a:pPr>
            <a:r>
              <a:rPr lang="en-US" altLang="en-US" sz="2400" b="1" dirty="0">
                <a:solidFill>
                  <a:srgbClr val="FFFFFF"/>
                </a:solidFill>
                <a:ea typeface="宋体" panose="02010600030101010101" pitchFamily="2" charset="-122"/>
              </a:rPr>
              <a:t>1</a:t>
            </a:r>
            <a:endParaRPr lang="en-US" altLang="en-US" sz="2400" b="1" dirty="0">
              <a:solidFill>
                <a:srgbClr val="FFFFFF"/>
              </a:solidFill>
              <a:ea typeface="宋体" panose="02010600030101010101" pitchFamily="2" charset="-122"/>
            </a:endParaRPr>
          </a:p>
        </p:txBody>
      </p:sp>
      <p:sp>
        <p:nvSpPr>
          <p:cNvPr id="4103" name="直线 10"/>
          <p:cNvSpPr/>
          <p:nvPr/>
        </p:nvSpPr>
        <p:spPr>
          <a:xfrm>
            <a:off x="2362200" y="3500438"/>
            <a:ext cx="4800600" cy="0"/>
          </a:xfrm>
          <a:prstGeom prst="line">
            <a:avLst/>
          </a:prstGeom>
          <a:ln w="25400" cap="flat" cmpd="sng">
            <a:solidFill>
              <a:schemeClr val="tx1"/>
            </a:solidFill>
            <a:prstDash val="sysDot"/>
            <a:headEnd type="none" w="med" len="med"/>
            <a:tailEnd type="oval" w="med" len="med"/>
          </a:ln>
        </p:spPr>
      </p:sp>
      <p:sp>
        <p:nvSpPr>
          <p:cNvPr id="4104" name="矩形 11"/>
          <p:cNvSpPr/>
          <p:nvPr/>
        </p:nvSpPr>
        <p:spPr>
          <a:xfrm rot="3419336">
            <a:off x="2078038" y="2924175"/>
            <a:ext cx="479425" cy="520700"/>
          </a:xfrm>
          <a:prstGeom prst="rect">
            <a:avLst/>
          </a:prstGeom>
          <a:gradFill rotWithShape="1">
            <a:gsLst>
              <a:gs pos="0">
                <a:schemeClr val="accent2"/>
              </a:gs>
              <a:gs pos="100000">
                <a:srgbClr val="504160"/>
              </a:gs>
            </a:gsLst>
            <a:lin ang="5400000" scaled="1"/>
            <a:tileRect/>
          </a:gradFill>
          <a:ln w="9525" cap="flat" cmpd="sng">
            <a:prstDash val="solid"/>
            <a:miter/>
            <a:headEnd type="none" w="med" len="med"/>
            <a:tailEnd type="none" w="med" len="med"/>
          </a:ln>
          <a:scene3d>
            <a:camera prst="legacyPerspectiveFront">
              <a:rot lat="0" lon="1500000" rev="0"/>
            </a:camera>
            <a:lightRig rig="legacyFlat4" dir="b"/>
          </a:scene3d>
          <a:sp3d extrusionH="430200" prstMaterial="legacyMatte">
            <a:bevelT w="13500" h="13500" prst="angle"/>
            <a:bevelB w="13500" h="13500" prst="angle"/>
            <a:extrusionClr>
              <a:schemeClr val="accent2"/>
            </a:extrusionClr>
          </a:sp3d>
        </p:spPr>
        <p:txBody>
          <a:bodyPr wrap="none" anchor="ctr" anchorCtr="0">
            <a:flatTx/>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4105" name="文本框 12"/>
          <p:cNvSpPr txBox="1"/>
          <p:nvPr/>
        </p:nvSpPr>
        <p:spPr>
          <a:xfrm>
            <a:off x="2133600" y="2967038"/>
            <a:ext cx="354013" cy="457200"/>
          </a:xfrm>
          <a:prstGeom prst="rect">
            <a:avLst/>
          </a:prstGeom>
          <a:noFill/>
          <a:ln w="9525">
            <a:noFill/>
          </a:ln>
        </p:spPr>
        <p:txBody>
          <a:bodyPr wrap="none">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a:spcBef>
                <a:spcPct val="0"/>
              </a:spcBef>
              <a:buNone/>
            </a:pPr>
            <a:r>
              <a:rPr lang="en-US" altLang="en-US" sz="2400" b="1" dirty="0">
                <a:solidFill>
                  <a:srgbClr val="FFFFFF"/>
                </a:solidFill>
                <a:ea typeface="宋体" panose="02010600030101010101" pitchFamily="2" charset="-122"/>
              </a:rPr>
              <a:t>2</a:t>
            </a:r>
            <a:endParaRPr lang="en-US" altLang="en-US" sz="2400" b="1" dirty="0">
              <a:solidFill>
                <a:srgbClr val="FFFFFF"/>
              </a:solidFill>
              <a:ea typeface="宋体" panose="02010600030101010101" pitchFamily="2" charset="-122"/>
            </a:endParaRPr>
          </a:p>
        </p:txBody>
      </p:sp>
      <p:sp>
        <p:nvSpPr>
          <p:cNvPr id="4106" name="直线 13"/>
          <p:cNvSpPr/>
          <p:nvPr/>
        </p:nvSpPr>
        <p:spPr>
          <a:xfrm>
            <a:off x="2363788" y="4337050"/>
            <a:ext cx="4799012" cy="1588"/>
          </a:xfrm>
          <a:prstGeom prst="line">
            <a:avLst/>
          </a:prstGeom>
          <a:ln w="25400" cap="flat" cmpd="sng">
            <a:solidFill>
              <a:schemeClr val="tx1"/>
            </a:solidFill>
            <a:prstDash val="sysDot"/>
            <a:headEnd type="none" w="med" len="med"/>
            <a:tailEnd type="oval" w="med" len="med"/>
          </a:ln>
        </p:spPr>
      </p:sp>
      <p:sp>
        <p:nvSpPr>
          <p:cNvPr id="4107" name="矩形 14"/>
          <p:cNvSpPr/>
          <p:nvPr/>
        </p:nvSpPr>
        <p:spPr>
          <a:xfrm rot="3419336">
            <a:off x="2078038" y="3762375"/>
            <a:ext cx="479425" cy="520700"/>
          </a:xfrm>
          <a:prstGeom prst="rect">
            <a:avLst/>
          </a:prstGeom>
          <a:gradFill rotWithShape="1">
            <a:gsLst>
              <a:gs pos="0">
                <a:schemeClr val="hlink"/>
              </a:gs>
              <a:gs pos="100000">
                <a:srgbClr val="653B34"/>
              </a:gs>
            </a:gsLst>
            <a:lin ang="5400000" scaled="1"/>
            <a:tileRect/>
          </a:gradFill>
          <a:ln w="9525" cap="flat" cmpd="sng">
            <a:prstDash val="solid"/>
            <a:miter/>
            <a:headEnd type="none" w="med" len="med"/>
            <a:tailEnd type="none" w="med" len="med"/>
          </a:ln>
          <a:scene3d>
            <a:camera prst="legacyPerspectiveFront">
              <a:rot lat="0" lon="1500000" rev="0"/>
            </a:camera>
            <a:lightRig rig="legacyFlat4" dir="b"/>
          </a:scene3d>
          <a:sp3d extrusionH="430200" prstMaterial="legacyMatte">
            <a:bevelT w="13500" h="13500" prst="angle"/>
            <a:bevelB w="13500" h="13500" prst="angle"/>
            <a:extrusionClr>
              <a:schemeClr val="hlink"/>
            </a:extrusionClr>
          </a:sp3d>
        </p:spPr>
        <p:txBody>
          <a:bodyPr wrap="none" anchor="ctr" anchorCtr="0">
            <a:flatTx/>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4108" name="文本框 15"/>
          <p:cNvSpPr txBox="1"/>
          <p:nvPr/>
        </p:nvSpPr>
        <p:spPr>
          <a:xfrm>
            <a:off x="2133600" y="3805238"/>
            <a:ext cx="354013" cy="457200"/>
          </a:xfrm>
          <a:prstGeom prst="rect">
            <a:avLst/>
          </a:prstGeom>
          <a:noFill/>
          <a:ln w="9525">
            <a:noFill/>
          </a:ln>
        </p:spPr>
        <p:txBody>
          <a:bodyPr wrap="none">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a:spcBef>
                <a:spcPct val="0"/>
              </a:spcBef>
              <a:buNone/>
            </a:pPr>
            <a:r>
              <a:rPr lang="en-US" altLang="en-US" sz="2400" b="1" dirty="0">
                <a:solidFill>
                  <a:srgbClr val="FFFFFF"/>
                </a:solidFill>
                <a:ea typeface="宋体" panose="02010600030101010101" pitchFamily="2" charset="-122"/>
              </a:rPr>
              <a:t>3</a:t>
            </a:r>
            <a:endParaRPr lang="en-US" altLang="en-US" sz="2400" b="1" dirty="0">
              <a:solidFill>
                <a:srgbClr val="FFFFFF"/>
              </a:solidFill>
              <a:ea typeface="宋体" panose="02010600030101010101" pitchFamily="2" charset="-122"/>
            </a:endParaRPr>
          </a:p>
        </p:txBody>
      </p:sp>
      <p:sp>
        <p:nvSpPr>
          <p:cNvPr id="4109" name="文本框 19"/>
          <p:cNvSpPr txBox="1"/>
          <p:nvPr/>
        </p:nvSpPr>
        <p:spPr>
          <a:xfrm>
            <a:off x="2916238" y="2814638"/>
            <a:ext cx="3416300" cy="646112"/>
          </a:xfrm>
          <a:prstGeom prst="rect">
            <a:avLst/>
          </a:prstGeom>
          <a:noFill/>
          <a:ln w="9525">
            <a:noFill/>
          </a:ln>
        </p:spPr>
        <p:txBody>
          <a:bodyPr wrap="none">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spcBef>
                <a:spcPct val="0"/>
              </a:spcBef>
              <a:buNone/>
            </a:pPr>
            <a:r>
              <a:rPr lang="zh-CN" altLang="en-US" sz="3600" dirty="0">
                <a:latin typeface="隶书" pitchFamily="49" charset="-122"/>
                <a:ea typeface="隶书" pitchFamily="49" charset="-122"/>
              </a:rPr>
              <a:t>运输的基本方式</a:t>
            </a:r>
            <a:endParaRPr lang="en-US" altLang="en-US" sz="3600" dirty="0">
              <a:latin typeface="隶书" pitchFamily="49" charset="-122"/>
              <a:ea typeface="隶书" pitchFamily="49" charset="-122"/>
            </a:endParaRPr>
          </a:p>
        </p:txBody>
      </p:sp>
      <p:sp>
        <p:nvSpPr>
          <p:cNvPr id="4110" name="文本框 20"/>
          <p:cNvSpPr txBox="1"/>
          <p:nvPr/>
        </p:nvSpPr>
        <p:spPr>
          <a:xfrm>
            <a:off x="2916238" y="3678238"/>
            <a:ext cx="2925762" cy="639762"/>
          </a:xfrm>
          <a:prstGeom prst="rect">
            <a:avLst/>
          </a:prstGeom>
          <a:noFill/>
          <a:ln w="9525">
            <a:noFill/>
          </a:ln>
        </p:spPr>
        <p:txBody>
          <a:bodyPr wrap="none">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spcBef>
                <a:spcPct val="0"/>
              </a:spcBef>
              <a:buNone/>
            </a:pPr>
            <a:r>
              <a:rPr lang="zh-CN" altLang="en-US" sz="3600" dirty="0">
                <a:latin typeface="隶书" pitchFamily="49" charset="-122"/>
                <a:ea typeface="隶书" pitchFamily="49" charset="-122"/>
              </a:rPr>
              <a:t>运输的新模式</a:t>
            </a:r>
            <a:endParaRPr lang="en-US" altLang="en-US" sz="3600" dirty="0">
              <a:latin typeface="隶书" pitchFamily="49" charset="-122"/>
              <a:ea typeface="隶书" pitchFamily="49" charset="-122"/>
            </a:endParaRPr>
          </a:p>
        </p:txBody>
      </p:sp>
      <p:sp>
        <p:nvSpPr>
          <p:cNvPr id="4111" name="直线 3"/>
          <p:cNvSpPr/>
          <p:nvPr/>
        </p:nvSpPr>
        <p:spPr>
          <a:xfrm>
            <a:off x="2357438" y="5208588"/>
            <a:ext cx="4800600" cy="0"/>
          </a:xfrm>
          <a:prstGeom prst="line">
            <a:avLst/>
          </a:prstGeom>
          <a:ln w="25400" cap="flat" cmpd="sng">
            <a:solidFill>
              <a:schemeClr val="tx1"/>
            </a:solidFill>
            <a:prstDash val="sysDot"/>
            <a:bevel/>
            <a:headEnd type="none" w="med" len="med"/>
            <a:tailEnd type="oval" w="med" len="med"/>
          </a:ln>
        </p:spPr>
      </p:sp>
      <p:sp>
        <p:nvSpPr>
          <p:cNvPr id="4112" name="矩形 4"/>
          <p:cNvSpPr/>
          <p:nvPr/>
        </p:nvSpPr>
        <p:spPr>
          <a:xfrm rot="3419336">
            <a:off x="2071688" y="4632325"/>
            <a:ext cx="479425" cy="520700"/>
          </a:xfrm>
          <a:prstGeom prst="rect">
            <a:avLst/>
          </a:prstGeom>
          <a:gradFill rotWithShape="1">
            <a:gsLst>
              <a:gs pos="0">
                <a:schemeClr val="folHlink"/>
              </a:gs>
              <a:gs pos="100000">
                <a:srgbClr val="3E4B63"/>
              </a:gs>
            </a:gsLst>
            <a:lin ang="5400000" scaled="1"/>
            <a:tileRect/>
          </a:gradFill>
          <a:ln w="9525" cap="flat" cmpd="sng">
            <a:prstDash val="solid"/>
            <a:miter/>
            <a:headEnd type="none" w="med" len="med"/>
            <a:tailEnd type="none" w="med" len="med"/>
          </a:ln>
          <a:scene3d>
            <a:camera prst="legacyPerspectiveFront">
              <a:rot lat="0" lon="1500000" rev="0"/>
            </a:camera>
            <a:lightRig rig="legacyFlat4" dir="b"/>
          </a:scene3d>
          <a:sp3d extrusionH="430200" prstMaterial="legacyMatte">
            <a:bevelT w="13500" h="13500" prst="angle"/>
            <a:bevelB w="13500" h="13500" prst="angle"/>
            <a:extrusionClr>
              <a:schemeClr val="folHlink"/>
            </a:extrusionClr>
          </a:sp3d>
        </p:spPr>
        <p:txBody>
          <a:bodyPr wrap="none" anchor="ctr" anchorCtr="0">
            <a:flatTx/>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
        <p:nvSpPr>
          <p:cNvPr id="4113" name="文本框 5"/>
          <p:cNvSpPr txBox="1"/>
          <p:nvPr/>
        </p:nvSpPr>
        <p:spPr>
          <a:xfrm>
            <a:off x="2128838" y="4675188"/>
            <a:ext cx="354012" cy="457200"/>
          </a:xfrm>
          <a:prstGeom prst="rect">
            <a:avLst/>
          </a:prstGeom>
          <a:noFill/>
          <a:ln w="9525">
            <a:noFill/>
          </a:ln>
        </p:spPr>
        <p:txBody>
          <a:bodyPr wrap="none">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a:spcBef>
                <a:spcPct val="0"/>
              </a:spcBef>
              <a:buNone/>
            </a:pPr>
            <a:r>
              <a:rPr lang="en-US" altLang="en-US" sz="2400" b="1" dirty="0">
                <a:solidFill>
                  <a:srgbClr val="FFFFFF"/>
                </a:solidFill>
                <a:ea typeface="宋体" panose="02010600030101010101" pitchFamily="2" charset="-122"/>
              </a:rPr>
              <a:t>4</a:t>
            </a:r>
            <a:endParaRPr lang="en-US" altLang="en-US" sz="2400" b="1" dirty="0">
              <a:solidFill>
                <a:srgbClr val="FFFFFF"/>
              </a:solidFill>
              <a:ea typeface="宋体" panose="02010600030101010101" pitchFamily="2" charset="-122"/>
            </a:endParaRPr>
          </a:p>
        </p:txBody>
      </p:sp>
      <p:sp>
        <p:nvSpPr>
          <p:cNvPr id="4114" name="文本框 21"/>
          <p:cNvSpPr txBox="1"/>
          <p:nvPr/>
        </p:nvSpPr>
        <p:spPr>
          <a:xfrm>
            <a:off x="2982913" y="4503738"/>
            <a:ext cx="2011362" cy="639762"/>
          </a:xfrm>
          <a:prstGeom prst="rect">
            <a:avLst/>
          </a:prstGeom>
          <a:noFill/>
          <a:ln w="9525">
            <a:noFill/>
          </a:ln>
        </p:spPr>
        <p:txBody>
          <a:bodyPr wrap="none">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spcBef>
                <a:spcPct val="0"/>
              </a:spcBef>
              <a:buNone/>
            </a:pPr>
            <a:r>
              <a:rPr lang="zh-CN" altLang="en-US" sz="3600" dirty="0">
                <a:latin typeface="隶书" pitchFamily="49" charset="-122"/>
                <a:ea typeface="隶书" pitchFamily="49" charset="-122"/>
              </a:rPr>
              <a:t>运输管理</a:t>
            </a:r>
            <a:endParaRPr lang="en-US" altLang="en-US" sz="3600" dirty="0">
              <a:latin typeface="隶书" pitchFamily="49" charset="-122"/>
              <a:ea typeface="隶书" pitchFamily="49" charset="-122"/>
            </a:endParaRPr>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314" name="矩形 2"/>
          <p:cNvSpPr>
            <a:spLocks noGrp="1"/>
          </p:cNvSpPr>
          <p:nvPr/>
        </p:nvSpPr>
        <p:spPr>
          <a:xfrm>
            <a:off x="428625" y="284163"/>
            <a:ext cx="6734175" cy="944562"/>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4200" b="1">
                <a:solidFill>
                  <a:srgbClr val="000000"/>
                </a:solidFill>
                <a:latin typeface="+mj-lt"/>
                <a:ea typeface="+mj-ea"/>
                <a:cs typeface="+mj-cs"/>
              </a:defRPr>
            </a:lvl1pPr>
            <a:lvl2pPr algn="l" rtl="0" eaLnBrk="0" fontAlgn="base" hangingPunct="0">
              <a:spcBef>
                <a:spcPct val="0"/>
              </a:spcBef>
              <a:spcAft>
                <a:spcPct val="0"/>
              </a:spcAft>
              <a:defRPr sz="4200" b="1">
                <a:solidFill>
                  <a:srgbClr val="000000"/>
                </a:solidFill>
                <a:latin typeface="Arial" panose="020B0604020202020204" pitchFamily="34" charset="0"/>
              </a:defRPr>
            </a:lvl2pPr>
            <a:lvl3pPr algn="l" rtl="0" eaLnBrk="0" fontAlgn="base" hangingPunct="0">
              <a:spcBef>
                <a:spcPct val="0"/>
              </a:spcBef>
              <a:spcAft>
                <a:spcPct val="0"/>
              </a:spcAft>
              <a:defRPr sz="4200" b="1">
                <a:solidFill>
                  <a:srgbClr val="000000"/>
                </a:solidFill>
                <a:latin typeface="Arial" panose="020B0604020202020204" pitchFamily="34" charset="0"/>
              </a:defRPr>
            </a:lvl3pPr>
            <a:lvl4pPr algn="l" rtl="0" eaLnBrk="0" fontAlgn="base" hangingPunct="0">
              <a:spcBef>
                <a:spcPct val="0"/>
              </a:spcBef>
              <a:spcAft>
                <a:spcPct val="0"/>
              </a:spcAft>
              <a:defRPr sz="4200" b="1">
                <a:solidFill>
                  <a:srgbClr val="000000"/>
                </a:solidFill>
                <a:latin typeface="Arial" panose="020B0604020202020204" pitchFamily="34" charset="0"/>
              </a:defRPr>
            </a:lvl4pPr>
            <a:lvl5pPr algn="l" rtl="0" eaLnBrk="0" fontAlgn="base" hangingPunct="0">
              <a:spcBef>
                <a:spcPct val="0"/>
              </a:spcBef>
              <a:spcAft>
                <a:spcPct val="0"/>
              </a:spcAft>
              <a:defRPr sz="4200" b="1">
                <a:solidFill>
                  <a:srgbClr val="000000"/>
                </a:solidFill>
                <a:latin typeface="Arial" panose="020B0604020202020204" pitchFamily="34" charset="0"/>
              </a:defRPr>
            </a:lvl5pPr>
            <a:lvl6pPr marL="457200" algn="l" rtl="0" fontAlgn="base">
              <a:spcBef>
                <a:spcPct val="0"/>
              </a:spcBef>
              <a:spcAft>
                <a:spcPct val="0"/>
              </a:spcAft>
              <a:defRPr sz="4200" b="1">
                <a:solidFill>
                  <a:srgbClr val="000000"/>
                </a:solidFill>
                <a:latin typeface="Arial" panose="020B0604020202020204" pitchFamily="34" charset="0"/>
              </a:defRPr>
            </a:lvl6pPr>
            <a:lvl7pPr marL="914400" algn="l" rtl="0" fontAlgn="base">
              <a:spcBef>
                <a:spcPct val="0"/>
              </a:spcBef>
              <a:spcAft>
                <a:spcPct val="0"/>
              </a:spcAft>
              <a:defRPr sz="4200" b="1">
                <a:solidFill>
                  <a:srgbClr val="000000"/>
                </a:solidFill>
                <a:latin typeface="Arial" panose="020B0604020202020204" pitchFamily="34" charset="0"/>
              </a:defRPr>
            </a:lvl7pPr>
            <a:lvl8pPr marL="1371600" algn="l" rtl="0" fontAlgn="base">
              <a:spcBef>
                <a:spcPct val="0"/>
              </a:spcBef>
              <a:spcAft>
                <a:spcPct val="0"/>
              </a:spcAft>
              <a:defRPr sz="4200" b="1">
                <a:solidFill>
                  <a:srgbClr val="000000"/>
                </a:solidFill>
                <a:latin typeface="Arial" panose="020B0604020202020204" pitchFamily="34" charset="0"/>
              </a:defRPr>
            </a:lvl8pPr>
            <a:lvl9pPr marL="1828800" algn="l" rtl="0" fontAlgn="base">
              <a:spcBef>
                <a:spcPct val="0"/>
              </a:spcBef>
              <a:spcAft>
                <a:spcPct val="0"/>
              </a:spcAft>
              <a:defRPr sz="4200" b="1">
                <a:solidFill>
                  <a:srgbClr val="000000"/>
                </a:solidFill>
                <a:latin typeface="Arial" panose="020B0604020202020204" pitchFamily="34" charset="0"/>
              </a:defRPr>
            </a:lvl9pPr>
          </a:lstStyle>
          <a:p>
            <a:pPr eaLnBrk="1" hangingPunct="1"/>
            <a:r>
              <a:rPr lang="en-US" altLang="en-US" sz="3200" b="0" dirty="0">
                <a:solidFill>
                  <a:srgbClr val="002060"/>
                </a:solidFill>
                <a:latin typeface="方正粗倩简体" pitchFamily="1" charset="-122"/>
                <a:ea typeface="方正粗倩简体" pitchFamily="1" charset="-122"/>
              </a:rPr>
              <a:t>5.2 </a:t>
            </a:r>
            <a:r>
              <a:rPr lang="zh-CN" altLang="en-US" sz="3200" b="0" dirty="0">
                <a:solidFill>
                  <a:srgbClr val="002060"/>
                </a:solidFill>
                <a:latin typeface="方正粗倩简体" pitchFamily="1" charset="-122"/>
                <a:ea typeface="方正粗倩简体" pitchFamily="1" charset="-122"/>
              </a:rPr>
              <a:t>运输的基本方式</a:t>
            </a:r>
            <a:endParaRPr lang="en-US" altLang="en-US" sz="3200" b="0" dirty="0">
              <a:solidFill>
                <a:srgbClr val="002060"/>
              </a:solidFill>
              <a:latin typeface="方正粗倩简体" pitchFamily="1" charset="-122"/>
              <a:ea typeface="方正粗倩简体" pitchFamily="1" charset="-122"/>
            </a:endParaRPr>
          </a:p>
        </p:txBody>
      </p:sp>
      <p:sp>
        <p:nvSpPr>
          <p:cNvPr id="13315" name="TextBox 1"/>
          <p:cNvSpPr txBox="1"/>
          <p:nvPr/>
        </p:nvSpPr>
        <p:spPr>
          <a:xfrm>
            <a:off x="1116013" y="1125538"/>
            <a:ext cx="4608512" cy="522287"/>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eaLnBrk="1" hangingPunct="1">
              <a:spcBef>
                <a:spcPct val="0"/>
              </a:spcBef>
              <a:buNone/>
            </a:pPr>
            <a:r>
              <a:rPr lang="en-US" altLang="en-US" sz="2800" b="1" dirty="0">
                <a:solidFill>
                  <a:srgbClr val="7030A0"/>
                </a:solidFill>
                <a:latin typeface="黑体" panose="02010609060101010101" pitchFamily="49" charset="-122"/>
                <a:ea typeface="黑体" panose="02010609060101010101" pitchFamily="49" charset="-122"/>
              </a:rPr>
              <a:t>5.2.4 </a:t>
            </a:r>
            <a:r>
              <a:rPr lang="zh-CN" altLang="en-US" sz="2800" b="1" dirty="0">
                <a:solidFill>
                  <a:srgbClr val="7030A0"/>
                </a:solidFill>
                <a:latin typeface="黑体" panose="02010609060101010101" pitchFamily="49" charset="-122"/>
                <a:ea typeface="黑体" panose="02010609060101010101" pitchFamily="49" charset="-122"/>
              </a:rPr>
              <a:t>航空运输</a:t>
            </a:r>
            <a:endParaRPr lang="zh-CN" altLang="en-US" sz="2800" b="1" dirty="0">
              <a:solidFill>
                <a:srgbClr val="7030A0"/>
              </a:solidFill>
              <a:latin typeface="黑体" panose="02010609060101010101" pitchFamily="49" charset="-122"/>
              <a:ea typeface="黑体" panose="02010609060101010101" pitchFamily="49" charset="-122"/>
            </a:endParaRPr>
          </a:p>
        </p:txBody>
      </p:sp>
      <p:sp>
        <p:nvSpPr>
          <p:cNvPr id="32" name="矩形 1"/>
          <p:cNvSpPr>
            <a:spLocks noChangeArrowheads="1"/>
          </p:cNvSpPr>
          <p:nvPr/>
        </p:nvSpPr>
        <p:spPr bwMode="auto">
          <a:xfrm>
            <a:off x="611505" y="1909128"/>
            <a:ext cx="7781925" cy="830580"/>
          </a:xfrm>
          <a:prstGeom prst="rect">
            <a:avLst/>
          </a:prstGeom>
          <a:noFill/>
          <a:ln w="9525">
            <a:noFill/>
            <a:miter lim="800000"/>
          </a:ln>
        </p:spPr>
        <p:txBody>
          <a:bodyPr wrap="square" lIns="0" tIns="0" rIns="0" bIns="0" anchor="ctr">
            <a:spAutoFit/>
          </a:bodyPr>
          <a:p>
            <a:pPr indent="457200" fontAlgn="auto">
              <a:lnSpc>
                <a:spcPct val="150000"/>
              </a:lnSpc>
              <a:spcBef>
                <a:spcPts val="0"/>
              </a:spcBef>
            </a:pPr>
            <a:r>
              <a:rPr>
                <a:solidFill>
                  <a:srgbClr val="1B2F47"/>
                </a:solidFill>
                <a:latin typeface="微软雅黑" panose="020B0503020204020204" charset="-122"/>
                <a:ea typeface="微软雅黑" panose="020B0503020204020204" charset="-122"/>
              </a:rPr>
              <a:t>对于国际货物的运输，航空运输已经成为一种常用的运输方式。如图所示。</a:t>
            </a:r>
            <a:endParaRPr>
              <a:solidFill>
                <a:srgbClr val="1B2F47"/>
              </a:solidFill>
              <a:latin typeface="微软雅黑" panose="020B0503020204020204" charset="-122"/>
              <a:ea typeface="微软雅黑" panose="020B0503020204020204" charset="-122"/>
            </a:endParaRPr>
          </a:p>
          <a:p>
            <a:pPr indent="457200" fontAlgn="auto">
              <a:lnSpc>
                <a:spcPct val="150000"/>
              </a:lnSpc>
              <a:spcBef>
                <a:spcPts val="0"/>
              </a:spcBef>
            </a:pPr>
            <a:endParaRPr>
              <a:solidFill>
                <a:srgbClr val="1B2F47"/>
              </a:solidFill>
              <a:latin typeface="微软雅黑" panose="020B0503020204020204" charset="-122"/>
              <a:ea typeface="微软雅黑" panose="020B0503020204020204" charset="-122"/>
            </a:endParaRPr>
          </a:p>
        </p:txBody>
      </p:sp>
      <p:pic>
        <p:nvPicPr>
          <p:cNvPr id="2" name="图片 51"/>
          <p:cNvPicPr>
            <a:picLocks noChangeAspect="1"/>
          </p:cNvPicPr>
          <p:nvPr/>
        </p:nvPicPr>
        <p:blipFill>
          <a:blip r:embed="rId1"/>
          <a:stretch>
            <a:fillRect/>
          </a:stretch>
        </p:blipFill>
        <p:spPr>
          <a:xfrm>
            <a:off x="395605" y="2740025"/>
            <a:ext cx="4587240" cy="3473450"/>
          </a:xfrm>
          <a:prstGeom prst="rect">
            <a:avLst/>
          </a:prstGeom>
          <a:noFill/>
          <a:ln w="9525">
            <a:noFill/>
          </a:ln>
        </p:spPr>
      </p:pic>
      <p:pic>
        <p:nvPicPr>
          <p:cNvPr id="3" name="图片 64"/>
          <p:cNvPicPr>
            <a:picLocks noChangeAspect="1"/>
          </p:cNvPicPr>
          <p:nvPr/>
        </p:nvPicPr>
        <p:blipFill>
          <a:blip r:embed="rId2"/>
          <a:stretch>
            <a:fillRect/>
          </a:stretch>
        </p:blipFill>
        <p:spPr>
          <a:xfrm>
            <a:off x="5003800" y="4005580"/>
            <a:ext cx="3982720" cy="2811780"/>
          </a:xfrm>
          <a:prstGeom prst="rect">
            <a:avLst/>
          </a:prstGeom>
          <a:noFill/>
          <a:ln w="9525">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314" name="矩形 2"/>
          <p:cNvSpPr>
            <a:spLocks noGrp="1"/>
          </p:cNvSpPr>
          <p:nvPr>
            <p:ph type="title" idx="4294967295"/>
          </p:nvPr>
        </p:nvSpPr>
        <p:spPr>
          <a:ln/>
        </p:spPr>
        <p:txBody>
          <a:bodyPr vert="horz" wrap="square" lIns="91440" tIns="45720" rIns="91440" bIns="45720" anchor="ctr" anchorCtr="0"/>
          <a:p>
            <a:pPr eaLnBrk="1" hangingPunct="1"/>
            <a:r>
              <a:rPr lang="en-US" altLang="en-US" sz="3200" b="0" dirty="0">
                <a:solidFill>
                  <a:srgbClr val="002060"/>
                </a:solidFill>
                <a:latin typeface="方正粗倩简体" pitchFamily="1" charset="-122"/>
                <a:ea typeface="方正粗倩简体" pitchFamily="1" charset="-122"/>
              </a:rPr>
              <a:t>5.2 </a:t>
            </a:r>
            <a:r>
              <a:rPr lang="zh-CN" altLang="en-US" sz="3200" b="0" dirty="0">
                <a:solidFill>
                  <a:srgbClr val="002060"/>
                </a:solidFill>
                <a:latin typeface="方正粗倩简体" pitchFamily="1" charset="-122"/>
                <a:ea typeface="方正粗倩简体" pitchFamily="1" charset="-122"/>
              </a:rPr>
              <a:t>运输的基本方式</a:t>
            </a:r>
            <a:endParaRPr lang="en-US" altLang="en-US" sz="3200" b="0" dirty="0">
              <a:solidFill>
                <a:srgbClr val="002060"/>
              </a:solidFill>
              <a:latin typeface="方正粗倩简体" pitchFamily="1" charset="-122"/>
              <a:ea typeface="方正粗倩简体" pitchFamily="1" charset="-122"/>
            </a:endParaRPr>
          </a:p>
        </p:txBody>
      </p:sp>
      <p:sp>
        <p:nvSpPr>
          <p:cNvPr id="13315" name="TextBox 1"/>
          <p:cNvSpPr txBox="1"/>
          <p:nvPr/>
        </p:nvSpPr>
        <p:spPr>
          <a:xfrm>
            <a:off x="1116013" y="1125538"/>
            <a:ext cx="4608512" cy="522287"/>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eaLnBrk="1" hangingPunct="1">
              <a:spcBef>
                <a:spcPct val="0"/>
              </a:spcBef>
              <a:buNone/>
            </a:pPr>
            <a:r>
              <a:rPr lang="en-US" altLang="en-US" sz="2800" b="1" dirty="0">
                <a:solidFill>
                  <a:srgbClr val="7030A0"/>
                </a:solidFill>
                <a:latin typeface="黑体" panose="02010609060101010101" pitchFamily="49" charset="-122"/>
                <a:ea typeface="黑体" panose="02010609060101010101" pitchFamily="49" charset="-122"/>
              </a:rPr>
              <a:t>5.2.4 </a:t>
            </a:r>
            <a:r>
              <a:rPr lang="zh-CN" altLang="en-US" sz="2800" b="1" dirty="0">
                <a:solidFill>
                  <a:srgbClr val="7030A0"/>
                </a:solidFill>
                <a:latin typeface="黑体" panose="02010609060101010101" pitchFamily="49" charset="-122"/>
                <a:ea typeface="黑体" panose="02010609060101010101" pitchFamily="49" charset="-122"/>
              </a:rPr>
              <a:t>航空运输</a:t>
            </a:r>
            <a:endParaRPr lang="zh-CN" altLang="en-US" sz="2800" b="1" dirty="0">
              <a:solidFill>
                <a:srgbClr val="7030A0"/>
              </a:solidFill>
              <a:latin typeface="黑体" panose="02010609060101010101" pitchFamily="49" charset="-122"/>
              <a:ea typeface="黑体" panose="02010609060101010101" pitchFamily="49" charset="-122"/>
            </a:endParaRPr>
          </a:p>
        </p:txBody>
      </p:sp>
      <p:pic>
        <p:nvPicPr>
          <p:cNvPr id="13316" name="图示 5"/>
          <p:cNvPicPr/>
          <p:nvPr/>
        </p:nvPicPr>
        <p:blipFill>
          <a:blip r:embed="rId1"/>
          <a:stretch>
            <a:fillRect/>
          </a:stretch>
        </p:blipFill>
        <p:spPr>
          <a:xfrm>
            <a:off x="622300" y="2066925"/>
            <a:ext cx="4022725" cy="2511425"/>
          </a:xfrm>
          <a:prstGeom prst="rect">
            <a:avLst/>
          </a:prstGeom>
          <a:noFill/>
          <a:ln w="9525">
            <a:noFill/>
          </a:ln>
        </p:spPr>
      </p:pic>
      <p:pic>
        <p:nvPicPr>
          <p:cNvPr id="13317" name="图示 6"/>
          <p:cNvPicPr/>
          <p:nvPr/>
        </p:nvPicPr>
        <p:blipFill>
          <a:blip r:embed="rId2"/>
          <a:stretch>
            <a:fillRect/>
          </a:stretch>
        </p:blipFill>
        <p:spPr>
          <a:xfrm>
            <a:off x="4724400" y="2066925"/>
            <a:ext cx="4022725" cy="2743200"/>
          </a:xfrm>
          <a:prstGeom prst="rect">
            <a:avLst/>
          </a:prstGeom>
          <a:noFill/>
          <a:ln w="9525">
            <a:noFill/>
          </a:ln>
        </p:spPr>
      </p:pic>
      <p:pic>
        <p:nvPicPr>
          <p:cNvPr id="13318" name="图示 8"/>
          <p:cNvPicPr/>
          <p:nvPr/>
        </p:nvPicPr>
        <p:blipFill>
          <a:blip r:embed="rId3"/>
          <a:stretch>
            <a:fillRect/>
          </a:stretch>
        </p:blipFill>
        <p:spPr>
          <a:xfrm>
            <a:off x="908050" y="4803775"/>
            <a:ext cx="7766050" cy="858838"/>
          </a:xfrm>
          <a:prstGeom prst="rect">
            <a:avLst/>
          </a:prstGeom>
          <a:noFill/>
          <a:ln w="9525">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8" name="矩形 2"/>
          <p:cNvSpPr>
            <a:spLocks noGrp="1"/>
          </p:cNvSpPr>
          <p:nvPr/>
        </p:nvSpPr>
        <p:spPr>
          <a:xfrm>
            <a:off x="428625" y="284163"/>
            <a:ext cx="6734175" cy="944562"/>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4200" b="1">
                <a:solidFill>
                  <a:srgbClr val="000000"/>
                </a:solidFill>
                <a:latin typeface="+mj-lt"/>
                <a:ea typeface="+mj-ea"/>
                <a:cs typeface="+mj-cs"/>
              </a:defRPr>
            </a:lvl1pPr>
            <a:lvl2pPr algn="l" rtl="0" eaLnBrk="0" fontAlgn="base" hangingPunct="0">
              <a:spcBef>
                <a:spcPct val="0"/>
              </a:spcBef>
              <a:spcAft>
                <a:spcPct val="0"/>
              </a:spcAft>
              <a:defRPr sz="4200" b="1">
                <a:solidFill>
                  <a:srgbClr val="000000"/>
                </a:solidFill>
                <a:latin typeface="Arial" panose="020B0604020202020204" pitchFamily="34" charset="0"/>
              </a:defRPr>
            </a:lvl2pPr>
            <a:lvl3pPr algn="l" rtl="0" eaLnBrk="0" fontAlgn="base" hangingPunct="0">
              <a:spcBef>
                <a:spcPct val="0"/>
              </a:spcBef>
              <a:spcAft>
                <a:spcPct val="0"/>
              </a:spcAft>
              <a:defRPr sz="4200" b="1">
                <a:solidFill>
                  <a:srgbClr val="000000"/>
                </a:solidFill>
                <a:latin typeface="Arial" panose="020B0604020202020204" pitchFamily="34" charset="0"/>
              </a:defRPr>
            </a:lvl3pPr>
            <a:lvl4pPr algn="l" rtl="0" eaLnBrk="0" fontAlgn="base" hangingPunct="0">
              <a:spcBef>
                <a:spcPct val="0"/>
              </a:spcBef>
              <a:spcAft>
                <a:spcPct val="0"/>
              </a:spcAft>
              <a:defRPr sz="4200" b="1">
                <a:solidFill>
                  <a:srgbClr val="000000"/>
                </a:solidFill>
                <a:latin typeface="Arial" panose="020B0604020202020204" pitchFamily="34" charset="0"/>
              </a:defRPr>
            </a:lvl4pPr>
            <a:lvl5pPr algn="l" rtl="0" eaLnBrk="0" fontAlgn="base" hangingPunct="0">
              <a:spcBef>
                <a:spcPct val="0"/>
              </a:spcBef>
              <a:spcAft>
                <a:spcPct val="0"/>
              </a:spcAft>
              <a:defRPr sz="4200" b="1">
                <a:solidFill>
                  <a:srgbClr val="000000"/>
                </a:solidFill>
                <a:latin typeface="Arial" panose="020B0604020202020204" pitchFamily="34" charset="0"/>
              </a:defRPr>
            </a:lvl5pPr>
            <a:lvl6pPr marL="457200" algn="l" rtl="0" fontAlgn="base">
              <a:spcBef>
                <a:spcPct val="0"/>
              </a:spcBef>
              <a:spcAft>
                <a:spcPct val="0"/>
              </a:spcAft>
              <a:defRPr sz="4200" b="1">
                <a:solidFill>
                  <a:srgbClr val="000000"/>
                </a:solidFill>
                <a:latin typeface="Arial" panose="020B0604020202020204" pitchFamily="34" charset="0"/>
              </a:defRPr>
            </a:lvl6pPr>
            <a:lvl7pPr marL="914400" algn="l" rtl="0" fontAlgn="base">
              <a:spcBef>
                <a:spcPct val="0"/>
              </a:spcBef>
              <a:spcAft>
                <a:spcPct val="0"/>
              </a:spcAft>
              <a:defRPr sz="4200" b="1">
                <a:solidFill>
                  <a:srgbClr val="000000"/>
                </a:solidFill>
                <a:latin typeface="Arial" panose="020B0604020202020204" pitchFamily="34" charset="0"/>
              </a:defRPr>
            </a:lvl7pPr>
            <a:lvl8pPr marL="1371600" algn="l" rtl="0" fontAlgn="base">
              <a:spcBef>
                <a:spcPct val="0"/>
              </a:spcBef>
              <a:spcAft>
                <a:spcPct val="0"/>
              </a:spcAft>
              <a:defRPr sz="4200" b="1">
                <a:solidFill>
                  <a:srgbClr val="000000"/>
                </a:solidFill>
                <a:latin typeface="Arial" panose="020B0604020202020204" pitchFamily="34" charset="0"/>
              </a:defRPr>
            </a:lvl8pPr>
            <a:lvl9pPr marL="1828800" algn="l" rtl="0" fontAlgn="base">
              <a:spcBef>
                <a:spcPct val="0"/>
              </a:spcBef>
              <a:spcAft>
                <a:spcPct val="0"/>
              </a:spcAft>
              <a:defRPr sz="4200" b="1">
                <a:solidFill>
                  <a:srgbClr val="000000"/>
                </a:solidFill>
                <a:latin typeface="Arial" panose="020B0604020202020204" pitchFamily="34" charset="0"/>
              </a:defRPr>
            </a:lvl9pPr>
          </a:lstStyle>
          <a:p>
            <a:pPr eaLnBrk="1" hangingPunct="1"/>
            <a:r>
              <a:rPr lang="en-US" altLang="en-US" sz="3200" b="0" dirty="0">
                <a:solidFill>
                  <a:srgbClr val="002060"/>
                </a:solidFill>
                <a:latin typeface="方正粗倩简体" pitchFamily="1" charset="-122"/>
                <a:ea typeface="方正粗倩简体" pitchFamily="1" charset="-122"/>
              </a:rPr>
              <a:t>5.2 </a:t>
            </a:r>
            <a:r>
              <a:rPr lang="zh-CN" altLang="en-US" sz="3200" b="0" dirty="0">
                <a:solidFill>
                  <a:srgbClr val="002060"/>
                </a:solidFill>
                <a:latin typeface="方正粗倩简体" pitchFamily="1" charset="-122"/>
                <a:ea typeface="方正粗倩简体" pitchFamily="1" charset="-122"/>
              </a:rPr>
              <a:t>运输的基本方式</a:t>
            </a:r>
            <a:endParaRPr lang="en-US" altLang="en-US" sz="3200" b="0" dirty="0">
              <a:solidFill>
                <a:srgbClr val="002060"/>
              </a:solidFill>
              <a:latin typeface="方正粗倩简体" pitchFamily="1" charset="-122"/>
              <a:ea typeface="方正粗倩简体" pitchFamily="1" charset="-122"/>
            </a:endParaRPr>
          </a:p>
        </p:txBody>
      </p:sp>
      <p:sp>
        <p:nvSpPr>
          <p:cNvPr id="14339" name="TextBox 1"/>
          <p:cNvSpPr txBox="1"/>
          <p:nvPr/>
        </p:nvSpPr>
        <p:spPr>
          <a:xfrm>
            <a:off x="1116013" y="1125538"/>
            <a:ext cx="4608512" cy="522287"/>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eaLnBrk="1" hangingPunct="1">
              <a:spcBef>
                <a:spcPct val="0"/>
              </a:spcBef>
              <a:buNone/>
            </a:pPr>
            <a:r>
              <a:rPr lang="en-US" altLang="en-US" sz="2800" b="1" dirty="0">
                <a:solidFill>
                  <a:srgbClr val="7030A0"/>
                </a:solidFill>
                <a:latin typeface="黑体" panose="02010609060101010101" pitchFamily="49" charset="-122"/>
                <a:ea typeface="黑体" panose="02010609060101010101" pitchFamily="49" charset="-122"/>
              </a:rPr>
              <a:t>5.2.5 </a:t>
            </a:r>
            <a:r>
              <a:rPr lang="zh-CN" altLang="en-US" sz="2800" b="1" dirty="0">
                <a:solidFill>
                  <a:srgbClr val="7030A0"/>
                </a:solidFill>
                <a:latin typeface="黑体" panose="02010609060101010101" pitchFamily="49" charset="-122"/>
                <a:ea typeface="黑体" panose="02010609060101010101" pitchFamily="49" charset="-122"/>
              </a:rPr>
              <a:t>管道运输</a:t>
            </a:r>
            <a:endParaRPr lang="zh-CN" altLang="en-US" sz="2800" b="1" dirty="0">
              <a:solidFill>
                <a:srgbClr val="7030A0"/>
              </a:solidFill>
              <a:latin typeface="黑体" panose="02010609060101010101" pitchFamily="49" charset="-122"/>
              <a:ea typeface="黑体" panose="02010609060101010101" pitchFamily="49" charset="-122"/>
            </a:endParaRPr>
          </a:p>
        </p:txBody>
      </p:sp>
      <p:pic>
        <p:nvPicPr>
          <p:cNvPr id="2" name="图片 52"/>
          <p:cNvPicPr>
            <a:picLocks noChangeAspect="1"/>
          </p:cNvPicPr>
          <p:nvPr/>
        </p:nvPicPr>
        <p:blipFill>
          <a:blip r:embed="rId1"/>
          <a:stretch>
            <a:fillRect/>
          </a:stretch>
        </p:blipFill>
        <p:spPr>
          <a:xfrm>
            <a:off x="323215" y="2493010"/>
            <a:ext cx="3454400" cy="2268220"/>
          </a:xfrm>
          <a:prstGeom prst="rect">
            <a:avLst/>
          </a:prstGeom>
          <a:noFill/>
          <a:ln w="9525">
            <a:noFill/>
          </a:ln>
        </p:spPr>
      </p:pic>
      <p:sp>
        <p:nvSpPr>
          <p:cNvPr id="32" name="矩形 1"/>
          <p:cNvSpPr>
            <a:spLocks noChangeArrowheads="1"/>
          </p:cNvSpPr>
          <p:nvPr/>
        </p:nvSpPr>
        <p:spPr bwMode="auto">
          <a:xfrm>
            <a:off x="1403350" y="1628775"/>
            <a:ext cx="6852920" cy="830580"/>
          </a:xfrm>
          <a:prstGeom prst="rect">
            <a:avLst/>
          </a:prstGeom>
          <a:noFill/>
          <a:ln w="9525">
            <a:noFill/>
            <a:miter lim="800000"/>
          </a:ln>
        </p:spPr>
        <p:txBody>
          <a:bodyPr wrap="square" lIns="0" tIns="0" rIns="0" bIns="0" anchor="ctr">
            <a:spAutoFit/>
          </a:bodyPr>
          <a:p>
            <a:pPr indent="457200" fontAlgn="auto">
              <a:lnSpc>
                <a:spcPct val="150000"/>
              </a:lnSpc>
              <a:spcBef>
                <a:spcPts val="0"/>
              </a:spcBef>
            </a:pPr>
            <a:r>
              <a:rPr>
                <a:solidFill>
                  <a:srgbClr val="1B2F47"/>
                </a:solidFill>
                <a:latin typeface="微软雅黑" panose="020B0503020204020204" charset="-122"/>
                <a:ea typeface="微软雅黑" panose="020B0503020204020204" charset="-122"/>
              </a:rPr>
              <a:t>利用管道运输的物品都是一些流体的能源物质，如原油、天然气以及成品油等。如图所示。</a:t>
            </a:r>
            <a:endParaRPr>
              <a:solidFill>
                <a:srgbClr val="1B2F47"/>
              </a:solidFill>
              <a:latin typeface="微软雅黑" panose="020B0503020204020204" charset="-122"/>
              <a:ea typeface="微软雅黑" panose="020B0503020204020204" charset="-122"/>
            </a:endParaRPr>
          </a:p>
        </p:txBody>
      </p:sp>
      <p:pic>
        <p:nvPicPr>
          <p:cNvPr id="3" name="图片 65"/>
          <p:cNvPicPr>
            <a:picLocks noChangeAspect="1"/>
          </p:cNvPicPr>
          <p:nvPr/>
        </p:nvPicPr>
        <p:blipFill>
          <a:blip r:embed="rId2"/>
          <a:stretch>
            <a:fillRect/>
          </a:stretch>
        </p:blipFill>
        <p:spPr>
          <a:xfrm>
            <a:off x="3779520" y="3933190"/>
            <a:ext cx="5076190" cy="2780030"/>
          </a:xfrm>
          <a:prstGeom prst="rect">
            <a:avLst/>
          </a:prstGeom>
          <a:noFill/>
          <a:ln w="9525">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8" name="矩形 2"/>
          <p:cNvSpPr>
            <a:spLocks noGrp="1"/>
          </p:cNvSpPr>
          <p:nvPr>
            <p:ph type="title" idx="4294967295"/>
          </p:nvPr>
        </p:nvSpPr>
        <p:spPr>
          <a:ln/>
        </p:spPr>
        <p:txBody>
          <a:bodyPr vert="horz" wrap="square" lIns="91440" tIns="45720" rIns="91440" bIns="45720" anchor="ctr" anchorCtr="0"/>
          <a:p>
            <a:pPr eaLnBrk="1" hangingPunct="1"/>
            <a:r>
              <a:rPr lang="en-US" altLang="en-US" sz="3200" b="0" dirty="0">
                <a:solidFill>
                  <a:srgbClr val="002060"/>
                </a:solidFill>
                <a:latin typeface="方正粗倩简体" pitchFamily="1" charset="-122"/>
                <a:ea typeface="方正粗倩简体" pitchFamily="1" charset="-122"/>
              </a:rPr>
              <a:t>5.2 </a:t>
            </a:r>
            <a:r>
              <a:rPr lang="zh-CN" altLang="en-US" sz="3200" b="0" dirty="0">
                <a:solidFill>
                  <a:srgbClr val="002060"/>
                </a:solidFill>
                <a:latin typeface="方正粗倩简体" pitchFamily="1" charset="-122"/>
                <a:ea typeface="方正粗倩简体" pitchFamily="1" charset="-122"/>
              </a:rPr>
              <a:t>运输的基本方式</a:t>
            </a:r>
            <a:endParaRPr lang="en-US" altLang="en-US" sz="3200" b="0" dirty="0">
              <a:solidFill>
                <a:srgbClr val="002060"/>
              </a:solidFill>
              <a:latin typeface="方正粗倩简体" pitchFamily="1" charset="-122"/>
              <a:ea typeface="方正粗倩简体" pitchFamily="1" charset="-122"/>
            </a:endParaRPr>
          </a:p>
        </p:txBody>
      </p:sp>
      <p:sp>
        <p:nvSpPr>
          <p:cNvPr id="14339" name="TextBox 1"/>
          <p:cNvSpPr txBox="1"/>
          <p:nvPr/>
        </p:nvSpPr>
        <p:spPr>
          <a:xfrm>
            <a:off x="1116013" y="1125538"/>
            <a:ext cx="4608512" cy="522287"/>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eaLnBrk="1" hangingPunct="1">
              <a:spcBef>
                <a:spcPct val="0"/>
              </a:spcBef>
              <a:buNone/>
            </a:pPr>
            <a:r>
              <a:rPr lang="en-US" altLang="en-US" sz="2800" b="1" dirty="0">
                <a:solidFill>
                  <a:srgbClr val="7030A0"/>
                </a:solidFill>
                <a:latin typeface="黑体" panose="02010609060101010101" pitchFamily="49" charset="-122"/>
                <a:ea typeface="黑体" panose="02010609060101010101" pitchFamily="49" charset="-122"/>
              </a:rPr>
              <a:t>5.2.5 </a:t>
            </a:r>
            <a:r>
              <a:rPr lang="zh-CN" altLang="en-US" sz="2800" b="1" dirty="0">
                <a:solidFill>
                  <a:srgbClr val="7030A0"/>
                </a:solidFill>
                <a:latin typeface="黑体" panose="02010609060101010101" pitchFamily="49" charset="-122"/>
                <a:ea typeface="黑体" panose="02010609060101010101" pitchFamily="49" charset="-122"/>
              </a:rPr>
              <a:t>管道运输</a:t>
            </a:r>
            <a:endParaRPr lang="zh-CN" altLang="en-US" sz="2800" b="1" dirty="0">
              <a:solidFill>
                <a:srgbClr val="7030A0"/>
              </a:solidFill>
              <a:latin typeface="黑体" panose="02010609060101010101" pitchFamily="49" charset="-122"/>
              <a:ea typeface="黑体" panose="02010609060101010101" pitchFamily="49" charset="-122"/>
            </a:endParaRPr>
          </a:p>
        </p:txBody>
      </p:sp>
      <p:pic>
        <p:nvPicPr>
          <p:cNvPr id="14340" name="图示 5"/>
          <p:cNvPicPr/>
          <p:nvPr/>
        </p:nvPicPr>
        <p:blipFill>
          <a:blip r:embed="rId1"/>
          <a:stretch>
            <a:fillRect/>
          </a:stretch>
        </p:blipFill>
        <p:spPr>
          <a:xfrm>
            <a:off x="768350" y="1779588"/>
            <a:ext cx="4144963" cy="2736850"/>
          </a:xfrm>
          <a:prstGeom prst="rect">
            <a:avLst/>
          </a:prstGeom>
          <a:noFill/>
          <a:ln w="9525">
            <a:noFill/>
          </a:ln>
        </p:spPr>
      </p:pic>
      <p:pic>
        <p:nvPicPr>
          <p:cNvPr id="14341" name="图示 6"/>
          <p:cNvPicPr/>
          <p:nvPr/>
        </p:nvPicPr>
        <p:blipFill>
          <a:blip r:embed="rId2"/>
          <a:stretch>
            <a:fillRect/>
          </a:stretch>
        </p:blipFill>
        <p:spPr>
          <a:xfrm>
            <a:off x="4870450" y="1779588"/>
            <a:ext cx="4024313" cy="2511425"/>
          </a:xfrm>
          <a:prstGeom prst="rect">
            <a:avLst/>
          </a:prstGeom>
          <a:noFill/>
          <a:ln w="9525">
            <a:noFill/>
          </a:ln>
        </p:spPr>
      </p:pic>
      <p:pic>
        <p:nvPicPr>
          <p:cNvPr id="14342" name="图示 7"/>
          <p:cNvPicPr/>
          <p:nvPr/>
        </p:nvPicPr>
        <p:blipFill>
          <a:blip r:embed="rId3"/>
          <a:stretch>
            <a:fillRect/>
          </a:stretch>
        </p:blipFill>
        <p:spPr>
          <a:xfrm>
            <a:off x="908050" y="4803775"/>
            <a:ext cx="7950200" cy="858838"/>
          </a:xfrm>
          <a:prstGeom prst="rect">
            <a:avLst/>
          </a:prstGeom>
          <a:noFill/>
          <a:ln w="9525">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2" name="矩形 2"/>
          <p:cNvSpPr>
            <a:spLocks noGrp="1"/>
          </p:cNvSpPr>
          <p:nvPr>
            <p:ph type="title" idx="4294967295"/>
          </p:nvPr>
        </p:nvSpPr>
        <p:spPr>
          <a:ln/>
        </p:spPr>
        <p:txBody>
          <a:bodyPr vert="horz" wrap="square" lIns="91440" tIns="45720" rIns="91440" bIns="45720" anchor="ctr" anchorCtr="0"/>
          <a:p>
            <a:pPr eaLnBrk="1" hangingPunct="1"/>
            <a:r>
              <a:rPr lang="en-US" altLang="en-US" sz="3200" b="0" dirty="0">
                <a:solidFill>
                  <a:srgbClr val="002060"/>
                </a:solidFill>
                <a:latin typeface="方正粗倩简体" pitchFamily="1" charset="-122"/>
                <a:ea typeface="方正粗倩简体" pitchFamily="1" charset="-122"/>
              </a:rPr>
              <a:t>5.2 </a:t>
            </a:r>
            <a:r>
              <a:rPr lang="zh-CN" altLang="en-US" sz="3200" b="0" dirty="0">
                <a:solidFill>
                  <a:srgbClr val="002060"/>
                </a:solidFill>
                <a:latin typeface="方正粗倩简体" pitchFamily="1" charset="-122"/>
                <a:ea typeface="方正粗倩简体" pitchFamily="1" charset="-122"/>
              </a:rPr>
              <a:t>运输的基本方式</a:t>
            </a:r>
            <a:endParaRPr lang="en-US" altLang="en-US" sz="3200" b="0" dirty="0">
              <a:solidFill>
                <a:srgbClr val="002060"/>
              </a:solidFill>
              <a:latin typeface="方正粗倩简体" pitchFamily="1" charset="-122"/>
              <a:ea typeface="方正粗倩简体" pitchFamily="1" charset="-122"/>
            </a:endParaRPr>
          </a:p>
        </p:txBody>
      </p:sp>
      <p:sp>
        <p:nvSpPr>
          <p:cNvPr id="15363" name="TextBox 1"/>
          <p:cNvSpPr txBox="1"/>
          <p:nvPr/>
        </p:nvSpPr>
        <p:spPr>
          <a:xfrm>
            <a:off x="1116013" y="1125538"/>
            <a:ext cx="4608512" cy="522287"/>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eaLnBrk="1" hangingPunct="1">
              <a:spcBef>
                <a:spcPct val="0"/>
              </a:spcBef>
              <a:buNone/>
            </a:pPr>
            <a:r>
              <a:rPr lang="en-US" altLang="en-US" sz="2800" b="1" dirty="0">
                <a:solidFill>
                  <a:srgbClr val="7030A0"/>
                </a:solidFill>
                <a:latin typeface="黑体" panose="02010609060101010101" pitchFamily="49" charset="-122"/>
                <a:ea typeface="黑体" panose="02010609060101010101" pitchFamily="49" charset="-122"/>
              </a:rPr>
              <a:t>5.2.6 </a:t>
            </a:r>
            <a:r>
              <a:rPr lang="zh-CN" altLang="en-US" sz="2800" b="1" dirty="0">
                <a:solidFill>
                  <a:srgbClr val="7030A0"/>
                </a:solidFill>
                <a:latin typeface="黑体" panose="02010609060101010101" pitchFamily="49" charset="-122"/>
                <a:ea typeface="黑体" panose="02010609060101010101" pitchFamily="49" charset="-122"/>
              </a:rPr>
              <a:t>电子运输</a:t>
            </a:r>
            <a:endParaRPr lang="zh-CN" altLang="en-US" sz="2800" b="1" dirty="0">
              <a:solidFill>
                <a:srgbClr val="7030A0"/>
              </a:solidFill>
              <a:latin typeface="黑体" panose="02010609060101010101" pitchFamily="49" charset="-122"/>
              <a:ea typeface="黑体" panose="02010609060101010101" pitchFamily="49" charset="-122"/>
            </a:endParaRPr>
          </a:p>
        </p:txBody>
      </p:sp>
      <p:pic>
        <p:nvPicPr>
          <p:cNvPr id="15364" name="图示 7"/>
          <p:cNvPicPr/>
          <p:nvPr/>
        </p:nvPicPr>
        <p:blipFill>
          <a:blip r:embed="rId1"/>
          <a:stretch>
            <a:fillRect/>
          </a:stretch>
        </p:blipFill>
        <p:spPr>
          <a:xfrm>
            <a:off x="706438" y="1719263"/>
            <a:ext cx="7035800" cy="742950"/>
          </a:xfrm>
          <a:prstGeom prst="rect">
            <a:avLst/>
          </a:prstGeom>
          <a:noFill/>
          <a:ln w="9525">
            <a:noFill/>
          </a:ln>
        </p:spPr>
      </p:pic>
      <p:graphicFrame>
        <p:nvGraphicFramePr>
          <p:cNvPr id="16389" name="Group 5"/>
          <p:cNvGraphicFramePr>
            <a:graphicFrameLocks noGrp="1"/>
          </p:cNvGraphicFramePr>
          <p:nvPr/>
        </p:nvGraphicFramePr>
        <p:xfrm>
          <a:off x="900113" y="3068638"/>
          <a:ext cx="6911975" cy="2636838"/>
        </p:xfrm>
        <a:graphic>
          <a:graphicData uri="http://schemas.openxmlformats.org/drawingml/2006/table">
            <a:tbl>
              <a:tblPr/>
              <a:tblGrid>
                <a:gridCol w="1203325"/>
                <a:gridCol w="950912"/>
                <a:gridCol w="950913"/>
                <a:gridCol w="952500"/>
                <a:gridCol w="950912"/>
                <a:gridCol w="952500"/>
                <a:gridCol w="950913"/>
              </a:tblGrid>
              <a:tr h="285750">
                <a:tc>
                  <a:txBody>
                    <a:bodyPr/>
                    <a:lstStyle>
                      <a:lvl1pPr indent="2540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0" marR="0" lvl="0" indent="254000" algn="ctr" defTabSz="914400" rtl="0" eaLnBrk="1" fontAlgn="base" latinLnBrk="0" hangingPunct="1">
                        <a:lnSpc>
                          <a:spcPct val="100000"/>
                        </a:lnSpc>
                        <a:spcBef>
                          <a:spcPct val="0"/>
                        </a:spcBef>
                        <a:spcAft>
                          <a:spcPct val="0"/>
                        </a:spcAft>
                        <a:buClrTx/>
                        <a:buSzTx/>
                        <a:buFontTx/>
                        <a:buNone/>
                      </a:pPr>
                      <a:r>
                        <a:rPr kumimoji="0" lang="en-US" altLang="en-US" sz="1800" b="1" i="0" u="none" strike="noStrike" cap="none" normalizeH="0" baseline="0" smtClean="0">
                          <a:ln>
                            <a:noFill/>
                          </a:ln>
                          <a:solidFill>
                            <a:schemeClr val="bg1"/>
                          </a:solidFill>
                          <a:effectLst/>
                          <a:latin typeface="黑体" panose="02010609060101010101" pitchFamily="49" charset="-122"/>
                          <a:ea typeface="黑体" panose="02010609060101010101" pitchFamily="49" charset="-122"/>
                        </a:rPr>
                        <a:t>营运特征</a:t>
                      </a:r>
                      <a:endParaRPr kumimoji="0" lang="en-US" altLang="en-US" sz="1800" b="1" i="0" u="none" strike="noStrike" cap="none" normalizeH="0" baseline="0" smtClean="0">
                        <a:ln>
                          <a:noFill/>
                        </a:ln>
                        <a:solidFill>
                          <a:schemeClr val="bg1"/>
                        </a:solidFill>
                        <a:effectLst/>
                        <a:latin typeface="黑体" panose="02010609060101010101" pitchFamily="49" charset="-122"/>
                        <a:ea typeface="黑体" panose="02010609060101010101" pitchFamily="49" charset="-122"/>
                      </a:endParaRPr>
                    </a:p>
                  </a:txBody>
                  <a:tcPr marL="0" marR="0" marT="0" marB="0" horzOverflow="overflow">
                    <a:lnL w="9525" cap="flat" cmpd="sng" algn="ctr">
                      <a:solidFill>
                        <a:srgbClr val="D575A1"/>
                      </a:solidFill>
                      <a:prstDash val="solid"/>
                      <a:round/>
                      <a:headEnd type="none" w="med" len="med"/>
                      <a:tailEnd type="none" w="med" len="med"/>
                    </a:lnL>
                    <a:lnR w="9525" cap="flat" cmpd="sng" algn="ctr">
                      <a:solidFill>
                        <a:srgbClr val="D575A1"/>
                      </a:solidFill>
                      <a:prstDash val="solid"/>
                      <a:round/>
                      <a:headEnd type="none" w="med" len="med"/>
                      <a:tailEnd type="none" w="med" len="med"/>
                    </a:lnR>
                    <a:lnT w="9525" cap="flat" cmpd="sng" algn="ctr">
                      <a:solidFill>
                        <a:srgbClr val="D575A1"/>
                      </a:solidFill>
                      <a:prstDash val="solid"/>
                      <a:round/>
                      <a:headEnd type="none" w="med" len="med"/>
                      <a:tailEnd type="none" w="med" len="med"/>
                    </a:lnT>
                    <a:lnB w="9525" cap="flat" cmpd="sng" algn="ctr">
                      <a:solidFill>
                        <a:srgbClr val="D575A1"/>
                      </a:solidFill>
                      <a:prstDash val="solid"/>
                      <a:round/>
                      <a:headEnd type="none" w="med" len="med"/>
                      <a:tailEnd type="none" w="med" len="med"/>
                    </a:lnB>
                    <a:lnTlToBr>
                      <a:noFill/>
                    </a:lnTlToBr>
                    <a:lnBlToTr>
                      <a:noFill/>
                    </a:lnBlToTr>
                    <a:solidFill>
                      <a:schemeClr val="accent1"/>
                    </a:solidFill>
                  </a:tcPr>
                </a:tc>
                <a:tc>
                  <a:txBody>
                    <a:bodyPr/>
                    <a:lstStyle>
                      <a:lvl1pPr indent="2540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0" marR="0" lvl="0" indent="254000" algn="l" defTabSz="914400" rtl="0" eaLnBrk="1" fontAlgn="base" latinLnBrk="0" hangingPunct="1">
                        <a:lnSpc>
                          <a:spcPct val="100000"/>
                        </a:lnSpc>
                        <a:spcBef>
                          <a:spcPct val="0"/>
                        </a:spcBef>
                        <a:spcAft>
                          <a:spcPct val="0"/>
                        </a:spcAft>
                        <a:buClrTx/>
                        <a:buSzTx/>
                        <a:buFontTx/>
                        <a:buNone/>
                      </a:pPr>
                      <a:r>
                        <a:rPr kumimoji="0" lang="en-US" altLang="en-US" sz="1800" b="1" i="0" u="none" strike="noStrike" cap="none" normalizeH="0" baseline="0" smtClean="0">
                          <a:ln>
                            <a:noFill/>
                          </a:ln>
                          <a:solidFill>
                            <a:schemeClr val="bg1"/>
                          </a:solidFill>
                          <a:effectLst/>
                          <a:latin typeface="黑体" panose="02010609060101010101" pitchFamily="49" charset="-122"/>
                          <a:ea typeface="黑体" panose="02010609060101010101" pitchFamily="49" charset="-122"/>
                        </a:rPr>
                        <a:t>铁路</a:t>
                      </a:r>
                      <a:endParaRPr kumimoji="0" lang="en-US" altLang="en-US" sz="1800" b="1" i="0" u="none" strike="noStrike" cap="none" normalizeH="0" baseline="0" smtClean="0">
                        <a:ln>
                          <a:noFill/>
                        </a:ln>
                        <a:solidFill>
                          <a:schemeClr val="bg1"/>
                        </a:solidFill>
                        <a:effectLst/>
                        <a:latin typeface="黑体" panose="02010609060101010101" pitchFamily="49" charset="-122"/>
                        <a:ea typeface="黑体" panose="02010609060101010101" pitchFamily="49" charset="-122"/>
                      </a:endParaRPr>
                    </a:p>
                  </a:txBody>
                  <a:tcPr marL="68580" marR="68580" marT="0" marB="0" horzOverflow="overflow">
                    <a:lnL w="9525" cap="flat" cmpd="sng" algn="ctr">
                      <a:solidFill>
                        <a:srgbClr val="D575A1"/>
                      </a:solidFill>
                      <a:prstDash val="solid"/>
                      <a:round/>
                      <a:headEnd type="none" w="med" len="med"/>
                      <a:tailEnd type="none" w="med" len="med"/>
                    </a:lnL>
                    <a:lnR w="9525" cap="flat" cmpd="sng" algn="ctr">
                      <a:solidFill>
                        <a:srgbClr val="D575A1"/>
                      </a:solidFill>
                      <a:prstDash val="solid"/>
                      <a:round/>
                      <a:headEnd type="none" w="med" len="med"/>
                      <a:tailEnd type="none" w="med" len="med"/>
                    </a:lnR>
                    <a:lnT w="9525" cap="flat" cmpd="sng" algn="ctr">
                      <a:solidFill>
                        <a:srgbClr val="D575A1"/>
                      </a:solidFill>
                      <a:prstDash val="solid"/>
                      <a:round/>
                      <a:headEnd type="none" w="med" len="med"/>
                      <a:tailEnd type="none" w="med" len="med"/>
                    </a:lnT>
                    <a:lnB w="9525" cap="flat" cmpd="sng" algn="ctr">
                      <a:solidFill>
                        <a:srgbClr val="D575A1"/>
                      </a:solidFill>
                      <a:prstDash val="solid"/>
                      <a:round/>
                      <a:headEnd type="none" w="med" len="med"/>
                      <a:tailEnd type="none" w="med" len="med"/>
                    </a:lnB>
                    <a:lnTlToBr>
                      <a:noFill/>
                    </a:lnTlToBr>
                    <a:lnBlToTr>
                      <a:noFill/>
                    </a:lnBlToTr>
                    <a:solidFill>
                      <a:schemeClr val="accent1"/>
                    </a:solidFill>
                  </a:tcPr>
                </a:tc>
                <a:tc>
                  <a:txBody>
                    <a:bodyPr/>
                    <a:lstStyle>
                      <a:lvl1pPr indent="2540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0" marR="0" lvl="0" indent="254000" algn="ctr" defTabSz="914400" rtl="0" eaLnBrk="1" fontAlgn="base" latinLnBrk="0" hangingPunct="1">
                        <a:lnSpc>
                          <a:spcPct val="100000"/>
                        </a:lnSpc>
                        <a:spcBef>
                          <a:spcPct val="0"/>
                        </a:spcBef>
                        <a:spcAft>
                          <a:spcPct val="0"/>
                        </a:spcAft>
                        <a:buClrTx/>
                        <a:buSzTx/>
                        <a:buFontTx/>
                        <a:buNone/>
                      </a:pPr>
                      <a:r>
                        <a:rPr kumimoji="0" lang="en-US" altLang="en-US" sz="1800" b="1" i="0" u="none" strike="noStrike" cap="none" normalizeH="0" baseline="0" smtClean="0">
                          <a:ln>
                            <a:noFill/>
                          </a:ln>
                          <a:solidFill>
                            <a:schemeClr val="bg1"/>
                          </a:solidFill>
                          <a:effectLst/>
                          <a:latin typeface="黑体" panose="02010609060101010101" pitchFamily="49" charset="-122"/>
                          <a:ea typeface="黑体" panose="02010609060101010101" pitchFamily="49" charset="-122"/>
                        </a:rPr>
                        <a:t>公路</a:t>
                      </a:r>
                      <a:endParaRPr kumimoji="0" lang="en-US" altLang="en-US" sz="1800" b="1" i="0" u="none" strike="noStrike" cap="none" normalizeH="0" baseline="0" smtClean="0">
                        <a:ln>
                          <a:noFill/>
                        </a:ln>
                        <a:solidFill>
                          <a:schemeClr val="bg1"/>
                        </a:solidFill>
                        <a:effectLst/>
                        <a:latin typeface="黑体" panose="02010609060101010101" pitchFamily="49" charset="-122"/>
                        <a:ea typeface="黑体" panose="02010609060101010101" pitchFamily="49" charset="-122"/>
                      </a:endParaRPr>
                    </a:p>
                  </a:txBody>
                  <a:tcPr marL="68580" marR="68580" marT="0" marB="0" horzOverflow="overflow">
                    <a:lnL w="9525" cap="flat" cmpd="sng" algn="ctr">
                      <a:solidFill>
                        <a:srgbClr val="D575A1"/>
                      </a:solidFill>
                      <a:prstDash val="solid"/>
                      <a:round/>
                      <a:headEnd type="none" w="med" len="med"/>
                      <a:tailEnd type="none" w="med" len="med"/>
                    </a:lnL>
                    <a:lnR w="9525" cap="flat" cmpd="sng" algn="ctr">
                      <a:solidFill>
                        <a:srgbClr val="D575A1"/>
                      </a:solidFill>
                      <a:prstDash val="solid"/>
                      <a:round/>
                      <a:headEnd type="none" w="med" len="med"/>
                      <a:tailEnd type="none" w="med" len="med"/>
                    </a:lnR>
                    <a:lnT w="9525" cap="flat" cmpd="sng" algn="ctr">
                      <a:solidFill>
                        <a:srgbClr val="D575A1"/>
                      </a:solidFill>
                      <a:prstDash val="solid"/>
                      <a:round/>
                      <a:headEnd type="none" w="med" len="med"/>
                      <a:tailEnd type="none" w="med" len="med"/>
                    </a:lnT>
                    <a:lnB w="9525" cap="flat" cmpd="sng" algn="ctr">
                      <a:solidFill>
                        <a:srgbClr val="D575A1"/>
                      </a:solidFill>
                      <a:prstDash val="solid"/>
                      <a:round/>
                      <a:headEnd type="none" w="med" len="med"/>
                      <a:tailEnd type="none" w="med" len="med"/>
                    </a:lnB>
                    <a:lnTlToBr>
                      <a:noFill/>
                    </a:lnTlToBr>
                    <a:lnBlToTr>
                      <a:noFill/>
                    </a:lnBlToTr>
                    <a:solidFill>
                      <a:schemeClr val="accent1"/>
                    </a:solidFill>
                  </a:tcPr>
                </a:tc>
                <a:tc>
                  <a:txBody>
                    <a:bodyPr/>
                    <a:lstStyle>
                      <a:lvl1pPr indent="2540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0" marR="0" lvl="0" indent="254000" algn="ctr" defTabSz="914400" rtl="0" eaLnBrk="1" fontAlgn="base" latinLnBrk="0" hangingPunct="1">
                        <a:lnSpc>
                          <a:spcPct val="100000"/>
                        </a:lnSpc>
                        <a:spcBef>
                          <a:spcPct val="0"/>
                        </a:spcBef>
                        <a:spcAft>
                          <a:spcPct val="0"/>
                        </a:spcAft>
                        <a:buClrTx/>
                        <a:buSzTx/>
                        <a:buFontTx/>
                        <a:buNone/>
                      </a:pPr>
                      <a:r>
                        <a:rPr kumimoji="0" lang="en-US" altLang="en-US" sz="1800" b="1" i="0" u="none" strike="noStrike" cap="none" normalizeH="0" baseline="0" smtClean="0">
                          <a:ln>
                            <a:noFill/>
                          </a:ln>
                          <a:solidFill>
                            <a:schemeClr val="bg1"/>
                          </a:solidFill>
                          <a:effectLst/>
                          <a:latin typeface="黑体" panose="02010609060101010101" pitchFamily="49" charset="-122"/>
                          <a:ea typeface="黑体" panose="02010609060101010101" pitchFamily="49" charset="-122"/>
                        </a:rPr>
                        <a:t>水路</a:t>
                      </a:r>
                      <a:endParaRPr kumimoji="0" lang="en-US" altLang="en-US" sz="1800" b="1" i="0" u="none" strike="noStrike" cap="none" normalizeH="0" baseline="0" smtClean="0">
                        <a:ln>
                          <a:noFill/>
                        </a:ln>
                        <a:solidFill>
                          <a:schemeClr val="bg1"/>
                        </a:solidFill>
                        <a:effectLst/>
                        <a:latin typeface="黑体" panose="02010609060101010101" pitchFamily="49" charset="-122"/>
                        <a:ea typeface="黑体" panose="02010609060101010101" pitchFamily="49" charset="-122"/>
                      </a:endParaRPr>
                    </a:p>
                  </a:txBody>
                  <a:tcPr marL="68580" marR="68580" marT="0" marB="0" horzOverflow="overflow">
                    <a:lnL w="9525" cap="flat" cmpd="sng" algn="ctr">
                      <a:solidFill>
                        <a:srgbClr val="D575A1"/>
                      </a:solidFill>
                      <a:prstDash val="solid"/>
                      <a:round/>
                      <a:headEnd type="none" w="med" len="med"/>
                      <a:tailEnd type="none" w="med" len="med"/>
                    </a:lnL>
                    <a:lnR w="9525" cap="flat" cmpd="sng" algn="ctr">
                      <a:solidFill>
                        <a:srgbClr val="D575A1"/>
                      </a:solidFill>
                      <a:prstDash val="solid"/>
                      <a:round/>
                      <a:headEnd type="none" w="med" len="med"/>
                      <a:tailEnd type="none" w="med" len="med"/>
                    </a:lnR>
                    <a:lnT w="9525" cap="flat" cmpd="sng" algn="ctr">
                      <a:solidFill>
                        <a:srgbClr val="D575A1"/>
                      </a:solidFill>
                      <a:prstDash val="solid"/>
                      <a:round/>
                      <a:headEnd type="none" w="med" len="med"/>
                      <a:tailEnd type="none" w="med" len="med"/>
                    </a:lnT>
                    <a:lnB w="9525" cap="flat" cmpd="sng" algn="ctr">
                      <a:solidFill>
                        <a:srgbClr val="D575A1"/>
                      </a:solidFill>
                      <a:prstDash val="solid"/>
                      <a:round/>
                      <a:headEnd type="none" w="med" len="med"/>
                      <a:tailEnd type="none" w="med" len="med"/>
                    </a:lnB>
                    <a:lnTlToBr>
                      <a:noFill/>
                    </a:lnTlToBr>
                    <a:lnBlToTr>
                      <a:noFill/>
                    </a:lnBlToTr>
                    <a:solidFill>
                      <a:schemeClr val="accent1"/>
                    </a:solidFill>
                  </a:tcPr>
                </a:tc>
                <a:tc>
                  <a:txBody>
                    <a:bodyPr/>
                    <a:lstStyle>
                      <a:lvl1pPr indent="2540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0" marR="0" lvl="0" indent="254000" algn="ctr" defTabSz="914400" rtl="0" eaLnBrk="1" fontAlgn="base" latinLnBrk="0" hangingPunct="1">
                        <a:lnSpc>
                          <a:spcPct val="100000"/>
                        </a:lnSpc>
                        <a:spcBef>
                          <a:spcPct val="0"/>
                        </a:spcBef>
                        <a:spcAft>
                          <a:spcPct val="0"/>
                        </a:spcAft>
                        <a:buClrTx/>
                        <a:buSzTx/>
                        <a:buFontTx/>
                        <a:buNone/>
                      </a:pPr>
                      <a:r>
                        <a:rPr kumimoji="0" lang="en-US" altLang="en-US" sz="1800" b="1" i="0" u="none" strike="noStrike" cap="none" normalizeH="0" baseline="0" smtClean="0">
                          <a:ln>
                            <a:noFill/>
                          </a:ln>
                          <a:solidFill>
                            <a:schemeClr val="bg1"/>
                          </a:solidFill>
                          <a:effectLst/>
                          <a:latin typeface="黑体" panose="02010609060101010101" pitchFamily="49" charset="-122"/>
                          <a:ea typeface="黑体" panose="02010609060101010101" pitchFamily="49" charset="-122"/>
                        </a:rPr>
                        <a:t>航空</a:t>
                      </a:r>
                      <a:endParaRPr kumimoji="0" lang="en-US" altLang="en-US" sz="1800" b="1" i="0" u="none" strike="noStrike" cap="none" normalizeH="0" baseline="0" smtClean="0">
                        <a:ln>
                          <a:noFill/>
                        </a:ln>
                        <a:solidFill>
                          <a:schemeClr val="bg1"/>
                        </a:solidFill>
                        <a:effectLst/>
                        <a:latin typeface="黑体" panose="02010609060101010101" pitchFamily="49" charset="-122"/>
                        <a:ea typeface="黑体" panose="02010609060101010101" pitchFamily="49" charset="-122"/>
                      </a:endParaRPr>
                    </a:p>
                  </a:txBody>
                  <a:tcPr marL="68580" marR="68580" marT="0" marB="0" horzOverflow="overflow">
                    <a:lnL w="9525" cap="flat" cmpd="sng" algn="ctr">
                      <a:solidFill>
                        <a:srgbClr val="D575A1"/>
                      </a:solidFill>
                      <a:prstDash val="solid"/>
                      <a:round/>
                      <a:headEnd type="none" w="med" len="med"/>
                      <a:tailEnd type="none" w="med" len="med"/>
                    </a:lnL>
                    <a:lnR w="9525" cap="flat" cmpd="sng" algn="ctr">
                      <a:solidFill>
                        <a:srgbClr val="D575A1"/>
                      </a:solidFill>
                      <a:prstDash val="solid"/>
                      <a:round/>
                      <a:headEnd type="none" w="med" len="med"/>
                      <a:tailEnd type="none" w="med" len="med"/>
                    </a:lnR>
                    <a:lnT w="9525" cap="flat" cmpd="sng" algn="ctr">
                      <a:solidFill>
                        <a:srgbClr val="D575A1"/>
                      </a:solidFill>
                      <a:prstDash val="solid"/>
                      <a:round/>
                      <a:headEnd type="none" w="med" len="med"/>
                      <a:tailEnd type="none" w="med" len="med"/>
                    </a:lnT>
                    <a:lnB w="9525" cap="flat" cmpd="sng" algn="ctr">
                      <a:solidFill>
                        <a:srgbClr val="D575A1"/>
                      </a:solidFill>
                      <a:prstDash val="solid"/>
                      <a:round/>
                      <a:headEnd type="none" w="med" len="med"/>
                      <a:tailEnd type="none" w="med" len="med"/>
                    </a:lnB>
                    <a:lnTlToBr>
                      <a:noFill/>
                    </a:lnTlToBr>
                    <a:lnBlToTr>
                      <a:noFill/>
                    </a:lnBlToTr>
                    <a:solidFill>
                      <a:schemeClr val="accent1"/>
                    </a:solidFill>
                  </a:tcPr>
                </a:tc>
                <a:tc>
                  <a:txBody>
                    <a:bodyPr/>
                    <a:lstStyle>
                      <a:lvl1pPr indent="2540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0" marR="0" lvl="0" indent="254000" algn="ctr" defTabSz="914400" rtl="0" eaLnBrk="1" fontAlgn="base" latinLnBrk="0" hangingPunct="1">
                        <a:lnSpc>
                          <a:spcPct val="100000"/>
                        </a:lnSpc>
                        <a:spcBef>
                          <a:spcPct val="0"/>
                        </a:spcBef>
                        <a:spcAft>
                          <a:spcPct val="0"/>
                        </a:spcAft>
                        <a:buClrTx/>
                        <a:buSzTx/>
                        <a:buFontTx/>
                        <a:buNone/>
                      </a:pPr>
                      <a:r>
                        <a:rPr kumimoji="0" lang="en-US" altLang="en-US" sz="1800" b="1" i="0" u="none" strike="noStrike" cap="none" normalizeH="0" baseline="0" smtClean="0">
                          <a:ln>
                            <a:noFill/>
                          </a:ln>
                          <a:solidFill>
                            <a:schemeClr val="bg1"/>
                          </a:solidFill>
                          <a:effectLst/>
                          <a:latin typeface="黑体" panose="02010609060101010101" pitchFamily="49" charset="-122"/>
                          <a:ea typeface="黑体" panose="02010609060101010101" pitchFamily="49" charset="-122"/>
                        </a:rPr>
                        <a:t>管道</a:t>
                      </a:r>
                      <a:endParaRPr kumimoji="0" lang="en-US" altLang="en-US" sz="1800" b="1" i="0" u="none" strike="noStrike" cap="none" normalizeH="0" baseline="0" smtClean="0">
                        <a:ln>
                          <a:noFill/>
                        </a:ln>
                        <a:solidFill>
                          <a:schemeClr val="bg1"/>
                        </a:solidFill>
                        <a:effectLst/>
                        <a:latin typeface="黑体" panose="02010609060101010101" pitchFamily="49" charset="-122"/>
                        <a:ea typeface="黑体" panose="02010609060101010101" pitchFamily="49" charset="-122"/>
                      </a:endParaRPr>
                    </a:p>
                  </a:txBody>
                  <a:tcPr marL="68580" marR="68580" marT="0" marB="0" horzOverflow="overflow">
                    <a:lnL w="9525" cap="flat" cmpd="sng" algn="ctr">
                      <a:solidFill>
                        <a:srgbClr val="D575A1"/>
                      </a:solidFill>
                      <a:prstDash val="solid"/>
                      <a:round/>
                      <a:headEnd type="none" w="med" len="med"/>
                      <a:tailEnd type="none" w="med" len="med"/>
                    </a:lnL>
                    <a:lnR w="9525" cap="flat" cmpd="sng" algn="ctr">
                      <a:solidFill>
                        <a:srgbClr val="D575A1"/>
                      </a:solidFill>
                      <a:prstDash val="solid"/>
                      <a:round/>
                      <a:headEnd type="none" w="med" len="med"/>
                      <a:tailEnd type="none" w="med" len="med"/>
                    </a:lnR>
                    <a:lnT w="9525" cap="flat" cmpd="sng" algn="ctr">
                      <a:solidFill>
                        <a:srgbClr val="D575A1"/>
                      </a:solidFill>
                      <a:prstDash val="solid"/>
                      <a:round/>
                      <a:headEnd type="none" w="med" len="med"/>
                      <a:tailEnd type="none" w="med" len="med"/>
                    </a:lnT>
                    <a:lnB w="9525" cap="flat" cmpd="sng" algn="ctr">
                      <a:solidFill>
                        <a:srgbClr val="D575A1"/>
                      </a:solidFill>
                      <a:prstDash val="solid"/>
                      <a:round/>
                      <a:headEnd type="none" w="med" len="med"/>
                      <a:tailEnd type="none" w="med" len="med"/>
                    </a:lnB>
                    <a:lnTlToBr>
                      <a:noFill/>
                    </a:lnTlToBr>
                    <a:lnBlToTr>
                      <a:noFill/>
                    </a:lnBlToTr>
                    <a:solidFill>
                      <a:schemeClr val="accent1"/>
                    </a:solidFill>
                  </a:tcPr>
                </a:tc>
                <a:tc>
                  <a:txBody>
                    <a:bodyPr/>
                    <a:lstStyle>
                      <a:lvl1pPr indent="2540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0" marR="0" lvl="0" indent="254000" algn="ctr" defTabSz="914400" rtl="0" eaLnBrk="1" fontAlgn="base" latinLnBrk="0" hangingPunct="1">
                        <a:lnSpc>
                          <a:spcPct val="100000"/>
                        </a:lnSpc>
                        <a:spcBef>
                          <a:spcPct val="0"/>
                        </a:spcBef>
                        <a:spcAft>
                          <a:spcPct val="0"/>
                        </a:spcAft>
                        <a:buClrTx/>
                        <a:buSzTx/>
                        <a:buFontTx/>
                        <a:buNone/>
                      </a:pPr>
                      <a:r>
                        <a:rPr kumimoji="0" lang="en-US" altLang="en-US" sz="1800" b="1" i="0" u="none" strike="noStrike" cap="none" normalizeH="0" baseline="0" smtClean="0">
                          <a:ln>
                            <a:noFill/>
                          </a:ln>
                          <a:solidFill>
                            <a:schemeClr val="bg1"/>
                          </a:solidFill>
                          <a:effectLst/>
                          <a:latin typeface="黑体" panose="02010609060101010101" pitchFamily="49" charset="-122"/>
                          <a:ea typeface="黑体" panose="02010609060101010101" pitchFamily="49" charset="-122"/>
                        </a:rPr>
                        <a:t>电子</a:t>
                      </a:r>
                      <a:endParaRPr kumimoji="0" lang="en-US" altLang="en-US" sz="1800" b="1" i="0" u="none" strike="noStrike" cap="none" normalizeH="0" baseline="0" smtClean="0">
                        <a:ln>
                          <a:noFill/>
                        </a:ln>
                        <a:solidFill>
                          <a:schemeClr val="bg1"/>
                        </a:solidFill>
                        <a:effectLst/>
                        <a:latin typeface="黑体" panose="02010609060101010101" pitchFamily="49" charset="-122"/>
                        <a:ea typeface="黑体" panose="02010609060101010101" pitchFamily="49" charset="-122"/>
                      </a:endParaRPr>
                    </a:p>
                  </a:txBody>
                  <a:tcPr marL="68580" marR="68580" marT="0" marB="0" horzOverflow="overflow">
                    <a:lnL w="9525" cap="flat" cmpd="sng" algn="ctr">
                      <a:solidFill>
                        <a:srgbClr val="D575A1"/>
                      </a:solidFill>
                      <a:prstDash val="solid"/>
                      <a:round/>
                      <a:headEnd type="none" w="med" len="med"/>
                      <a:tailEnd type="none" w="med" len="med"/>
                    </a:lnL>
                    <a:lnR w="9525" cap="flat" cmpd="sng" algn="ctr">
                      <a:solidFill>
                        <a:srgbClr val="D575A1"/>
                      </a:solidFill>
                      <a:prstDash val="solid"/>
                      <a:round/>
                      <a:headEnd type="none" w="med" len="med"/>
                      <a:tailEnd type="none" w="med" len="med"/>
                    </a:lnR>
                    <a:lnT w="9525" cap="flat" cmpd="sng" algn="ctr">
                      <a:solidFill>
                        <a:srgbClr val="D575A1"/>
                      </a:solidFill>
                      <a:prstDash val="solid"/>
                      <a:round/>
                      <a:headEnd type="none" w="med" len="med"/>
                      <a:tailEnd type="none" w="med" len="med"/>
                    </a:lnT>
                    <a:lnB w="9525" cap="flat" cmpd="sng" algn="ctr">
                      <a:solidFill>
                        <a:srgbClr val="D575A1"/>
                      </a:solidFill>
                      <a:prstDash val="solid"/>
                      <a:round/>
                      <a:headEnd type="none" w="med" len="med"/>
                      <a:tailEnd type="none" w="med" len="med"/>
                    </a:lnB>
                    <a:lnTlToBr>
                      <a:noFill/>
                    </a:lnTlToBr>
                    <a:lnBlToTr>
                      <a:noFill/>
                    </a:lnBlToTr>
                    <a:solidFill>
                      <a:schemeClr val="accent1"/>
                    </a:solidFill>
                  </a:tcPr>
                </a:tc>
              </a:tr>
              <a:tr h="285750">
                <a:tc>
                  <a:txBody>
                    <a:bodyPr/>
                    <a:lstStyle>
                      <a:lvl1pPr indent="2540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0" marR="0" lvl="0" indent="254000" algn="just" defTabSz="914400" rtl="0" eaLnBrk="1" fontAlgn="base" latinLnBrk="0" hangingPunct="1">
                        <a:lnSpc>
                          <a:spcPct val="100000"/>
                        </a:lnSpc>
                        <a:spcBef>
                          <a:spcPct val="0"/>
                        </a:spcBef>
                        <a:spcAft>
                          <a:spcPct val="0"/>
                        </a:spcAft>
                        <a:buClrTx/>
                        <a:buSzTx/>
                        <a:buFontTx/>
                        <a:buNone/>
                      </a:pPr>
                      <a:r>
                        <a:rPr kumimoji="0" lang="en-US" altLang="en-US" sz="18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运输能力</a:t>
                      </a:r>
                      <a:endParaRPr kumimoji="0" lang="en-US" altLang="en-US" sz="18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marL="0" marR="0" marT="0" marB="0" anchor="ctr" horzOverflow="overflow">
                    <a:lnL w="9525" cap="flat" cmpd="sng" algn="ctr">
                      <a:solidFill>
                        <a:srgbClr val="D575A1"/>
                      </a:solidFill>
                      <a:prstDash val="solid"/>
                      <a:round/>
                      <a:headEnd type="none" w="med" len="med"/>
                      <a:tailEnd type="none" w="med" len="med"/>
                    </a:lnL>
                    <a:lnR w="9525" cap="flat" cmpd="sng" algn="ctr">
                      <a:solidFill>
                        <a:srgbClr val="D575A1"/>
                      </a:solidFill>
                      <a:prstDash val="solid"/>
                      <a:round/>
                      <a:headEnd type="none" w="med" len="med"/>
                      <a:tailEnd type="none" w="med" len="med"/>
                    </a:lnR>
                    <a:lnT w="9525" cap="flat" cmpd="sng" algn="ctr">
                      <a:solidFill>
                        <a:srgbClr val="D575A1"/>
                      </a:solidFill>
                      <a:prstDash val="solid"/>
                      <a:round/>
                      <a:headEnd type="none" w="med" len="med"/>
                      <a:tailEnd type="none" w="med" len="med"/>
                    </a:lnT>
                    <a:lnB w="9525" cap="flat" cmpd="sng" algn="ctr">
                      <a:solidFill>
                        <a:srgbClr val="D575A1"/>
                      </a:solidFill>
                      <a:prstDash val="solid"/>
                      <a:round/>
                      <a:headEnd type="none" w="med" len="med"/>
                      <a:tailEnd type="none" w="med" len="med"/>
                    </a:lnB>
                    <a:lnTlToBr>
                      <a:noFill/>
                    </a:lnTlToBr>
                    <a:lnBlToTr>
                      <a:noFill/>
                    </a:lnBlToTr>
                    <a:noFill/>
                  </a:tcPr>
                </a:tc>
                <a:tc>
                  <a:txBody>
                    <a:bodyPr/>
                    <a:lstStyle>
                      <a:lvl1pPr indent="2540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0" marR="0" lvl="0" indent="254000" algn="ctr" defTabSz="914400" rtl="0" eaLnBrk="1" fontAlgn="base" latinLnBrk="0" hangingPunct="1">
                        <a:lnSpc>
                          <a:spcPct val="100000"/>
                        </a:lnSpc>
                        <a:spcBef>
                          <a:spcPct val="0"/>
                        </a:spcBef>
                        <a:spcAft>
                          <a:spcPct val="0"/>
                        </a:spcAft>
                        <a:buClrTx/>
                        <a:buSzTx/>
                        <a:buFontTx/>
                        <a:buNone/>
                      </a:pPr>
                      <a:r>
                        <a:rPr kumimoji="0" lang="en-US" altLang="en-US" sz="1800" b="0" i="0" u="none" strike="noStrike" cap="none" normalizeH="0" baseline="0" smtClean="0">
                          <a:ln>
                            <a:noFill/>
                          </a:ln>
                          <a:solidFill>
                            <a:schemeClr val="tx1"/>
                          </a:solidFill>
                          <a:effectLst/>
                          <a:latin typeface="Arial" panose="020B0604020202020204" pitchFamily="34" charset="0"/>
                        </a:rPr>
                        <a:t>2</a:t>
                      </a:r>
                      <a:endParaRPr kumimoji="0" lang="en-US" altLang="en-US" sz="1800" b="0" i="0" u="none" strike="noStrike" cap="none" normalizeH="0" baseline="0" smtClean="0">
                        <a:ln>
                          <a:noFill/>
                        </a:ln>
                        <a:solidFill>
                          <a:schemeClr val="tx1"/>
                        </a:solidFill>
                        <a:effectLst/>
                        <a:latin typeface="Times New Roman" panose="02020603050405020304" pitchFamily="18" charset="0"/>
                        <a:ea typeface="方正书宋"/>
                        <a:cs typeface="方正书宋"/>
                      </a:endParaRPr>
                    </a:p>
                  </a:txBody>
                  <a:tcPr marL="68580" marR="68580" marT="0" marB="0" anchor="ctr" horzOverflow="overflow">
                    <a:lnL w="9525" cap="flat" cmpd="sng" algn="ctr">
                      <a:solidFill>
                        <a:srgbClr val="D575A1"/>
                      </a:solidFill>
                      <a:prstDash val="solid"/>
                      <a:round/>
                      <a:headEnd type="none" w="med" len="med"/>
                      <a:tailEnd type="none" w="med" len="med"/>
                    </a:lnL>
                    <a:lnR w="9525" cap="flat" cmpd="sng" algn="ctr">
                      <a:solidFill>
                        <a:srgbClr val="D575A1"/>
                      </a:solidFill>
                      <a:prstDash val="solid"/>
                      <a:round/>
                      <a:headEnd type="none" w="med" len="med"/>
                      <a:tailEnd type="none" w="med" len="med"/>
                    </a:lnR>
                    <a:lnT w="9525" cap="flat" cmpd="sng" algn="ctr">
                      <a:solidFill>
                        <a:srgbClr val="D575A1"/>
                      </a:solidFill>
                      <a:prstDash val="solid"/>
                      <a:round/>
                      <a:headEnd type="none" w="med" len="med"/>
                      <a:tailEnd type="none" w="med" len="med"/>
                    </a:lnT>
                    <a:lnB w="9525" cap="flat" cmpd="sng" algn="ctr">
                      <a:solidFill>
                        <a:srgbClr val="D575A1"/>
                      </a:solidFill>
                      <a:prstDash val="solid"/>
                      <a:round/>
                      <a:headEnd type="none" w="med" len="med"/>
                      <a:tailEnd type="none" w="med" len="med"/>
                    </a:lnB>
                    <a:lnTlToBr>
                      <a:noFill/>
                    </a:lnTlToBr>
                    <a:lnBlToTr>
                      <a:noFill/>
                    </a:lnBlToTr>
                    <a:noFill/>
                  </a:tcPr>
                </a:tc>
                <a:tc>
                  <a:txBody>
                    <a:bodyPr/>
                    <a:lstStyle>
                      <a:lvl1pPr indent="2540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0" marR="0" lvl="0" indent="254000" algn="ctr" defTabSz="914400" rtl="0" eaLnBrk="1" fontAlgn="base" latinLnBrk="0" hangingPunct="1">
                        <a:lnSpc>
                          <a:spcPct val="100000"/>
                        </a:lnSpc>
                        <a:spcBef>
                          <a:spcPct val="0"/>
                        </a:spcBef>
                        <a:spcAft>
                          <a:spcPct val="0"/>
                        </a:spcAft>
                        <a:buClrTx/>
                        <a:buSzTx/>
                        <a:buFontTx/>
                        <a:buNone/>
                      </a:pPr>
                      <a:r>
                        <a:rPr kumimoji="0" lang="en-US" altLang="en-US" sz="1800" b="0" i="0" u="none" strike="noStrike" cap="none" normalizeH="0" baseline="0" smtClean="0">
                          <a:ln>
                            <a:noFill/>
                          </a:ln>
                          <a:solidFill>
                            <a:schemeClr val="tx1"/>
                          </a:solidFill>
                          <a:effectLst/>
                          <a:latin typeface="Arial" panose="020B0604020202020204" pitchFamily="34" charset="0"/>
                        </a:rPr>
                        <a:t>3</a:t>
                      </a:r>
                      <a:endParaRPr kumimoji="0" lang="en-US" altLang="en-US" sz="1800" b="0" i="0" u="none" strike="noStrike" cap="none" normalizeH="0" baseline="0" smtClean="0">
                        <a:ln>
                          <a:noFill/>
                        </a:ln>
                        <a:solidFill>
                          <a:schemeClr val="tx1"/>
                        </a:solidFill>
                        <a:effectLst/>
                        <a:latin typeface="Times New Roman" panose="02020603050405020304" pitchFamily="18" charset="0"/>
                        <a:ea typeface="方正书宋"/>
                        <a:cs typeface="方正书宋"/>
                      </a:endParaRPr>
                    </a:p>
                  </a:txBody>
                  <a:tcPr marL="68580" marR="68580" marT="0" marB="0" anchor="ctr" horzOverflow="overflow">
                    <a:lnL w="9525" cap="flat" cmpd="sng" algn="ctr">
                      <a:solidFill>
                        <a:srgbClr val="D575A1"/>
                      </a:solidFill>
                      <a:prstDash val="solid"/>
                      <a:round/>
                      <a:headEnd type="none" w="med" len="med"/>
                      <a:tailEnd type="none" w="med" len="med"/>
                    </a:lnL>
                    <a:lnR w="9525" cap="flat" cmpd="sng" algn="ctr">
                      <a:solidFill>
                        <a:srgbClr val="D575A1"/>
                      </a:solidFill>
                      <a:prstDash val="solid"/>
                      <a:round/>
                      <a:headEnd type="none" w="med" len="med"/>
                      <a:tailEnd type="none" w="med" len="med"/>
                    </a:lnR>
                    <a:lnT w="9525" cap="flat" cmpd="sng" algn="ctr">
                      <a:solidFill>
                        <a:srgbClr val="D575A1"/>
                      </a:solidFill>
                      <a:prstDash val="solid"/>
                      <a:round/>
                      <a:headEnd type="none" w="med" len="med"/>
                      <a:tailEnd type="none" w="med" len="med"/>
                    </a:lnT>
                    <a:lnB w="9525" cap="flat" cmpd="sng" algn="ctr">
                      <a:solidFill>
                        <a:srgbClr val="D575A1"/>
                      </a:solidFill>
                      <a:prstDash val="solid"/>
                      <a:round/>
                      <a:headEnd type="none" w="med" len="med"/>
                      <a:tailEnd type="none" w="med" len="med"/>
                    </a:lnB>
                    <a:lnTlToBr>
                      <a:noFill/>
                    </a:lnTlToBr>
                    <a:lnBlToTr>
                      <a:noFill/>
                    </a:lnBlToTr>
                    <a:noFill/>
                  </a:tcPr>
                </a:tc>
                <a:tc>
                  <a:txBody>
                    <a:bodyPr/>
                    <a:lstStyle>
                      <a:lvl1pPr indent="2540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0" marR="0" lvl="0" indent="254000" algn="ctr" defTabSz="914400" rtl="0" eaLnBrk="1" fontAlgn="base" latinLnBrk="0" hangingPunct="1">
                        <a:lnSpc>
                          <a:spcPct val="100000"/>
                        </a:lnSpc>
                        <a:spcBef>
                          <a:spcPct val="0"/>
                        </a:spcBef>
                        <a:spcAft>
                          <a:spcPct val="0"/>
                        </a:spcAft>
                        <a:buClrTx/>
                        <a:buSzTx/>
                        <a:buFontTx/>
                        <a:buNone/>
                      </a:pPr>
                      <a:r>
                        <a:rPr kumimoji="0" lang="en-US" altLang="en-US" sz="1800" b="0" i="0" u="none" strike="noStrike" cap="none" normalizeH="0" baseline="0" smtClean="0">
                          <a:ln>
                            <a:noFill/>
                          </a:ln>
                          <a:solidFill>
                            <a:schemeClr val="tx1"/>
                          </a:solidFill>
                          <a:effectLst/>
                          <a:latin typeface="Arial" panose="020B0604020202020204" pitchFamily="34" charset="0"/>
                        </a:rPr>
                        <a:t>1</a:t>
                      </a:r>
                      <a:endParaRPr kumimoji="0" lang="en-US" altLang="en-US" sz="1800" b="0" i="0" u="none" strike="noStrike" cap="none" normalizeH="0" baseline="0" smtClean="0">
                        <a:ln>
                          <a:noFill/>
                        </a:ln>
                        <a:solidFill>
                          <a:schemeClr val="tx1"/>
                        </a:solidFill>
                        <a:effectLst/>
                        <a:latin typeface="Times New Roman" panose="02020603050405020304" pitchFamily="18" charset="0"/>
                        <a:ea typeface="方正书宋"/>
                        <a:cs typeface="方正书宋"/>
                      </a:endParaRPr>
                    </a:p>
                  </a:txBody>
                  <a:tcPr marL="68580" marR="68580" marT="0" marB="0" anchor="ctr" horzOverflow="overflow">
                    <a:lnL w="9525" cap="flat" cmpd="sng" algn="ctr">
                      <a:solidFill>
                        <a:srgbClr val="D575A1"/>
                      </a:solidFill>
                      <a:prstDash val="solid"/>
                      <a:round/>
                      <a:headEnd type="none" w="med" len="med"/>
                      <a:tailEnd type="none" w="med" len="med"/>
                    </a:lnL>
                    <a:lnR w="9525" cap="flat" cmpd="sng" algn="ctr">
                      <a:solidFill>
                        <a:srgbClr val="D575A1"/>
                      </a:solidFill>
                      <a:prstDash val="solid"/>
                      <a:round/>
                      <a:headEnd type="none" w="med" len="med"/>
                      <a:tailEnd type="none" w="med" len="med"/>
                    </a:lnR>
                    <a:lnT w="9525" cap="flat" cmpd="sng" algn="ctr">
                      <a:solidFill>
                        <a:srgbClr val="D575A1"/>
                      </a:solidFill>
                      <a:prstDash val="solid"/>
                      <a:round/>
                      <a:headEnd type="none" w="med" len="med"/>
                      <a:tailEnd type="none" w="med" len="med"/>
                    </a:lnT>
                    <a:lnB w="9525" cap="flat" cmpd="sng" algn="ctr">
                      <a:solidFill>
                        <a:srgbClr val="D575A1"/>
                      </a:solidFill>
                      <a:prstDash val="solid"/>
                      <a:round/>
                      <a:headEnd type="none" w="med" len="med"/>
                      <a:tailEnd type="none" w="med" len="med"/>
                    </a:lnB>
                    <a:lnTlToBr>
                      <a:noFill/>
                    </a:lnTlToBr>
                    <a:lnBlToTr>
                      <a:noFill/>
                    </a:lnBlToTr>
                    <a:noFill/>
                  </a:tcPr>
                </a:tc>
                <a:tc>
                  <a:txBody>
                    <a:bodyPr/>
                    <a:lstStyle>
                      <a:lvl1pPr indent="2540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0" marR="0" lvl="0" indent="254000" algn="ctr" defTabSz="914400" rtl="0" eaLnBrk="1" fontAlgn="base" latinLnBrk="0" hangingPunct="1">
                        <a:lnSpc>
                          <a:spcPct val="100000"/>
                        </a:lnSpc>
                        <a:spcBef>
                          <a:spcPct val="0"/>
                        </a:spcBef>
                        <a:spcAft>
                          <a:spcPct val="0"/>
                        </a:spcAft>
                        <a:buClrTx/>
                        <a:buSzTx/>
                        <a:buFontTx/>
                        <a:buNone/>
                      </a:pPr>
                      <a:r>
                        <a:rPr kumimoji="0" lang="en-US" altLang="en-US" sz="1800" b="0" i="0" u="none" strike="noStrike" cap="none" normalizeH="0" baseline="0" smtClean="0">
                          <a:ln>
                            <a:noFill/>
                          </a:ln>
                          <a:solidFill>
                            <a:schemeClr val="tx1"/>
                          </a:solidFill>
                          <a:effectLst/>
                          <a:latin typeface="Arial" panose="020B0604020202020204" pitchFamily="34" charset="0"/>
                        </a:rPr>
                        <a:t>4</a:t>
                      </a:r>
                      <a:endParaRPr kumimoji="0" lang="en-US" altLang="en-US" sz="1800" b="0" i="0" u="none" strike="noStrike" cap="none" normalizeH="0" baseline="0" smtClean="0">
                        <a:ln>
                          <a:noFill/>
                        </a:ln>
                        <a:solidFill>
                          <a:schemeClr val="tx1"/>
                        </a:solidFill>
                        <a:effectLst/>
                        <a:latin typeface="Times New Roman" panose="02020603050405020304" pitchFamily="18" charset="0"/>
                        <a:ea typeface="方正书宋"/>
                        <a:cs typeface="方正书宋"/>
                      </a:endParaRPr>
                    </a:p>
                  </a:txBody>
                  <a:tcPr marL="68580" marR="68580" marT="0" marB="0" anchor="ctr" horzOverflow="overflow">
                    <a:lnL w="9525" cap="flat" cmpd="sng" algn="ctr">
                      <a:solidFill>
                        <a:srgbClr val="D575A1"/>
                      </a:solidFill>
                      <a:prstDash val="solid"/>
                      <a:round/>
                      <a:headEnd type="none" w="med" len="med"/>
                      <a:tailEnd type="none" w="med" len="med"/>
                    </a:lnL>
                    <a:lnR w="9525" cap="flat" cmpd="sng" algn="ctr">
                      <a:solidFill>
                        <a:srgbClr val="D575A1"/>
                      </a:solidFill>
                      <a:prstDash val="solid"/>
                      <a:round/>
                      <a:headEnd type="none" w="med" len="med"/>
                      <a:tailEnd type="none" w="med" len="med"/>
                    </a:lnR>
                    <a:lnT w="9525" cap="flat" cmpd="sng" algn="ctr">
                      <a:solidFill>
                        <a:srgbClr val="D575A1"/>
                      </a:solidFill>
                      <a:prstDash val="solid"/>
                      <a:round/>
                      <a:headEnd type="none" w="med" len="med"/>
                      <a:tailEnd type="none" w="med" len="med"/>
                    </a:lnT>
                    <a:lnB w="9525" cap="flat" cmpd="sng" algn="ctr">
                      <a:solidFill>
                        <a:srgbClr val="D575A1"/>
                      </a:solidFill>
                      <a:prstDash val="solid"/>
                      <a:round/>
                      <a:headEnd type="none" w="med" len="med"/>
                      <a:tailEnd type="none" w="med" len="med"/>
                    </a:lnB>
                    <a:lnTlToBr>
                      <a:noFill/>
                    </a:lnTlToBr>
                    <a:lnBlToTr>
                      <a:noFill/>
                    </a:lnBlToTr>
                    <a:noFill/>
                  </a:tcPr>
                </a:tc>
                <a:tc>
                  <a:txBody>
                    <a:bodyPr/>
                    <a:lstStyle>
                      <a:lvl1pPr indent="2540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0" marR="0" lvl="0" indent="254000" algn="ctr" defTabSz="914400" rtl="0" eaLnBrk="1" fontAlgn="base" latinLnBrk="0" hangingPunct="1">
                        <a:lnSpc>
                          <a:spcPct val="100000"/>
                        </a:lnSpc>
                        <a:spcBef>
                          <a:spcPct val="0"/>
                        </a:spcBef>
                        <a:spcAft>
                          <a:spcPct val="0"/>
                        </a:spcAft>
                        <a:buClrTx/>
                        <a:buSzTx/>
                        <a:buFontTx/>
                        <a:buNone/>
                      </a:pPr>
                      <a:r>
                        <a:rPr kumimoji="0" lang="en-US" altLang="en-US" sz="1800" b="0" i="0" u="none" strike="noStrike" cap="none" normalizeH="0" baseline="0" smtClean="0">
                          <a:ln>
                            <a:noFill/>
                          </a:ln>
                          <a:solidFill>
                            <a:schemeClr val="tx1"/>
                          </a:solidFill>
                          <a:effectLst/>
                          <a:latin typeface="Arial" panose="020B0604020202020204" pitchFamily="34" charset="0"/>
                        </a:rPr>
                        <a:t>6</a:t>
                      </a:r>
                      <a:endParaRPr kumimoji="0" lang="en-US" altLang="en-US" sz="1800" b="0" i="0" u="none" strike="noStrike" cap="none" normalizeH="0" baseline="0" smtClean="0">
                        <a:ln>
                          <a:noFill/>
                        </a:ln>
                        <a:solidFill>
                          <a:schemeClr val="tx1"/>
                        </a:solidFill>
                        <a:effectLst/>
                        <a:latin typeface="Times New Roman" panose="02020603050405020304" pitchFamily="18" charset="0"/>
                        <a:ea typeface="方正书宋"/>
                        <a:cs typeface="方正书宋"/>
                      </a:endParaRPr>
                    </a:p>
                  </a:txBody>
                  <a:tcPr marL="68580" marR="68580" marT="0" marB="0" anchor="ctr" horzOverflow="overflow">
                    <a:lnL w="9525" cap="flat" cmpd="sng" algn="ctr">
                      <a:solidFill>
                        <a:srgbClr val="D575A1"/>
                      </a:solidFill>
                      <a:prstDash val="solid"/>
                      <a:round/>
                      <a:headEnd type="none" w="med" len="med"/>
                      <a:tailEnd type="none" w="med" len="med"/>
                    </a:lnL>
                    <a:lnR w="9525" cap="flat" cmpd="sng" algn="ctr">
                      <a:solidFill>
                        <a:srgbClr val="D575A1"/>
                      </a:solidFill>
                      <a:prstDash val="solid"/>
                      <a:round/>
                      <a:headEnd type="none" w="med" len="med"/>
                      <a:tailEnd type="none" w="med" len="med"/>
                    </a:lnR>
                    <a:lnT w="9525" cap="flat" cmpd="sng" algn="ctr">
                      <a:solidFill>
                        <a:srgbClr val="D575A1"/>
                      </a:solidFill>
                      <a:prstDash val="solid"/>
                      <a:round/>
                      <a:headEnd type="none" w="med" len="med"/>
                      <a:tailEnd type="none" w="med" len="med"/>
                    </a:lnT>
                    <a:lnB w="9525" cap="flat" cmpd="sng" algn="ctr">
                      <a:solidFill>
                        <a:srgbClr val="D575A1"/>
                      </a:solidFill>
                      <a:prstDash val="solid"/>
                      <a:round/>
                      <a:headEnd type="none" w="med" len="med"/>
                      <a:tailEnd type="none" w="med" len="med"/>
                    </a:lnB>
                    <a:lnTlToBr>
                      <a:noFill/>
                    </a:lnTlToBr>
                    <a:lnBlToTr>
                      <a:noFill/>
                    </a:lnBlToTr>
                    <a:noFill/>
                  </a:tcPr>
                </a:tc>
                <a:tc>
                  <a:txBody>
                    <a:bodyPr/>
                    <a:lstStyle>
                      <a:lvl1pPr indent="2540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0" marR="0" lvl="0" indent="254000" algn="ctr" defTabSz="914400" rtl="0" eaLnBrk="1" fontAlgn="base" latinLnBrk="0" hangingPunct="1">
                        <a:lnSpc>
                          <a:spcPct val="100000"/>
                        </a:lnSpc>
                        <a:spcBef>
                          <a:spcPct val="0"/>
                        </a:spcBef>
                        <a:spcAft>
                          <a:spcPct val="0"/>
                        </a:spcAft>
                        <a:buClrTx/>
                        <a:buSzTx/>
                        <a:buFontTx/>
                        <a:buNone/>
                      </a:pPr>
                      <a:r>
                        <a:rPr kumimoji="0" lang="en-US" altLang="en-US" sz="1800" b="0" i="0" u="none" strike="noStrike" cap="none" normalizeH="0" baseline="0" smtClean="0">
                          <a:ln>
                            <a:noFill/>
                          </a:ln>
                          <a:solidFill>
                            <a:schemeClr val="tx1"/>
                          </a:solidFill>
                          <a:effectLst/>
                          <a:latin typeface="Arial" panose="020B0604020202020204" pitchFamily="34" charset="0"/>
                        </a:rPr>
                        <a:t>6</a:t>
                      </a:r>
                      <a:endParaRPr kumimoji="0" lang="en-US" altLang="en-US" sz="1800" b="0" i="0" u="none" strike="noStrike" cap="none" normalizeH="0" baseline="0" smtClean="0">
                        <a:ln>
                          <a:noFill/>
                        </a:ln>
                        <a:solidFill>
                          <a:schemeClr val="tx1"/>
                        </a:solidFill>
                        <a:effectLst/>
                        <a:latin typeface="Times New Roman" panose="02020603050405020304" pitchFamily="18" charset="0"/>
                        <a:ea typeface="方正书宋"/>
                        <a:cs typeface="方正书宋"/>
                      </a:endParaRPr>
                    </a:p>
                  </a:txBody>
                  <a:tcPr marL="68580" marR="68580" marT="0" marB="0" anchor="ctr" horzOverflow="overflow">
                    <a:lnL w="9525" cap="flat" cmpd="sng" algn="ctr">
                      <a:solidFill>
                        <a:srgbClr val="D575A1"/>
                      </a:solidFill>
                      <a:prstDash val="solid"/>
                      <a:round/>
                      <a:headEnd type="none" w="med" len="med"/>
                      <a:tailEnd type="none" w="med" len="med"/>
                    </a:lnL>
                    <a:lnR w="9525" cap="flat" cmpd="sng" algn="ctr">
                      <a:solidFill>
                        <a:srgbClr val="D575A1"/>
                      </a:solidFill>
                      <a:prstDash val="solid"/>
                      <a:round/>
                      <a:headEnd type="none" w="med" len="med"/>
                      <a:tailEnd type="none" w="med" len="med"/>
                    </a:lnR>
                    <a:lnT w="9525" cap="flat" cmpd="sng" algn="ctr">
                      <a:solidFill>
                        <a:srgbClr val="D575A1"/>
                      </a:solidFill>
                      <a:prstDash val="solid"/>
                      <a:round/>
                      <a:headEnd type="none" w="med" len="med"/>
                      <a:tailEnd type="none" w="med" len="med"/>
                    </a:lnT>
                    <a:lnB w="9525" cap="flat" cmpd="sng" algn="ctr">
                      <a:solidFill>
                        <a:srgbClr val="D575A1"/>
                      </a:solidFill>
                      <a:prstDash val="solid"/>
                      <a:round/>
                      <a:headEnd type="none" w="med" len="med"/>
                      <a:tailEnd type="none" w="med" len="med"/>
                    </a:lnB>
                    <a:lnTlToBr>
                      <a:noFill/>
                    </a:lnTlToBr>
                    <a:lnBlToTr>
                      <a:noFill/>
                    </a:lnBlToTr>
                    <a:noFill/>
                  </a:tcPr>
                </a:tc>
              </a:tr>
              <a:tr h="284163">
                <a:tc>
                  <a:txBody>
                    <a:bodyPr/>
                    <a:lstStyle>
                      <a:lvl1pPr indent="2540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0" marR="0" lvl="0" indent="254000" algn="just" defTabSz="914400" rtl="0" eaLnBrk="1" fontAlgn="base" latinLnBrk="0" hangingPunct="1">
                        <a:lnSpc>
                          <a:spcPct val="100000"/>
                        </a:lnSpc>
                        <a:spcBef>
                          <a:spcPct val="0"/>
                        </a:spcBef>
                        <a:spcAft>
                          <a:spcPct val="0"/>
                        </a:spcAft>
                        <a:buClrTx/>
                        <a:buSzTx/>
                        <a:buFontTx/>
                        <a:buNone/>
                      </a:pPr>
                      <a:r>
                        <a:rPr kumimoji="0" lang="en-US" altLang="en-US" sz="18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运价</a:t>
                      </a:r>
                      <a:endParaRPr kumimoji="0" lang="en-US" altLang="en-US" sz="18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marL="0" marR="0" marT="0" marB="0" anchor="ctr" horzOverflow="overflow">
                    <a:lnL w="9525" cap="flat" cmpd="sng" algn="ctr">
                      <a:solidFill>
                        <a:srgbClr val="D575A1"/>
                      </a:solidFill>
                      <a:prstDash val="solid"/>
                      <a:round/>
                      <a:headEnd type="none" w="med" len="med"/>
                      <a:tailEnd type="none" w="med" len="med"/>
                    </a:lnL>
                    <a:lnR w="9525" cap="flat" cmpd="sng" algn="ctr">
                      <a:solidFill>
                        <a:srgbClr val="D575A1"/>
                      </a:solidFill>
                      <a:prstDash val="solid"/>
                      <a:round/>
                      <a:headEnd type="none" w="med" len="med"/>
                      <a:tailEnd type="none" w="med" len="med"/>
                    </a:lnR>
                    <a:lnT w="9525" cap="flat" cmpd="sng" algn="ctr">
                      <a:solidFill>
                        <a:srgbClr val="D575A1"/>
                      </a:solidFill>
                      <a:prstDash val="solid"/>
                      <a:round/>
                      <a:headEnd type="none" w="med" len="med"/>
                      <a:tailEnd type="none" w="med" len="med"/>
                    </a:lnT>
                    <a:lnB w="9525" cap="flat" cmpd="sng" algn="ctr">
                      <a:solidFill>
                        <a:srgbClr val="D575A1"/>
                      </a:solidFill>
                      <a:prstDash val="solid"/>
                      <a:round/>
                      <a:headEnd type="none" w="med" len="med"/>
                      <a:tailEnd type="none" w="med" len="med"/>
                    </a:lnB>
                    <a:lnTlToBr>
                      <a:noFill/>
                    </a:lnTlToBr>
                    <a:lnBlToTr>
                      <a:noFill/>
                    </a:lnBlToTr>
                    <a:noFill/>
                  </a:tcPr>
                </a:tc>
                <a:tc>
                  <a:txBody>
                    <a:bodyPr/>
                    <a:lstStyle>
                      <a:lvl1pPr indent="2540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0" marR="0" lvl="0" indent="254000" algn="ctr" defTabSz="914400" rtl="0" eaLnBrk="1" fontAlgn="base" latinLnBrk="0" hangingPunct="1">
                        <a:lnSpc>
                          <a:spcPct val="100000"/>
                        </a:lnSpc>
                        <a:spcBef>
                          <a:spcPct val="0"/>
                        </a:spcBef>
                        <a:spcAft>
                          <a:spcPct val="0"/>
                        </a:spcAft>
                        <a:buClrTx/>
                        <a:buSzTx/>
                        <a:buFontTx/>
                        <a:buNone/>
                      </a:pPr>
                      <a:r>
                        <a:rPr kumimoji="0" lang="en-US" altLang="en-US" sz="1800" b="0" i="0" u="none" strike="noStrike" cap="none" normalizeH="0" baseline="0" smtClean="0">
                          <a:ln>
                            <a:noFill/>
                          </a:ln>
                          <a:solidFill>
                            <a:schemeClr val="tx1"/>
                          </a:solidFill>
                          <a:effectLst/>
                          <a:latin typeface="Arial" panose="020B0604020202020204" pitchFamily="34" charset="0"/>
                        </a:rPr>
                        <a:t>3</a:t>
                      </a:r>
                      <a:endParaRPr kumimoji="0" lang="en-US" altLang="en-US" sz="1800" b="0" i="0" u="none" strike="noStrike" cap="none" normalizeH="0" baseline="0" smtClean="0">
                        <a:ln>
                          <a:noFill/>
                        </a:ln>
                        <a:solidFill>
                          <a:schemeClr val="tx1"/>
                        </a:solidFill>
                        <a:effectLst/>
                        <a:latin typeface="Times New Roman" panose="02020603050405020304" pitchFamily="18" charset="0"/>
                        <a:ea typeface="方正书宋"/>
                        <a:cs typeface="方正书宋"/>
                      </a:endParaRPr>
                    </a:p>
                  </a:txBody>
                  <a:tcPr marL="68580" marR="68580" marT="0" marB="0" anchor="ctr" horzOverflow="overflow">
                    <a:lnL w="9525" cap="flat" cmpd="sng" algn="ctr">
                      <a:solidFill>
                        <a:srgbClr val="D575A1"/>
                      </a:solidFill>
                      <a:prstDash val="solid"/>
                      <a:round/>
                      <a:headEnd type="none" w="med" len="med"/>
                      <a:tailEnd type="none" w="med" len="med"/>
                    </a:lnL>
                    <a:lnR w="9525" cap="flat" cmpd="sng" algn="ctr">
                      <a:solidFill>
                        <a:srgbClr val="D575A1"/>
                      </a:solidFill>
                      <a:prstDash val="solid"/>
                      <a:round/>
                      <a:headEnd type="none" w="med" len="med"/>
                      <a:tailEnd type="none" w="med" len="med"/>
                    </a:lnR>
                    <a:lnT w="9525" cap="flat" cmpd="sng" algn="ctr">
                      <a:solidFill>
                        <a:srgbClr val="D575A1"/>
                      </a:solidFill>
                      <a:prstDash val="solid"/>
                      <a:round/>
                      <a:headEnd type="none" w="med" len="med"/>
                      <a:tailEnd type="none" w="med" len="med"/>
                    </a:lnT>
                    <a:lnB w="9525" cap="flat" cmpd="sng" algn="ctr">
                      <a:solidFill>
                        <a:srgbClr val="D575A1"/>
                      </a:solidFill>
                      <a:prstDash val="solid"/>
                      <a:round/>
                      <a:headEnd type="none" w="med" len="med"/>
                      <a:tailEnd type="none" w="med" len="med"/>
                    </a:lnB>
                    <a:lnTlToBr>
                      <a:noFill/>
                    </a:lnTlToBr>
                    <a:lnBlToTr>
                      <a:noFill/>
                    </a:lnBlToTr>
                    <a:noFill/>
                  </a:tcPr>
                </a:tc>
                <a:tc>
                  <a:txBody>
                    <a:bodyPr/>
                    <a:lstStyle>
                      <a:lvl1pPr indent="2540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0" marR="0" lvl="0" indent="254000" algn="ctr" defTabSz="914400" rtl="0" eaLnBrk="1" fontAlgn="base" latinLnBrk="0" hangingPunct="1">
                        <a:lnSpc>
                          <a:spcPct val="100000"/>
                        </a:lnSpc>
                        <a:spcBef>
                          <a:spcPct val="0"/>
                        </a:spcBef>
                        <a:spcAft>
                          <a:spcPct val="0"/>
                        </a:spcAft>
                        <a:buClrTx/>
                        <a:buSzTx/>
                        <a:buFontTx/>
                        <a:buNone/>
                      </a:pPr>
                      <a:r>
                        <a:rPr kumimoji="0" lang="en-US" altLang="en-US" sz="1800" b="0" i="0" u="none" strike="noStrike" cap="none" normalizeH="0" baseline="0" smtClean="0">
                          <a:ln>
                            <a:noFill/>
                          </a:ln>
                          <a:solidFill>
                            <a:schemeClr val="tx1"/>
                          </a:solidFill>
                          <a:effectLst/>
                          <a:latin typeface="Arial" panose="020B0604020202020204" pitchFamily="34" charset="0"/>
                        </a:rPr>
                        <a:t>4</a:t>
                      </a:r>
                      <a:endParaRPr kumimoji="0" lang="en-US" altLang="en-US" sz="1800" b="0" i="0" u="none" strike="noStrike" cap="none" normalizeH="0" baseline="0" smtClean="0">
                        <a:ln>
                          <a:noFill/>
                        </a:ln>
                        <a:solidFill>
                          <a:schemeClr val="tx1"/>
                        </a:solidFill>
                        <a:effectLst/>
                        <a:latin typeface="Times New Roman" panose="02020603050405020304" pitchFamily="18" charset="0"/>
                        <a:ea typeface="方正书宋"/>
                        <a:cs typeface="方正书宋"/>
                      </a:endParaRPr>
                    </a:p>
                  </a:txBody>
                  <a:tcPr marL="68580" marR="68580" marT="0" marB="0" anchor="ctr" horzOverflow="overflow">
                    <a:lnL w="9525" cap="flat" cmpd="sng" algn="ctr">
                      <a:solidFill>
                        <a:srgbClr val="D575A1"/>
                      </a:solidFill>
                      <a:prstDash val="solid"/>
                      <a:round/>
                      <a:headEnd type="none" w="med" len="med"/>
                      <a:tailEnd type="none" w="med" len="med"/>
                    </a:lnL>
                    <a:lnR w="9525" cap="flat" cmpd="sng" algn="ctr">
                      <a:solidFill>
                        <a:srgbClr val="D575A1"/>
                      </a:solidFill>
                      <a:prstDash val="solid"/>
                      <a:round/>
                      <a:headEnd type="none" w="med" len="med"/>
                      <a:tailEnd type="none" w="med" len="med"/>
                    </a:lnR>
                    <a:lnT w="9525" cap="flat" cmpd="sng" algn="ctr">
                      <a:solidFill>
                        <a:srgbClr val="D575A1"/>
                      </a:solidFill>
                      <a:prstDash val="solid"/>
                      <a:round/>
                      <a:headEnd type="none" w="med" len="med"/>
                      <a:tailEnd type="none" w="med" len="med"/>
                    </a:lnT>
                    <a:lnB w="9525" cap="flat" cmpd="sng" algn="ctr">
                      <a:solidFill>
                        <a:srgbClr val="D575A1"/>
                      </a:solidFill>
                      <a:prstDash val="solid"/>
                      <a:round/>
                      <a:headEnd type="none" w="med" len="med"/>
                      <a:tailEnd type="none" w="med" len="med"/>
                    </a:lnB>
                    <a:lnTlToBr>
                      <a:noFill/>
                    </a:lnTlToBr>
                    <a:lnBlToTr>
                      <a:noFill/>
                    </a:lnBlToTr>
                    <a:noFill/>
                  </a:tcPr>
                </a:tc>
                <a:tc>
                  <a:txBody>
                    <a:bodyPr/>
                    <a:lstStyle>
                      <a:lvl1pPr indent="2540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0" marR="0" lvl="0" indent="254000" algn="ctr" defTabSz="914400" rtl="0" eaLnBrk="1" fontAlgn="base" latinLnBrk="0" hangingPunct="1">
                        <a:lnSpc>
                          <a:spcPct val="100000"/>
                        </a:lnSpc>
                        <a:spcBef>
                          <a:spcPct val="0"/>
                        </a:spcBef>
                        <a:spcAft>
                          <a:spcPct val="0"/>
                        </a:spcAft>
                        <a:buClrTx/>
                        <a:buSzTx/>
                        <a:buFontTx/>
                        <a:buNone/>
                      </a:pPr>
                      <a:r>
                        <a:rPr kumimoji="0" lang="en-US" altLang="en-US" sz="1800" b="0" i="0" u="none" strike="noStrike" cap="none" normalizeH="0" baseline="0" smtClean="0">
                          <a:ln>
                            <a:noFill/>
                          </a:ln>
                          <a:solidFill>
                            <a:schemeClr val="tx1"/>
                          </a:solidFill>
                          <a:effectLst/>
                          <a:latin typeface="Arial" panose="020B0604020202020204" pitchFamily="34" charset="0"/>
                        </a:rPr>
                        <a:t>2</a:t>
                      </a:r>
                      <a:endParaRPr kumimoji="0" lang="en-US" altLang="en-US" sz="1800" b="0" i="0" u="none" strike="noStrike" cap="none" normalizeH="0" baseline="0" smtClean="0">
                        <a:ln>
                          <a:noFill/>
                        </a:ln>
                        <a:solidFill>
                          <a:schemeClr val="tx1"/>
                        </a:solidFill>
                        <a:effectLst/>
                        <a:latin typeface="Times New Roman" panose="02020603050405020304" pitchFamily="18" charset="0"/>
                        <a:ea typeface="方正书宋"/>
                        <a:cs typeface="方正书宋"/>
                      </a:endParaRPr>
                    </a:p>
                  </a:txBody>
                  <a:tcPr marL="68580" marR="68580" marT="0" marB="0" anchor="ctr" horzOverflow="overflow">
                    <a:lnL w="9525" cap="flat" cmpd="sng" algn="ctr">
                      <a:solidFill>
                        <a:srgbClr val="D575A1"/>
                      </a:solidFill>
                      <a:prstDash val="solid"/>
                      <a:round/>
                      <a:headEnd type="none" w="med" len="med"/>
                      <a:tailEnd type="none" w="med" len="med"/>
                    </a:lnL>
                    <a:lnR w="9525" cap="flat" cmpd="sng" algn="ctr">
                      <a:solidFill>
                        <a:srgbClr val="D575A1"/>
                      </a:solidFill>
                      <a:prstDash val="solid"/>
                      <a:round/>
                      <a:headEnd type="none" w="med" len="med"/>
                      <a:tailEnd type="none" w="med" len="med"/>
                    </a:lnR>
                    <a:lnT w="9525" cap="flat" cmpd="sng" algn="ctr">
                      <a:solidFill>
                        <a:srgbClr val="D575A1"/>
                      </a:solidFill>
                      <a:prstDash val="solid"/>
                      <a:round/>
                      <a:headEnd type="none" w="med" len="med"/>
                      <a:tailEnd type="none" w="med" len="med"/>
                    </a:lnT>
                    <a:lnB w="9525" cap="flat" cmpd="sng" algn="ctr">
                      <a:solidFill>
                        <a:srgbClr val="D575A1"/>
                      </a:solidFill>
                      <a:prstDash val="solid"/>
                      <a:round/>
                      <a:headEnd type="none" w="med" len="med"/>
                      <a:tailEnd type="none" w="med" len="med"/>
                    </a:lnB>
                    <a:lnTlToBr>
                      <a:noFill/>
                    </a:lnTlToBr>
                    <a:lnBlToTr>
                      <a:noFill/>
                    </a:lnBlToTr>
                    <a:noFill/>
                  </a:tcPr>
                </a:tc>
                <a:tc>
                  <a:txBody>
                    <a:bodyPr/>
                    <a:lstStyle>
                      <a:lvl1pPr indent="2540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0" marR="0" lvl="0" indent="254000" algn="ctr" defTabSz="914400" rtl="0" eaLnBrk="1" fontAlgn="base" latinLnBrk="0" hangingPunct="1">
                        <a:lnSpc>
                          <a:spcPct val="100000"/>
                        </a:lnSpc>
                        <a:spcBef>
                          <a:spcPct val="0"/>
                        </a:spcBef>
                        <a:spcAft>
                          <a:spcPct val="0"/>
                        </a:spcAft>
                        <a:buClrTx/>
                        <a:buSzTx/>
                        <a:buFontTx/>
                        <a:buNone/>
                      </a:pPr>
                      <a:r>
                        <a:rPr kumimoji="0" lang="en-US" altLang="en-US" sz="1800" b="0" i="0" u="none" strike="noStrike" cap="none" normalizeH="0" baseline="0" smtClean="0">
                          <a:ln>
                            <a:noFill/>
                          </a:ln>
                          <a:solidFill>
                            <a:schemeClr val="tx1"/>
                          </a:solidFill>
                          <a:effectLst/>
                          <a:latin typeface="Arial" panose="020B0604020202020204" pitchFamily="34" charset="0"/>
                        </a:rPr>
                        <a:t>6</a:t>
                      </a:r>
                      <a:endParaRPr kumimoji="0" lang="en-US" altLang="en-US" sz="1800" b="0" i="0" u="none" strike="noStrike" cap="none" normalizeH="0" baseline="0" smtClean="0">
                        <a:ln>
                          <a:noFill/>
                        </a:ln>
                        <a:solidFill>
                          <a:schemeClr val="tx1"/>
                        </a:solidFill>
                        <a:effectLst/>
                        <a:latin typeface="Times New Roman" panose="02020603050405020304" pitchFamily="18" charset="0"/>
                        <a:ea typeface="方正书宋"/>
                        <a:cs typeface="方正书宋"/>
                      </a:endParaRPr>
                    </a:p>
                  </a:txBody>
                  <a:tcPr marL="68580" marR="68580" marT="0" marB="0" anchor="ctr" horzOverflow="overflow">
                    <a:lnL w="9525" cap="flat" cmpd="sng" algn="ctr">
                      <a:solidFill>
                        <a:srgbClr val="D575A1"/>
                      </a:solidFill>
                      <a:prstDash val="solid"/>
                      <a:round/>
                      <a:headEnd type="none" w="med" len="med"/>
                      <a:tailEnd type="none" w="med" len="med"/>
                    </a:lnL>
                    <a:lnR w="9525" cap="flat" cmpd="sng" algn="ctr">
                      <a:solidFill>
                        <a:srgbClr val="D575A1"/>
                      </a:solidFill>
                      <a:prstDash val="solid"/>
                      <a:round/>
                      <a:headEnd type="none" w="med" len="med"/>
                      <a:tailEnd type="none" w="med" len="med"/>
                    </a:lnR>
                    <a:lnT w="9525" cap="flat" cmpd="sng" algn="ctr">
                      <a:solidFill>
                        <a:srgbClr val="D575A1"/>
                      </a:solidFill>
                      <a:prstDash val="solid"/>
                      <a:round/>
                      <a:headEnd type="none" w="med" len="med"/>
                      <a:tailEnd type="none" w="med" len="med"/>
                    </a:lnT>
                    <a:lnB w="9525" cap="flat" cmpd="sng" algn="ctr">
                      <a:solidFill>
                        <a:srgbClr val="D575A1"/>
                      </a:solidFill>
                      <a:prstDash val="solid"/>
                      <a:round/>
                      <a:headEnd type="none" w="med" len="med"/>
                      <a:tailEnd type="none" w="med" len="med"/>
                    </a:lnB>
                    <a:lnTlToBr>
                      <a:noFill/>
                    </a:lnTlToBr>
                    <a:lnBlToTr>
                      <a:noFill/>
                    </a:lnBlToTr>
                    <a:noFill/>
                  </a:tcPr>
                </a:tc>
                <a:tc>
                  <a:txBody>
                    <a:bodyPr/>
                    <a:lstStyle>
                      <a:lvl1pPr indent="2540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0" marR="0" lvl="0" indent="254000" algn="ctr" defTabSz="914400" rtl="0" eaLnBrk="1" fontAlgn="base" latinLnBrk="0" hangingPunct="1">
                        <a:lnSpc>
                          <a:spcPct val="100000"/>
                        </a:lnSpc>
                        <a:spcBef>
                          <a:spcPct val="0"/>
                        </a:spcBef>
                        <a:spcAft>
                          <a:spcPct val="0"/>
                        </a:spcAft>
                        <a:buClrTx/>
                        <a:buSzTx/>
                        <a:buFontTx/>
                        <a:buNone/>
                      </a:pPr>
                      <a:r>
                        <a:rPr kumimoji="0" lang="en-US" altLang="en-US" sz="1800" b="0" i="0" u="none" strike="noStrike" cap="none" normalizeH="0" baseline="0" smtClean="0">
                          <a:ln>
                            <a:noFill/>
                          </a:ln>
                          <a:solidFill>
                            <a:schemeClr val="tx1"/>
                          </a:solidFill>
                          <a:effectLst/>
                          <a:latin typeface="Arial" panose="020B0604020202020204" pitchFamily="34" charset="0"/>
                        </a:rPr>
                        <a:t>5</a:t>
                      </a:r>
                      <a:endParaRPr kumimoji="0" lang="en-US" altLang="en-US" sz="1800" b="0" i="0" u="none" strike="noStrike" cap="none" normalizeH="0" baseline="0" smtClean="0">
                        <a:ln>
                          <a:noFill/>
                        </a:ln>
                        <a:solidFill>
                          <a:schemeClr val="tx1"/>
                        </a:solidFill>
                        <a:effectLst/>
                        <a:latin typeface="Times New Roman" panose="02020603050405020304" pitchFamily="18" charset="0"/>
                        <a:ea typeface="方正书宋"/>
                        <a:cs typeface="方正书宋"/>
                      </a:endParaRPr>
                    </a:p>
                  </a:txBody>
                  <a:tcPr marL="68580" marR="68580" marT="0" marB="0" anchor="ctr" horzOverflow="overflow">
                    <a:lnL w="9525" cap="flat" cmpd="sng" algn="ctr">
                      <a:solidFill>
                        <a:srgbClr val="D575A1"/>
                      </a:solidFill>
                      <a:prstDash val="solid"/>
                      <a:round/>
                      <a:headEnd type="none" w="med" len="med"/>
                      <a:tailEnd type="none" w="med" len="med"/>
                    </a:lnL>
                    <a:lnR w="9525" cap="flat" cmpd="sng" algn="ctr">
                      <a:solidFill>
                        <a:srgbClr val="D575A1"/>
                      </a:solidFill>
                      <a:prstDash val="solid"/>
                      <a:round/>
                      <a:headEnd type="none" w="med" len="med"/>
                      <a:tailEnd type="none" w="med" len="med"/>
                    </a:lnR>
                    <a:lnT w="9525" cap="flat" cmpd="sng" algn="ctr">
                      <a:solidFill>
                        <a:srgbClr val="D575A1"/>
                      </a:solidFill>
                      <a:prstDash val="solid"/>
                      <a:round/>
                      <a:headEnd type="none" w="med" len="med"/>
                      <a:tailEnd type="none" w="med" len="med"/>
                    </a:lnT>
                    <a:lnB w="9525" cap="flat" cmpd="sng" algn="ctr">
                      <a:solidFill>
                        <a:srgbClr val="D575A1"/>
                      </a:solidFill>
                      <a:prstDash val="solid"/>
                      <a:round/>
                      <a:headEnd type="none" w="med" len="med"/>
                      <a:tailEnd type="none" w="med" len="med"/>
                    </a:lnB>
                    <a:lnTlToBr>
                      <a:noFill/>
                    </a:lnTlToBr>
                    <a:lnBlToTr>
                      <a:noFill/>
                    </a:lnBlToTr>
                    <a:noFill/>
                  </a:tcPr>
                </a:tc>
                <a:tc>
                  <a:txBody>
                    <a:bodyPr/>
                    <a:lstStyle>
                      <a:lvl1pPr indent="2540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0" marR="0" lvl="0" indent="254000" algn="ctr" defTabSz="914400" rtl="0" eaLnBrk="1" fontAlgn="base" latinLnBrk="0" hangingPunct="1">
                        <a:lnSpc>
                          <a:spcPct val="100000"/>
                        </a:lnSpc>
                        <a:spcBef>
                          <a:spcPct val="0"/>
                        </a:spcBef>
                        <a:spcAft>
                          <a:spcPct val="0"/>
                        </a:spcAft>
                        <a:buClrTx/>
                        <a:buSzTx/>
                        <a:buFontTx/>
                        <a:buNone/>
                      </a:pPr>
                      <a:r>
                        <a:rPr kumimoji="0" lang="en-US" altLang="en-US" sz="1800" b="0" i="0" u="none" strike="noStrike" cap="none" normalizeH="0" baseline="0" smtClean="0">
                          <a:ln>
                            <a:noFill/>
                          </a:ln>
                          <a:solidFill>
                            <a:schemeClr val="tx1"/>
                          </a:solidFill>
                          <a:effectLst/>
                          <a:latin typeface="Arial" panose="020B0604020202020204" pitchFamily="34" charset="0"/>
                        </a:rPr>
                        <a:t>1</a:t>
                      </a:r>
                      <a:endParaRPr kumimoji="0" lang="en-US" altLang="en-US" sz="1800" b="0" i="0" u="none" strike="noStrike" cap="none" normalizeH="0" baseline="0" smtClean="0">
                        <a:ln>
                          <a:noFill/>
                        </a:ln>
                        <a:solidFill>
                          <a:schemeClr val="tx1"/>
                        </a:solidFill>
                        <a:effectLst/>
                        <a:latin typeface="Times New Roman" panose="02020603050405020304" pitchFamily="18" charset="0"/>
                        <a:ea typeface="方正书宋"/>
                        <a:cs typeface="方正书宋"/>
                      </a:endParaRPr>
                    </a:p>
                  </a:txBody>
                  <a:tcPr marL="68580" marR="68580" marT="0" marB="0" anchor="ctr" horzOverflow="overflow">
                    <a:lnL w="9525" cap="flat" cmpd="sng" algn="ctr">
                      <a:solidFill>
                        <a:srgbClr val="D575A1"/>
                      </a:solidFill>
                      <a:prstDash val="solid"/>
                      <a:round/>
                      <a:headEnd type="none" w="med" len="med"/>
                      <a:tailEnd type="none" w="med" len="med"/>
                    </a:lnL>
                    <a:lnR w="9525" cap="flat" cmpd="sng" algn="ctr">
                      <a:solidFill>
                        <a:srgbClr val="D575A1"/>
                      </a:solidFill>
                      <a:prstDash val="solid"/>
                      <a:round/>
                      <a:headEnd type="none" w="med" len="med"/>
                      <a:tailEnd type="none" w="med" len="med"/>
                    </a:lnR>
                    <a:lnT w="9525" cap="flat" cmpd="sng" algn="ctr">
                      <a:solidFill>
                        <a:srgbClr val="D575A1"/>
                      </a:solidFill>
                      <a:prstDash val="solid"/>
                      <a:round/>
                      <a:headEnd type="none" w="med" len="med"/>
                      <a:tailEnd type="none" w="med" len="med"/>
                    </a:lnT>
                    <a:lnB w="9525" cap="flat" cmpd="sng" algn="ctr">
                      <a:solidFill>
                        <a:srgbClr val="D575A1"/>
                      </a:solidFill>
                      <a:prstDash val="solid"/>
                      <a:round/>
                      <a:headEnd type="none" w="med" len="med"/>
                      <a:tailEnd type="none" w="med" len="med"/>
                    </a:lnB>
                    <a:lnTlToBr>
                      <a:noFill/>
                    </a:lnTlToBr>
                    <a:lnBlToTr>
                      <a:noFill/>
                    </a:lnBlToTr>
                    <a:noFill/>
                  </a:tcPr>
                </a:tc>
              </a:tr>
              <a:tr h="285750">
                <a:tc>
                  <a:txBody>
                    <a:bodyPr/>
                    <a:lstStyle>
                      <a:lvl1pPr indent="2540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0" marR="0" lvl="0" indent="254000" algn="just" defTabSz="914400" rtl="0" eaLnBrk="1" fontAlgn="base" latinLnBrk="0" hangingPunct="1">
                        <a:lnSpc>
                          <a:spcPct val="100000"/>
                        </a:lnSpc>
                        <a:spcBef>
                          <a:spcPct val="0"/>
                        </a:spcBef>
                        <a:spcAft>
                          <a:spcPct val="0"/>
                        </a:spcAft>
                        <a:buClrTx/>
                        <a:buSzTx/>
                        <a:buFontTx/>
                        <a:buNone/>
                      </a:pPr>
                      <a:r>
                        <a:rPr kumimoji="0" lang="en-US" altLang="en-US" sz="18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速度</a:t>
                      </a:r>
                      <a:endParaRPr kumimoji="0" lang="en-US" altLang="en-US" sz="18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marL="0" marR="0" marT="0" marB="0" anchor="ctr" horzOverflow="overflow">
                    <a:lnL w="9525" cap="flat" cmpd="sng" algn="ctr">
                      <a:solidFill>
                        <a:srgbClr val="D575A1"/>
                      </a:solidFill>
                      <a:prstDash val="solid"/>
                      <a:round/>
                      <a:headEnd type="none" w="med" len="med"/>
                      <a:tailEnd type="none" w="med" len="med"/>
                    </a:lnL>
                    <a:lnR w="9525" cap="flat" cmpd="sng" algn="ctr">
                      <a:solidFill>
                        <a:srgbClr val="D575A1"/>
                      </a:solidFill>
                      <a:prstDash val="solid"/>
                      <a:round/>
                      <a:headEnd type="none" w="med" len="med"/>
                      <a:tailEnd type="none" w="med" len="med"/>
                    </a:lnR>
                    <a:lnT w="9525" cap="flat" cmpd="sng" algn="ctr">
                      <a:solidFill>
                        <a:srgbClr val="D575A1"/>
                      </a:solidFill>
                      <a:prstDash val="solid"/>
                      <a:round/>
                      <a:headEnd type="none" w="med" len="med"/>
                      <a:tailEnd type="none" w="med" len="med"/>
                    </a:lnT>
                    <a:lnB w="9525" cap="flat" cmpd="sng" algn="ctr">
                      <a:solidFill>
                        <a:srgbClr val="D575A1"/>
                      </a:solidFill>
                      <a:prstDash val="solid"/>
                      <a:round/>
                      <a:headEnd type="none" w="med" len="med"/>
                      <a:tailEnd type="none" w="med" len="med"/>
                    </a:lnB>
                    <a:lnTlToBr>
                      <a:noFill/>
                    </a:lnTlToBr>
                    <a:lnBlToTr>
                      <a:noFill/>
                    </a:lnBlToTr>
                    <a:noFill/>
                  </a:tcPr>
                </a:tc>
                <a:tc>
                  <a:txBody>
                    <a:bodyPr/>
                    <a:lstStyle>
                      <a:lvl1pPr indent="2540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0" marR="0" lvl="0" indent="254000" algn="ctr" defTabSz="914400" rtl="0" eaLnBrk="1" fontAlgn="base" latinLnBrk="0" hangingPunct="1">
                        <a:lnSpc>
                          <a:spcPct val="100000"/>
                        </a:lnSpc>
                        <a:spcBef>
                          <a:spcPct val="0"/>
                        </a:spcBef>
                        <a:spcAft>
                          <a:spcPct val="0"/>
                        </a:spcAft>
                        <a:buClrTx/>
                        <a:buSzTx/>
                        <a:buFontTx/>
                        <a:buNone/>
                      </a:pPr>
                      <a:r>
                        <a:rPr kumimoji="0" lang="en-US" altLang="en-US" sz="1800" b="0" i="0" u="none" strike="noStrike" cap="none" normalizeH="0" baseline="0" smtClean="0">
                          <a:ln>
                            <a:noFill/>
                          </a:ln>
                          <a:solidFill>
                            <a:schemeClr val="tx1"/>
                          </a:solidFill>
                          <a:effectLst/>
                          <a:latin typeface="Arial" panose="020B0604020202020204" pitchFamily="34" charset="0"/>
                        </a:rPr>
                        <a:t>4</a:t>
                      </a:r>
                      <a:endParaRPr kumimoji="0" lang="en-US" altLang="en-US" sz="1800" b="0" i="0" u="none" strike="noStrike" cap="none" normalizeH="0" baseline="0" smtClean="0">
                        <a:ln>
                          <a:noFill/>
                        </a:ln>
                        <a:solidFill>
                          <a:schemeClr val="tx1"/>
                        </a:solidFill>
                        <a:effectLst/>
                        <a:latin typeface="Times New Roman" panose="02020603050405020304" pitchFamily="18" charset="0"/>
                        <a:ea typeface="方正书宋"/>
                        <a:cs typeface="方正书宋"/>
                      </a:endParaRPr>
                    </a:p>
                  </a:txBody>
                  <a:tcPr marL="68580" marR="68580" marT="0" marB="0" anchor="ctr" horzOverflow="overflow">
                    <a:lnL w="9525" cap="flat" cmpd="sng" algn="ctr">
                      <a:solidFill>
                        <a:srgbClr val="D575A1"/>
                      </a:solidFill>
                      <a:prstDash val="solid"/>
                      <a:round/>
                      <a:headEnd type="none" w="med" len="med"/>
                      <a:tailEnd type="none" w="med" len="med"/>
                    </a:lnL>
                    <a:lnR w="9525" cap="flat" cmpd="sng" algn="ctr">
                      <a:solidFill>
                        <a:srgbClr val="D575A1"/>
                      </a:solidFill>
                      <a:prstDash val="solid"/>
                      <a:round/>
                      <a:headEnd type="none" w="med" len="med"/>
                      <a:tailEnd type="none" w="med" len="med"/>
                    </a:lnR>
                    <a:lnT w="9525" cap="flat" cmpd="sng" algn="ctr">
                      <a:solidFill>
                        <a:srgbClr val="D575A1"/>
                      </a:solidFill>
                      <a:prstDash val="solid"/>
                      <a:round/>
                      <a:headEnd type="none" w="med" len="med"/>
                      <a:tailEnd type="none" w="med" len="med"/>
                    </a:lnT>
                    <a:lnB w="9525" cap="flat" cmpd="sng" algn="ctr">
                      <a:solidFill>
                        <a:srgbClr val="D575A1"/>
                      </a:solidFill>
                      <a:prstDash val="solid"/>
                      <a:round/>
                      <a:headEnd type="none" w="med" len="med"/>
                      <a:tailEnd type="none" w="med" len="med"/>
                    </a:lnB>
                    <a:lnTlToBr>
                      <a:noFill/>
                    </a:lnTlToBr>
                    <a:lnBlToTr>
                      <a:noFill/>
                    </a:lnBlToTr>
                    <a:noFill/>
                  </a:tcPr>
                </a:tc>
                <a:tc>
                  <a:txBody>
                    <a:bodyPr/>
                    <a:lstStyle>
                      <a:lvl1pPr indent="2540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0" marR="0" lvl="0" indent="254000" algn="ctr" defTabSz="914400" rtl="0" eaLnBrk="1" fontAlgn="base" latinLnBrk="0" hangingPunct="1">
                        <a:lnSpc>
                          <a:spcPct val="100000"/>
                        </a:lnSpc>
                        <a:spcBef>
                          <a:spcPct val="0"/>
                        </a:spcBef>
                        <a:spcAft>
                          <a:spcPct val="0"/>
                        </a:spcAft>
                        <a:buClrTx/>
                        <a:buSzTx/>
                        <a:buFontTx/>
                        <a:buNone/>
                      </a:pPr>
                      <a:r>
                        <a:rPr kumimoji="0" lang="en-US" altLang="en-US" sz="1800" b="0" i="0" u="none" strike="noStrike" cap="none" normalizeH="0" baseline="0" smtClean="0">
                          <a:ln>
                            <a:noFill/>
                          </a:ln>
                          <a:solidFill>
                            <a:schemeClr val="tx1"/>
                          </a:solidFill>
                          <a:effectLst/>
                          <a:latin typeface="Arial" panose="020B0604020202020204" pitchFamily="34" charset="0"/>
                        </a:rPr>
                        <a:t>3</a:t>
                      </a:r>
                      <a:endParaRPr kumimoji="0" lang="en-US" altLang="en-US" sz="1800" b="0" i="0" u="none" strike="noStrike" cap="none" normalizeH="0" baseline="0" smtClean="0">
                        <a:ln>
                          <a:noFill/>
                        </a:ln>
                        <a:solidFill>
                          <a:schemeClr val="tx1"/>
                        </a:solidFill>
                        <a:effectLst/>
                        <a:latin typeface="Times New Roman" panose="02020603050405020304" pitchFamily="18" charset="0"/>
                        <a:ea typeface="方正书宋"/>
                        <a:cs typeface="方正书宋"/>
                      </a:endParaRPr>
                    </a:p>
                  </a:txBody>
                  <a:tcPr marL="68580" marR="68580" marT="0" marB="0" anchor="ctr" horzOverflow="overflow">
                    <a:lnL w="9525" cap="flat" cmpd="sng" algn="ctr">
                      <a:solidFill>
                        <a:srgbClr val="D575A1"/>
                      </a:solidFill>
                      <a:prstDash val="solid"/>
                      <a:round/>
                      <a:headEnd type="none" w="med" len="med"/>
                      <a:tailEnd type="none" w="med" len="med"/>
                    </a:lnL>
                    <a:lnR w="9525" cap="flat" cmpd="sng" algn="ctr">
                      <a:solidFill>
                        <a:srgbClr val="D575A1"/>
                      </a:solidFill>
                      <a:prstDash val="solid"/>
                      <a:round/>
                      <a:headEnd type="none" w="med" len="med"/>
                      <a:tailEnd type="none" w="med" len="med"/>
                    </a:lnR>
                    <a:lnT w="9525" cap="flat" cmpd="sng" algn="ctr">
                      <a:solidFill>
                        <a:srgbClr val="D575A1"/>
                      </a:solidFill>
                      <a:prstDash val="solid"/>
                      <a:round/>
                      <a:headEnd type="none" w="med" len="med"/>
                      <a:tailEnd type="none" w="med" len="med"/>
                    </a:lnT>
                    <a:lnB w="9525" cap="flat" cmpd="sng" algn="ctr">
                      <a:solidFill>
                        <a:srgbClr val="D575A1"/>
                      </a:solidFill>
                      <a:prstDash val="solid"/>
                      <a:round/>
                      <a:headEnd type="none" w="med" len="med"/>
                      <a:tailEnd type="none" w="med" len="med"/>
                    </a:lnB>
                    <a:lnTlToBr>
                      <a:noFill/>
                    </a:lnTlToBr>
                    <a:lnBlToTr>
                      <a:noFill/>
                    </a:lnBlToTr>
                    <a:noFill/>
                  </a:tcPr>
                </a:tc>
                <a:tc>
                  <a:txBody>
                    <a:bodyPr/>
                    <a:lstStyle>
                      <a:lvl1pPr indent="2540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0" marR="0" lvl="0" indent="254000" algn="ctr" defTabSz="914400" rtl="0" eaLnBrk="1" fontAlgn="base" latinLnBrk="0" hangingPunct="1">
                        <a:lnSpc>
                          <a:spcPct val="100000"/>
                        </a:lnSpc>
                        <a:spcBef>
                          <a:spcPct val="0"/>
                        </a:spcBef>
                        <a:spcAft>
                          <a:spcPct val="0"/>
                        </a:spcAft>
                        <a:buClrTx/>
                        <a:buSzTx/>
                        <a:buFontTx/>
                        <a:buNone/>
                      </a:pPr>
                      <a:r>
                        <a:rPr kumimoji="0" lang="en-US" altLang="en-US" sz="1800" b="0" i="0" u="none" strike="noStrike" cap="none" normalizeH="0" baseline="0" smtClean="0">
                          <a:ln>
                            <a:noFill/>
                          </a:ln>
                          <a:solidFill>
                            <a:schemeClr val="tx1"/>
                          </a:solidFill>
                          <a:effectLst/>
                          <a:latin typeface="Arial" panose="020B0604020202020204" pitchFamily="34" charset="0"/>
                        </a:rPr>
                        <a:t>5</a:t>
                      </a:r>
                      <a:endParaRPr kumimoji="0" lang="en-US" altLang="en-US" sz="1800" b="0" i="0" u="none" strike="noStrike" cap="none" normalizeH="0" baseline="0" smtClean="0">
                        <a:ln>
                          <a:noFill/>
                        </a:ln>
                        <a:solidFill>
                          <a:schemeClr val="tx1"/>
                        </a:solidFill>
                        <a:effectLst/>
                        <a:latin typeface="Times New Roman" panose="02020603050405020304" pitchFamily="18" charset="0"/>
                        <a:ea typeface="方正书宋"/>
                        <a:cs typeface="方正书宋"/>
                      </a:endParaRPr>
                    </a:p>
                  </a:txBody>
                  <a:tcPr marL="68580" marR="68580" marT="0" marB="0" anchor="ctr" horzOverflow="overflow">
                    <a:lnL w="9525" cap="flat" cmpd="sng" algn="ctr">
                      <a:solidFill>
                        <a:srgbClr val="D575A1"/>
                      </a:solidFill>
                      <a:prstDash val="solid"/>
                      <a:round/>
                      <a:headEnd type="none" w="med" len="med"/>
                      <a:tailEnd type="none" w="med" len="med"/>
                    </a:lnL>
                    <a:lnR w="9525" cap="flat" cmpd="sng" algn="ctr">
                      <a:solidFill>
                        <a:srgbClr val="D575A1"/>
                      </a:solidFill>
                      <a:prstDash val="solid"/>
                      <a:round/>
                      <a:headEnd type="none" w="med" len="med"/>
                      <a:tailEnd type="none" w="med" len="med"/>
                    </a:lnR>
                    <a:lnT w="9525" cap="flat" cmpd="sng" algn="ctr">
                      <a:solidFill>
                        <a:srgbClr val="D575A1"/>
                      </a:solidFill>
                      <a:prstDash val="solid"/>
                      <a:round/>
                      <a:headEnd type="none" w="med" len="med"/>
                      <a:tailEnd type="none" w="med" len="med"/>
                    </a:lnT>
                    <a:lnB w="9525" cap="flat" cmpd="sng" algn="ctr">
                      <a:solidFill>
                        <a:srgbClr val="D575A1"/>
                      </a:solidFill>
                      <a:prstDash val="solid"/>
                      <a:round/>
                      <a:headEnd type="none" w="med" len="med"/>
                      <a:tailEnd type="none" w="med" len="med"/>
                    </a:lnB>
                    <a:lnTlToBr>
                      <a:noFill/>
                    </a:lnTlToBr>
                    <a:lnBlToTr>
                      <a:noFill/>
                    </a:lnBlToTr>
                    <a:noFill/>
                  </a:tcPr>
                </a:tc>
                <a:tc>
                  <a:txBody>
                    <a:bodyPr/>
                    <a:lstStyle>
                      <a:lvl1pPr indent="2540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0" marR="0" lvl="0" indent="254000" algn="ctr" defTabSz="914400" rtl="0" eaLnBrk="1" fontAlgn="base" latinLnBrk="0" hangingPunct="1">
                        <a:lnSpc>
                          <a:spcPct val="100000"/>
                        </a:lnSpc>
                        <a:spcBef>
                          <a:spcPct val="0"/>
                        </a:spcBef>
                        <a:spcAft>
                          <a:spcPct val="0"/>
                        </a:spcAft>
                        <a:buClrTx/>
                        <a:buSzTx/>
                        <a:buFontTx/>
                        <a:buNone/>
                      </a:pPr>
                      <a:r>
                        <a:rPr kumimoji="0" lang="en-US" altLang="en-US" sz="1800" b="0" i="0" u="none" strike="noStrike" cap="none" normalizeH="0" baseline="0" smtClean="0">
                          <a:ln>
                            <a:noFill/>
                          </a:ln>
                          <a:solidFill>
                            <a:schemeClr val="tx1"/>
                          </a:solidFill>
                          <a:effectLst/>
                          <a:latin typeface="Arial" panose="020B0604020202020204" pitchFamily="34" charset="0"/>
                        </a:rPr>
                        <a:t>2</a:t>
                      </a:r>
                      <a:endParaRPr kumimoji="0" lang="en-US" altLang="en-US" sz="1800" b="0" i="0" u="none" strike="noStrike" cap="none" normalizeH="0" baseline="0" smtClean="0">
                        <a:ln>
                          <a:noFill/>
                        </a:ln>
                        <a:solidFill>
                          <a:schemeClr val="tx1"/>
                        </a:solidFill>
                        <a:effectLst/>
                        <a:latin typeface="Times New Roman" panose="02020603050405020304" pitchFamily="18" charset="0"/>
                        <a:ea typeface="方正书宋"/>
                        <a:cs typeface="方正书宋"/>
                      </a:endParaRPr>
                    </a:p>
                  </a:txBody>
                  <a:tcPr marL="68580" marR="68580" marT="0" marB="0" anchor="ctr" horzOverflow="overflow">
                    <a:lnL w="9525" cap="flat" cmpd="sng" algn="ctr">
                      <a:solidFill>
                        <a:srgbClr val="D575A1"/>
                      </a:solidFill>
                      <a:prstDash val="solid"/>
                      <a:round/>
                      <a:headEnd type="none" w="med" len="med"/>
                      <a:tailEnd type="none" w="med" len="med"/>
                    </a:lnL>
                    <a:lnR w="9525" cap="flat" cmpd="sng" algn="ctr">
                      <a:solidFill>
                        <a:srgbClr val="D575A1"/>
                      </a:solidFill>
                      <a:prstDash val="solid"/>
                      <a:round/>
                      <a:headEnd type="none" w="med" len="med"/>
                      <a:tailEnd type="none" w="med" len="med"/>
                    </a:lnR>
                    <a:lnT w="9525" cap="flat" cmpd="sng" algn="ctr">
                      <a:solidFill>
                        <a:srgbClr val="D575A1"/>
                      </a:solidFill>
                      <a:prstDash val="solid"/>
                      <a:round/>
                      <a:headEnd type="none" w="med" len="med"/>
                      <a:tailEnd type="none" w="med" len="med"/>
                    </a:lnT>
                    <a:lnB w="9525" cap="flat" cmpd="sng" algn="ctr">
                      <a:solidFill>
                        <a:srgbClr val="D575A1"/>
                      </a:solidFill>
                      <a:prstDash val="solid"/>
                      <a:round/>
                      <a:headEnd type="none" w="med" len="med"/>
                      <a:tailEnd type="none" w="med" len="med"/>
                    </a:lnB>
                    <a:lnTlToBr>
                      <a:noFill/>
                    </a:lnTlToBr>
                    <a:lnBlToTr>
                      <a:noFill/>
                    </a:lnBlToTr>
                    <a:noFill/>
                  </a:tcPr>
                </a:tc>
                <a:tc>
                  <a:txBody>
                    <a:bodyPr/>
                    <a:lstStyle>
                      <a:lvl1pPr indent="2540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0" marR="0" lvl="0" indent="254000" algn="ctr" defTabSz="914400" rtl="0" eaLnBrk="1" fontAlgn="base" latinLnBrk="0" hangingPunct="1">
                        <a:lnSpc>
                          <a:spcPct val="100000"/>
                        </a:lnSpc>
                        <a:spcBef>
                          <a:spcPct val="0"/>
                        </a:spcBef>
                        <a:spcAft>
                          <a:spcPct val="0"/>
                        </a:spcAft>
                        <a:buClrTx/>
                        <a:buSzTx/>
                        <a:buFontTx/>
                        <a:buNone/>
                      </a:pPr>
                      <a:r>
                        <a:rPr kumimoji="0" lang="en-US" altLang="en-US" sz="1800" b="0" i="0" u="none" strike="noStrike" cap="none" normalizeH="0" baseline="0" smtClean="0">
                          <a:ln>
                            <a:noFill/>
                          </a:ln>
                          <a:solidFill>
                            <a:schemeClr val="tx1"/>
                          </a:solidFill>
                          <a:effectLst/>
                          <a:latin typeface="Arial" panose="020B0604020202020204" pitchFamily="34" charset="0"/>
                        </a:rPr>
                        <a:t>6</a:t>
                      </a:r>
                      <a:endParaRPr kumimoji="0" lang="en-US" altLang="en-US" sz="1800" b="0" i="0" u="none" strike="noStrike" cap="none" normalizeH="0" baseline="0" smtClean="0">
                        <a:ln>
                          <a:noFill/>
                        </a:ln>
                        <a:solidFill>
                          <a:schemeClr val="tx1"/>
                        </a:solidFill>
                        <a:effectLst/>
                        <a:latin typeface="Times New Roman" panose="02020603050405020304" pitchFamily="18" charset="0"/>
                        <a:ea typeface="方正书宋"/>
                        <a:cs typeface="方正书宋"/>
                      </a:endParaRPr>
                    </a:p>
                  </a:txBody>
                  <a:tcPr marL="68580" marR="68580" marT="0" marB="0" anchor="ctr" horzOverflow="overflow">
                    <a:lnL w="9525" cap="flat" cmpd="sng" algn="ctr">
                      <a:solidFill>
                        <a:srgbClr val="D575A1"/>
                      </a:solidFill>
                      <a:prstDash val="solid"/>
                      <a:round/>
                      <a:headEnd type="none" w="med" len="med"/>
                      <a:tailEnd type="none" w="med" len="med"/>
                    </a:lnL>
                    <a:lnR w="9525" cap="flat" cmpd="sng" algn="ctr">
                      <a:solidFill>
                        <a:srgbClr val="D575A1"/>
                      </a:solidFill>
                      <a:prstDash val="solid"/>
                      <a:round/>
                      <a:headEnd type="none" w="med" len="med"/>
                      <a:tailEnd type="none" w="med" len="med"/>
                    </a:lnR>
                    <a:lnT w="9525" cap="flat" cmpd="sng" algn="ctr">
                      <a:solidFill>
                        <a:srgbClr val="D575A1"/>
                      </a:solidFill>
                      <a:prstDash val="solid"/>
                      <a:round/>
                      <a:headEnd type="none" w="med" len="med"/>
                      <a:tailEnd type="none" w="med" len="med"/>
                    </a:lnT>
                    <a:lnB w="9525" cap="flat" cmpd="sng" algn="ctr">
                      <a:solidFill>
                        <a:srgbClr val="D575A1"/>
                      </a:solidFill>
                      <a:prstDash val="solid"/>
                      <a:round/>
                      <a:headEnd type="none" w="med" len="med"/>
                      <a:tailEnd type="none" w="med" len="med"/>
                    </a:lnB>
                    <a:lnTlToBr>
                      <a:noFill/>
                    </a:lnTlToBr>
                    <a:lnBlToTr>
                      <a:noFill/>
                    </a:lnBlToTr>
                    <a:noFill/>
                  </a:tcPr>
                </a:tc>
                <a:tc>
                  <a:txBody>
                    <a:bodyPr/>
                    <a:lstStyle>
                      <a:lvl1pPr indent="2540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0" marR="0" lvl="0" indent="254000" algn="ctr" defTabSz="914400" rtl="0" eaLnBrk="1" fontAlgn="base" latinLnBrk="0" hangingPunct="1">
                        <a:lnSpc>
                          <a:spcPct val="100000"/>
                        </a:lnSpc>
                        <a:spcBef>
                          <a:spcPct val="0"/>
                        </a:spcBef>
                        <a:spcAft>
                          <a:spcPct val="0"/>
                        </a:spcAft>
                        <a:buClrTx/>
                        <a:buSzTx/>
                        <a:buFontTx/>
                        <a:buNone/>
                      </a:pPr>
                      <a:r>
                        <a:rPr kumimoji="0" lang="en-US" altLang="en-US" sz="1800" b="0" i="0" u="none" strike="noStrike" cap="none" normalizeH="0" baseline="0" smtClean="0">
                          <a:ln>
                            <a:noFill/>
                          </a:ln>
                          <a:solidFill>
                            <a:schemeClr val="tx1"/>
                          </a:solidFill>
                          <a:effectLst/>
                          <a:latin typeface="Arial" panose="020B0604020202020204" pitchFamily="34" charset="0"/>
                        </a:rPr>
                        <a:t>1</a:t>
                      </a:r>
                      <a:endParaRPr kumimoji="0" lang="en-US" altLang="en-US" sz="1800" b="0" i="0" u="none" strike="noStrike" cap="none" normalizeH="0" baseline="0" smtClean="0">
                        <a:ln>
                          <a:noFill/>
                        </a:ln>
                        <a:solidFill>
                          <a:schemeClr val="tx1"/>
                        </a:solidFill>
                        <a:effectLst/>
                        <a:latin typeface="Times New Roman" panose="02020603050405020304" pitchFamily="18" charset="0"/>
                        <a:ea typeface="方正书宋"/>
                        <a:cs typeface="方正书宋"/>
                      </a:endParaRPr>
                    </a:p>
                  </a:txBody>
                  <a:tcPr marL="68580" marR="68580" marT="0" marB="0" anchor="ctr" horzOverflow="overflow">
                    <a:lnL w="9525" cap="flat" cmpd="sng" algn="ctr">
                      <a:solidFill>
                        <a:srgbClr val="D575A1"/>
                      </a:solidFill>
                      <a:prstDash val="solid"/>
                      <a:round/>
                      <a:headEnd type="none" w="med" len="med"/>
                      <a:tailEnd type="none" w="med" len="med"/>
                    </a:lnL>
                    <a:lnR w="9525" cap="flat" cmpd="sng" algn="ctr">
                      <a:solidFill>
                        <a:srgbClr val="D575A1"/>
                      </a:solidFill>
                      <a:prstDash val="solid"/>
                      <a:round/>
                      <a:headEnd type="none" w="med" len="med"/>
                      <a:tailEnd type="none" w="med" len="med"/>
                    </a:lnR>
                    <a:lnT w="9525" cap="flat" cmpd="sng" algn="ctr">
                      <a:solidFill>
                        <a:srgbClr val="D575A1"/>
                      </a:solidFill>
                      <a:prstDash val="solid"/>
                      <a:round/>
                      <a:headEnd type="none" w="med" len="med"/>
                      <a:tailEnd type="none" w="med" len="med"/>
                    </a:lnT>
                    <a:lnB w="9525" cap="flat" cmpd="sng" algn="ctr">
                      <a:solidFill>
                        <a:srgbClr val="D575A1"/>
                      </a:solidFill>
                      <a:prstDash val="solid"/>
                      <a:round/>
                      <a:headEnd type="none" w="med" len="med"/>
                      <a:tailEnd type="none" w="med" len="med"/>
                    </a:lnB>
                    <a:lnTlToBr>
                      <a:noFill/>
                    </a:lnTlToBr>
                    <a:lnBlToTr>
                      <a:noFill/>
                    </a:lnBlToTr>
                    <a:noFill/>
                  </a:tcPr>
                </a:tc>
              </a:tr>
              <a:tr h="285750">
                <a:tc>
                  <a:txBody>
                    <a:bodyPr/>
                    <a:lstStyle>
                      <a:lvl1pPr indent="2540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0" marR="0" lvl="0" indent="254000" algn="just" defTabSz="914400" rtl="0" eaLnBrk="1" fontAlgn="base" latinLnBrk="0" hangingPunct="1">
                        <a:lnSpc>
                          <a:spcPct val="100000"/>
                        </a:lnSpc>
                        <a:spcBef>
                          <a:spcPct val="0"/>
                        </a:spcBef>
                        <a:spcAft>
                          <a:spcPct val="0"/>
                        </a:spcAft>
                        <a:buClrTx/>
                        <a:buSzTx/>
                        <a:buFontTx/>
                        <a:buNone/>
                      </a:pPr>
                      <a:r>
                        <a:rPr kumimoji="0" lang="en-US" altLang="en-US" sz="18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连续性</a:t>
                      </a:r>
                      <a:endParaRPr kumimoji="0" lang="en-US" altLang="en-US" sz="18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marL="0" marR="0" marT="0" marB="0" anchor="ctr" horzOverflow="overflow">
                    <a:lnL w="9525" cap="flat" cmpd="sng" algn="ctr">
                      <a:solidFill>
                        <a:srgbClr val="D575A1"/>
                      </a:solidFill>
                      <a:prstDash val="solid"/>
                      <a:round/>
                      <a:headEnd type="none" w="med" len="med"/>
                      <a:tailEnd type="none" w="med" len="med"/>
                    </a:lnL>
                    <a:lnR w="9525" cap="flat" cmpd="sng" algn="ctr">
                      <a:solidFill>
                        <a:srgbClr val="D575A1"/>
                      </a:solidFill>
                      <a:prstDash val="solid"/>
                      <a:round/>
                      <a:headEnd type="none" w="med" len="med"/>
                      <a:tailEnd type="none" w="med" len="med"/>
                    </a:lnR>
                    <a:lnT w="9525" cap="flat" cmpd="sng" algn="ctr">
                      <a:solidFill>
                        <a:srgbClr val="D575A1"/>
                      </a:solidFill>
                      <a:prstDash val="solid"/>
                      <a:round/>
                      <a:headEnd type="none" w="med" len="med"/>
                      <a:tailEnd type="none" w="med" len="med"/>
                    </a:lnT>
                    <a:lnB w="9525" cap="flat" cmpd="sng" algn="ctr">
                      <a:solidFill>
                        <a:srgbClr val="D575A1"/>
                      </a:solidFill>
                      <a:prstDash val="solid"/>
                      <a:round/>
                      <a:headEnd type="none" w="med" len="med"/>
                      <a:tailEnd type="none" w="med" len="med"/>
                    </a:lnB>
                    <a:lnTlToBr>
                      <a:noFill/>
                    </a:lnTlToBr>
                    <a:lnBlToTr>
                      <a:noFill/>
                    </a:lnBlToTr>
                    <a:noFill/>
                  </a:tcPr>
                </a:tc>
                <a:tc>
                  <a:txBody>
                    <a:bodyPr/>
                    <a:lstStyle>
                      <a:lvl1pPr indent="2540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0" marR="0" lvl="0" indent="254000" algn="ctr" defTabSz="914400" rtl="0" eaLnBrk="1" fontAlgn="base" latinLnBrk="0" hangingPunct="1">
                        <a:lnSpc>
                          <a:spcPct val="100000"/>
                        </a:lnSpc>
                        <a:spcBef>
                          <a:spcPct val="0"/>
                        </a:spcBef>
                        <a:spcAft>
                          <a:spcPct val="0"/>
                        </a:spcAft>
                        <a:buClrTx/>
                        <a:buSzTx/>
                        <a:buFontTx/>
                        <a:buNone/>
                      </a:pPr>
                      <a:r>
                        <a:rPr kumimoji="0" lang="en-US" altLang="en-US" sz="1800" b="0" i="0" u="none" strike="noStrike" cap="none" normalizeH="0" baseline="0" smtClean="0">
                          <a:ln>
                            <a:noFill/>
                          </a:ln>
                          <a:solidFill>
                            <a:schemeClr val="tx1"/>
                          </a:solidFill>
                          <a:effectLst/>
                          <a:latin typeface="Arial" panose="020B0604020202020204" pitchFamily="34" charset="0"/>
                        </a:rPr>
                        <a:t>3</a:t>
                      </a:r>
                      <a:endParaRPr kumimoji="0" lang="en-US" altLang="en-US" sz="1800" b="0" i="0" u="none" strike="noStrike" cap="none" normalizeH="0" baseline="0" smtClean="0">
                        <a:ln>
                          <a:noFill/>
                        </a:ln>
                        <a:solidFill>
                          <a:schemeClr val="tx1"/>
                        </a:solidFill>
                        <a:effectLst/>
                        <a:latin typeface="Times New Roman" panose="02020603050405020304" pitchFamily="18" charset="0"/>
                        <a:ea typeface="方正书宋"/>
                        <a:cs typeface="方正书宋"/>
                      </a:endParaRPr>
                    </a:p>
                  </a:txBody>
                  <a:tcPr marL="68580" marR="68580" marT="0" marB="0" anchor="ctr" horzOverflow="overflow">
                    <a:lnL w="9525" cap="flat" cmpd="sng" algn="ctr">
                      <a:solidFill>
                        <a:srgbClr val="D575A1"/>
                      </a:solidFill>
                      <a:prstDash val="solid"/>
                      <a:round/>
                      <a:headEnd type="none" w="med" len="med"/>
                      <a:tailEnd type="none" w="med" len="med"/>
                    </a:lnL>
                    <a:lnR w="9525" cap="flat" cmpd="sng" algn="ctr">
                      <a:solidFill>
                        <a:srgbClr val="D575A1"/>
                      </a:solidFill>
                      <a:prstDash val="solid"/>
                      <a:round/>
                      <a:headEnd type="none" w="med" len="med"/>
                      <a:tailEnd type="none" w="med" len="med"/>
                    </a:lnR>
                    <a:lnT w="9525" cap="flat" cmpd="sng" algn="ctr">
                      <a:solidFill>
                        <a:srgbClr val="D575A1"/>
                      </a:solidFill>
                      <a:prstDash val="solid"/>
                      <a:round/>
                      <a:headEnd type="none" w="med" len="med"/>
                      <a:tailEnd type="none" w="med" len="med"/>
                    </a:lnT>
                    <a:lnB w="9525" cap="flat" cmpd="sng" algn="ctr">
                      <a:solidFill>
                        <a:srgbClr val="D575A1"/>
                      </a:solidFill>
                      <a:prstDash val="solid"/>
                      <a:round/>
                      <a:headEnd type="none" w="med" len="med"/>
                      <a:tailEnd type="none" w="med" len="med"/>
                    </a:lnB>
                    <a:lnTlToBr>
                      <a:noFill/>
                    </a:lnTlToBr>
                    <a:lnBlToTr>
                      <a:noFill/>
                    </a:lnBlToTr>
                    <a:noFill/>
                  </a:tcPr>
                </a:tc>
                <a:tc>
                  <a:txBody>
                    <a:bodyPr/>
                    <a:lstStyle>
                      <a:lvl1pPr indent="2540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0" marR="0" lvl="0" indent="254000" algn="ctr" defTabSz="914400" rtl="0" eaLnBrk="1" fontAlgn="base" latinLnBrk="0" hangingPunct="1">
                        <a:lnSpc>
                          <a:spcPct val="100000"/>
                        </a:lnSpc>
                        <a:spcBef>
                          <a:spcPct val="0"/>
                        </a:spcBef>
                        <a:spcAft>
                          <a:spcPct val="0"/>
                        </a:spcAft>
                        <a:buClrTx/>
                        <a:buSzTx/>
                        <a:buFontTx/>
                        <a:buNone/>
                      </a:pPr>
                      <a:r>
                        <a:rPr kumimoji="0" lang="en-US" altLang="en-US" sz="1800" b="0" i="0" u="none" strike="noStrike" cap="none" normalizeH="0" baseline="0" smtClean="0">
                          <a:ln>
                            <a:noFill/>
                          </a:ln>
                          <a:solidFill>
                            <a:schemeClr val="tx1"/>
                          </a:solidFill>
                          <a:effectLst/>
                          <a:latin typeface="Arial" panose="020B0604020202020204" pitchFamily="34" charset="0"/>
                        </a:rPr>
                        <a:t>4</a:t>
                      </a:r>
                      <a:endParaRPr kumimoji="0" lang="en-US" altLang="en-US" sz="1800" b="0" i="0" u="none" strike="noStrike" cap="none" normalizeH="0" baseline="0" smtClean="0">
                        <a:ln>
                          <a:noFill/>
                        </a:ln>
                        <a:solidFill>
                          <a:schemeClr val="tx1"/>
                        </a:solidFill>
                        <a:effectLst/>
                        <a:latin typeface="Times New Roman" panose="02020603050405020304" pitchFamily="18" charset="0"/>
                        <a:ea typeface="方正书宋"/>
                        <a:cs typeface="方正书宋"/>
                      </a:endParaRPr>
                    </a:p>
                  </a:txBody>
                  <a:tcPr marL="68580" marR="68580" marT="0" marB="0" anchor="ctr" horzOverflow="overflow">
                    <a:lnL w="9525" cap="flat" cmpd="sng" algn="ctr">
                      <a:solidFill>
                        <a:srgbClr val="D575A1"/>
                      </a:solidFill>
                      <a:prstDash val="solid"/>
                      <a:round/>
                      <a:headEnd type="none" w="med" len="med"/>
                      <a:tailEnd type="none" w="med" len="med"/>
                    </a:lnL>
                    <a:lnR w="9525" cap="flat" cmpd="sng" algn="ctr">
                      <a:solidFill>
                        <a:srgbClr val="D575A1"/>
                      </a:solidFill>
                      <a:prstDash val="solid"/>
                      <a:round/>
                      <a:headEnd type="none" w="med" len="med"/>
                      <a:tailEnd type="none" w="med" len="med"/>
                    </a:lnR>
                    <a:lnT w="9525" cap="flat" cmpd="sng" algn="ctr">
                      <a:solidFill>
                        <a:srgbClr val="D575A1"/>
                      </a:solidFill>
                      <a:prstDash val="solid"/>
                      <a:round/>
                      <a:headEnd type="none" w="med" len="med"/>
                      <a:tailEnd type="none" w="med" len="med"/>
                    </a:lnT>
                    <a:lnB w="9525" cap="flat" cmpd="sng" algn="ctr">
                      <a:solidFill>
                        <a:srgbClr val="D575A1"/>
                      </a:solidFill>
                      <a:prstDash val="solid"/>
                      <a:round/>
                      <a:headEnd type="none" w="med" len="med"/>
                      <a:tailEnd type="none" w="med" len="med"/>
                    </a:lnB>
                    <a:lnTlToBr>
                      <a:noFill/>
                    </a:lnTlToBr>
                    <a:lnBlToTr>
                      <a:noFill/>
                    </a:lnBlToTr>
                    <a:noFill/>
                  </a:tcPr>
                </a:tc>
                <a:tc>
                  <a:txBody>
                    <a:bodyPr/>
                    <a:lstStyle>
                      <a:lvl1pPr indent="2540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0" marR="0" lvl="0" indent="254000" algn="ctr" defTabSz="914400" rtl="0" eaLnBrk="1" fontAlgn="base" latinLnBrk="0" hangingPunct="1">
                        <a:lnSpc>
                          <a:spcPct val="100000"/>
                        </a:lnSpc>
                        <a:spcBef>
                          <a:spcPct val="0"/>
                        </a:spcBef>
                        <a:spcAft>
                          <a:spcPct val="0"/>
                        </a:spcAft>
                        <a:buClrTx/>
                        <a:buSzTx/>
                        <a:buFontTx/>
                        <a:buNone/>
                      </a:pPr>
                      <a:r>
                        <a:rPr kumimoji="0" lang="en-US" altLang="en-US" sz="1800" b="0" i="0" u="none" strike="noStrike" cap="none" normalizeH="0" baseline="0" smtClean="0">
                          <a:ln>
                            <a:noFill/>
                          </a:ln>
                          <a:solidFill>
                            <a:schemeClr val="tx1"/>
                          </a:solidFill>
                          <a:effectLst/>
                          <a:latin typeface="Arial" panose="020B0604020202020204" pitchFamily="34" charset="0"/>
                        </a:rPr>
                        <a:t>6</a:t>
                      </a:r>
                      <a:endParaRPr kumimoji="0" lang="en-US" altLang="en-US" sz="1800" b="0" i="0" u="none" strike="noStrike" cap="none" normalizeH="0" baseline="0" smtClean="0">
                        <a:ln>
                          <a:noFill/>
                        </a:ln>
                        <a:solidFill>
                          <a:schemeClr val="tx1"/>
                        </a:solidFill>
                        <a:effectLst/>
                        <a:latin typeface="Times New Roman" panose="02020603050405020304" pitchFamily="18" charset="0"/>
                        <a:ea typeface="方正书宋"/>
                        <a:cs typeface="方正书宋"/>
                      </a:endParaRPr>
                    </a:p>
                  </a:txBody>
                  <a:tcPr marL="68580" marR="68580" marT="0" marB="0" anchor="ctr" horzOverflow="overflow">
                    <a:lnL w="9525" cap="flat" cmpd="sng" algn="ctr">
                      <a:solidFill>
                        <a:srgbClr val="D575A1"/>
                      </a:solidFill>
                      <a:prstDash val="solid"/>
                      <a:round/>
                      <a:headEnd type="none" w="med" len="med"/>
                      <a:tailEnd type="none" w="med" len="med"/>
                    </a:lnL>
                    <a:lnR w="9525" cap="flat" cmpd="sng" algn="ctr">
                      <a:solidFill>
                        <a:srgbClr val="D575A1"/>
                      </a:solidFill>
                      <a:prstDash val="solid"/>
                      <a:round/>
                      <a:headEnd type="none" w="med" len="med"/>
                      <a:tailEnd type="none" w="med" len="med"/>
                    </a:lnR>
                    <a:lnT w="9525" cap="flat" cmpd="sng" algn="ctr">
                      <a:solidFill>
                        <a:srgbClr val="D575A1"/>
                      </a:solidFill>
                      <a:prstDash val="solid"/>
                      <a:round/>
                      <a:headEnd type="none" w="med" len="med"/>
                      <a:tailEnd type="none" w="med" len="med"/>
                    </a:lnT>
                    <a:lnB w="9525" cap="flat" cmpd="sng" algn="ctr">
                      <a:solidFill>
                        <a:srgbClr val="D575A1"/>
                      </a:solidFill>
                      <a:prstDash val="solid"/>
                      <a:round/>
                      <a:headEnd type="none" w="med" len="med"/>
                      <a:tailEnd type="none" w="med" len="med"/>
                    </a:lnB>
                    <a:lnTlToBr>
                      <a:noFill/>
                    </a:lnTlToBr>
                    <a:lnBlToTr>
                      <a:noFill/>
                    </a:lnBlToTr>
                    <a:noFill/>
                  </a:tcPr>
                </a:tc>
                <a:tc>
                  <a:txBody>
                    <a:bodyPr/>
                    <a:lstStyle>
                      <a:lvl1pPr indent="2540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0" marR="0" lvl="0" indent="254000" algn="ctr" defTabSz="914400" rtl="0" eaLnBrk="1" fontAlgn="base" latinLnBrk="0" hangingPunct="1">
                        <a:lnSpc>
                          <a:spcPct val="100000"/>
                        </a:lnSpc>
                        <a:spcBef>
                          <a:spcPct val="0"/>
                        </a:spcBef>
                        <a:spcAft>
                          <a:spcPct val="0"/>
                        </a:spcAft>
                        <a:buClrTx/>
                        <a:buSzTx/>
                        <a:buFontTx/>
                        <a:buNone/>
                      </a:pPr>
                      <a:r>
                        <a:rPr kumimoji="0" lang="en-US" altLang="en-US" sz="1800" b="0" i="0" u="none" strike="noStrike" cap="none" normalizeH="0" baseline="0" smtClean="0">
                          <a:ln>
                            <a:noFill/>
                          </a:ln>
                          <a:solidFill>
                            <a:schemeClr val="tx1"/>
                          </a:solidFill>
                          <a:effectLst/>
                          <a:latin typeface="Arial" panose="020B0604020202020204" pitchFamily="34" charset="0"/>
                        </a:rPr>
                        <a:t>5</a:t>
                      </a:r>
                      <a:endParaRPr kumimoji="0" lang="en-US" altLang="en-US" sz="1800" b="0" i="0" u="none" strike="noStrike" cap="none" normalizeH="0" baseline="0" smtClean="0">
                        <a:ln>
                          <a:noFill/>
                        </a:ln>
                        <a:solidFill>
                          <a:schemeClr val="tx1"/>
                        </a:solidFill>
                        <a:effectLst/>
                        <a:latin typeface="Times New Roman" panose="02020603050405020304" pitchFamily="18" charset="0"/>
                        <a:ea typeface="方正书宋"/>
                        <a:cs typeface="方正书宋"/>
                      </a:endParaRPr>
                    </a:p>
                  </a:txBody>
                  <a:tcPr marL="68580" marR="68580" marT="0" marB="0" anchor="ctr" horzOverflow="overflow">
                    <a:lnL w="9525" cap="flat" cmpd="sng" algn="ctr">
                      <a:solidFill>
                        <a:srgbClr val="D575A1"/>
                      </a:solidFill>
                      <a:prstDash val="solid"/>
                      <a:round/>
                      <a:headEnd type="none" w="med" len="med"/>
                      <a:tailEnd type="none" w="med" len="med"/>
                    </a:lnL>
                    <a:lnR w="9525" cap="flat" cmpd="sng" algn="ctr">
                      <a:solidFill>
                        <a:srgbClr val="D575A1"/>
                      </a:solidFill>
                      <a:prstDash val="solid"/>
                      <a:round/>
                      <a:headEnd type="none" w="med" len="med"/>
                      <a:tailEnd type="none" w="med" len="med"/>
                    </a:lnR>
                    <a:lnT w="9525" cap="flat" cmpd="sng" algn="ctr">
                      <a:solidFill>
                        <a:srgbClr val="D575A1"/>
                      </a:solidFill>
                      <a:prstDash val="solid"/>
                      <a:round/>
                      <a:headEnd type="none" w="med" len="med"/>
                      <a:tailEnd type="none" w="med" len="med"/>
                    </a:lnT>
                    <a:lnB w="9525" cap="flat" cmpd="sng" algn="ctr">
                      <a:solidFill>
                        <a:srgbClr val="D575A1"/>
                      </a:solidFill>
                      <a:prstDash val="solid"/>
                      <a:round/>
                      <a:headEnd type="none" w="med" len="med"/>
                      <a:tailEnd type="none" w="med" len="med"/>
                    </a:lnB>
                    <a:lnTlToBr>
                      <a:noFill/>
                    </a:lnTlToBr>
                    <a:lnBlToTr>
                      <a:noFill/>
                    </a:lnBlToTr>
                    <a:noFill/>
                  </a:tcPr>
                </a:tc>
                <a:tc>
                  <a:txBody>
                    <a:bodyPr/>
                    <a:lstStyle>
                      <a:lvl1pPr indent="2540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0" marR="0" lvl="0" indent="254000" algn="ctr" defTabSz="914400" rtl="0" eaLnBrk="1" fontAlgn="base" latinLnBrk="0" hangingPunct="1">
                        <a:lnSpc>
                          <a:spcPct val="100000"/>
                        </a:lnSpc>
                        <a:spcBef>
                          <a:spcPct val="0"/>
                        </a:spcBef>
                        <a:spcAft>
                          <a:spcPct val="0"/>
                        </a:spcAft>
                        <a:buClrTx/>
                        <a:buSzTx/>
                        <a:buFontTx/>
                        <a:buNone/>
                      </a:pPr>
                      <a:r>
                        <a:rPr kumimoji="0" lang="en-US" altLang="en-US" sz="1800" b="0" i="0" u="none" strike="noStrike" cap="none" normalizeH="0" baseline="0" smtClean="0">
                          <a:ln>
                            <a:noFill/>
                          </a:ln>
                          <a:solidFill>
                            <a:schemeClr val="tx1"/>
                          </a:solidFill>
                          <a:effectLst/>
                          <a:latin typeface="Arial" panose="020B0604020202020204" pitchFamily="34" charset="0"/>
                        </a:rPr>
                        <a:t>2</a:t>
                      </a:r>
                      <a:endParaRPr kumimoji="0" lang="en-US" altLang="en-US" sz="1800" b="0" i="0" u="none" strike="noStrike" cap="none" normalizeH="0" baseline="0" smtClean="0">
                        <a:ln>
                          <a:noFill/>
                        </a:ln>
                        <a:solidFill>
                          <a:schemeClr val="tx1"/>
                        </a:solidFill>
                        <a:effectLst/>
                        <a:latin typeface="Times New Roman" panose="02020603050405020304" pitchFamily="18" charset="0"/>
                        <a:ea typeface="方正书宋"/>
                        <a:cs typeface="方正书宋"/>
                      </a:endParaRPr>
                    </a:p>
                  </a:txBody>
                  <a:tcPr marL="68580" marR="68580" marT="0" marB="0" anchor="ctr" horzOverflow="overflow">
                    <a:lnL w="9525" cap="flat" cmpd="sng" algn="ctr">
                      <a:solidFill>
                        <a:srgbClr val="D575A1"/>
                      </a:solidFill>
                      <a:prstDash val="solid"/>
                      <a:round/>
                      <a:headEnd type="none" w="med" len="med"/>
                      <a:tailEnd type="none" w="med" len="med"/>
                    </a:lnL>
                    <a:lnR w="9525" cap="flat" cmpd="sng" algn="ctr">
                      <a:solidFill>
                        <a:srgbClr val="D575A1"/>
                      </a:solidFill>
                      <a:prstDash val="solid"/>
                      <a:round/>
                      <a:headEnd type="none" w="med" len="med"/>
                      <a:tailEnd type="none" w="med" len="med"/>
                    </a:lnR>
                    <a:lnT w="9525" cap="flat" cmpd="sng" algn="ctr">
                      <a:solidFill>
                        <a:srgbClr val="D575A1"/>
                      </a:solidFill>
                      <a:prstDash val="solid"/>
                      <a:round/>
                      <a:headEnd type="none" w="med" len="med"/>
                      <a:tailEnd type="none" w="med" len="med"/>
                    </a:lnT>
                    <a:lnB w="9525" cap="flat" cmpd="sng" algn="ctr">
                      <a:solidFill>
                        <a:srgbClr val="D575A1"/>
                      </a:solidFill>
                      <a:prstDash val="solid"/>
                      <a:round/>
                      <a:headEnd type="none" w="med" len="med"/>
                      <a:tailEnd type="none" w="med" len="med"/>
                    </a:lnB>
                    <a:lnTlToBr>
                      <a:noFill/>
                    </a:lnTlToBr>
                    <a:lnBlToTr>
                      <a:noFill/>
                    </a:lnBlToTr>
                    <a:noFill/>
                  </a:tcPr>
                </a:tc>
                <a:tc>
                  <a:txBody>
                    <a:bodyPr/>
                    <a:lstStyle>
                      <a:lvl1pPr indent="2540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0" marR="0" lvl="0" indent="254000" algn="ctr" defTabSz="914400" rtl="0" eaLnBrk="1" fontAlgn="base" latinLnBrk="0" hangingPunct="1">
                        <a:lnSpc>
                          <a:spcPct val="100000"/>
                        </a:lnSpc>
                        <a:spcBef>
                          <a:spcPct val="0"/>
                        </a:spcBef>
                        <a:spcAft>
                          <a:spcPct val="0"/>
                        </a:spcAft>
                        <a:buClrTx/>
                        <a:buSzTx/>
                        <a:buFontTx/>
                        <a:buNone/>
                      </a:pPr>
                      <a:r>
                        <a:rPr kumimoji="0" lang="en-US" altLang="en-US" sz="1800" b="0" i="0" u="none" strike="noStrike" cap="none" normalizeH="0" baseline="0" smtClean="0">
                          <a:ln>
                            <a:noFill/>
                          </a:ln>
                          <a:solidFill>
                            <a:schemeClr val="tx1"/>
                          </a:solidFill>
                          <a:effectLst/>
                          <a:latin typeface="Arial" panose="020B0604020202020204" pitchFamily="34" charset="0"/>
                        </a:rPr>
                        <a:t>1</a:t>
                      </a:r>
                      <a:endParaRPr kumimoji="0" lang="en-US" altLang="en-US" sz="1800" b="0" i="0" u="none" strike="noStrike" cap="none" normalizeH="0" baseline="0" smtClean="0">
                        <a:ln>
                          <a:noFill/>
                        </a:ln>
                        <a:solidFill>
                          <a:schemeClr val="tx1"/>
                        </a:solidFill>
                        <a:effectLst/>
                        <a:latin typeface="Times New Roman" panose="02020603050405020304" pitchFamily="18" charset="0"/>
                        <a:ea typeface="方正书宋"/>
                        <a:cs typeface="方正书宋"/>
                      </a:endParaRPr>
                    </a:p>
                  </a:txBody>
                  <a:tcPr marL="68580" marR="68580" marT="0" marB="0" anchor="ctr" horzOverflow="overflow">
                    <a:lnL w="9525" cap="flat" cmpd="sng" algn="ctr">
                      <a:solidFill>
                        <a:srgbClr val="D575A1"/>
                      </a:solidFill>
                      <a:prstDash val="solid"/>
                      <a:round/>
                      <a:headEnd type="none" w="med" len="med"/>
                      <a:tailEnd type="none" w="med" len="med"/>
                    </a:lnL>
                    <a:lnR w="9525" cap="flat" cmpd="sng" algn="ctr">
                      <a:solidFill>
                        <a:srgbClr val="D575A1"/>
                      </a:solidFill>
                      <a:prstDash val="solid"/>
                      <a:round/>
                      <a:headEnd type="none" w="med" len="med"/>
                      <a:tailEnd type="none" w="med" len="med"/>
                    </a:lnR>
                    <a:lnT w="9525" cap="flat" cmpd="sng" algn="ctr">
                      <a:solidFill>
                        <a:srgbClr val="D575A1"/>
                      </a:solidFill>
                      <a:prstDash val="solid"/>
                      <a:round/>
                      <a:headEnd type="none" w="med" len="med"/>
                      <a:tailEnd type="none" w="med" len="med"/>
                    </a:lnT>
                    <a:lnB w="9525" cap="flat" cmpd="sng" algn="ctr">
                      <a:solidFill>
                        <a:srgbClr val="D575A1"/>
                      </a:solidFill>
                      <a:prstDash val="solid"/>
                      <a:round/>
                      <a:headEnd type="none" w="med" len="med"/>
                      <a:tailEnd type="none" w="med" len="med"/>
                    </a:lnB>
                    <a:lnTlToBr>
                      <a:noFill/>
                    </a:lnTlToBr>
                    <a:lnBlToTr>
                      <a:noFill/>
                    </a:lnBlToTr>
                    <a:noFill/>
                  </a:tcPr>
                </a:tc>
              </a:tr>
              <a:tr h="285750">
                <a:tc>
                  <a:txBody>
                    <a:bodyPr/>
                    <a:lstStyle>
                      <a:lvl1pPr indent="2540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0" marR="0" lvl="0" indent="254000" algn="l" defTabSz="914400" rtl="0" eaLnBrk="1" fontAlgn="base" latinLnBrk="0" hangingPunct="1">
                        <a:lnSpc>
                          <a:spcPct val="100000"/>
                        </a:lnSpc>
                        <a:spcBef>
                          <a:spcPct val="0"/>
                        </a:spcBef>
                        <a:spcAft>
                          <a:spcPct val="0"/>
                        </a:spcAft>
                        <a:buClrTx/>
                        <a:buSzTx/>
                        <a:buFontTx/>
                        <a:buNone/>
                      </a:pPr>
                      <a:r>
                        <a:rPr kumimoji="0" lang="en-US" altLang="en-US" sz="18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灵活性</a:t>
                      </a:r>
                      <a:endParaRPr kumimoji="0" lang="en-US" altLang="en-US" sz="18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marL="0" marR="0" marT="0" marB="0" anchor="ctr" horzOverflow="overflow">
                    <a:lnL w="9525" cap="flat" cmpd="sng" algn="ctr">
                      <a:solidFill>
                        <a:srgbClr val="D575A1"/>
                      </a:solidFill>
                      <a:prstDash val="solid"/>
                      <a:round/>
                      <a:headEnd type="none" w="med" len="med"/>
                      <a:tailEnd type="none" w="med" len="med"/>
                    </a:lnL>
                    <a:lnR w="9525" cap="flat" cmpd="sng" algn="ctr">
                      <a:solidFill>
                        <a:srgbClr val="D575A1"/>
                      </a:solidFill>
                      <a:prstDash val="solid"/>
                      <a:round/>
                      <a:headEnd type="none" w="med" len="med"/>
                      <a:tailEnd type="none" w="med" len="med"/>
                    </a:lnR>
                    <a:lnT w="9525" cap="flat" cmpd="sng" algn="ctr">
                      <a:solidFill>
                        <a:srgbClr val="D575A1"/>
                      </a:solidFill>
                      <a:prstDash val="solid"/>
                      <a:round/>
                      <a:headEnd type="none" w="med" len="med"/>
                      <a:tailEnd type="none" w="med" len="med"/>
                    </a:lnT>
                    <a:lnB w="9525" cap="flat" cmpd="sng" algn="ctr">
                      <a:solidFill>
                        <a:srgbClr val="D575A1"/>
                      </a:solidFill>
                      <a:prstDash val="solid"/>
                      <a:round/>
                      <a:headEnd type="none" w="med" len="med"/>
                      <a:tailEnd type="none" w="med" len="med"/>
                    </a:lnB>
                    <a:lnTlToBr>
                      <a:noFill/>
                    </a:lnTlToBr>
                    <a:lnBlToTr>
                      <a:noFill/>
                    </a:lnBlToTr>
                    <a:noFill/>
                  </a:tcPr>
                </a:tc>
                <a:tc>
                  <a:txBody>
                    <a:bodyPr/>
                    <a:lstStyle>
                      <a:lvl1pPr indent="2540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0" marR="0" lvl="0" indent="254000" algn="ctr" defTabSz="914400" rtl="0" eaLnBrk="1" fontAlgn="base" latinLnBrk="0" hangingPunct="1">
                        <a:lnSpc>
                          <a:spcPct val="100000"/>
                        </a:lnSpc>
                        <a:spcBef>
                          <a:spcPct val="0"/>
                        </a:spcBef>
                        <a:spcAft>
                          <a:spcPct val="0"/>
                        </a:spcAft>
                        <a:buClrTx/>
                        <a:buSzTx/>
                        <a:buFontTx/>
                        <a:buNone/>
                      </a:pPr>
                      <a:r>
                        <a:rPr kumimoji="0" lang="en-US" altLang="en-US" sz="1800" b="0" i="0" u="none" strike="noStrike" cap="none" normalizeH="0" baseline="0" smtClean="0">
                          <a:ln>
                            <a:noFill/>
                          </a:ln>
                          <a:solidFill>
                            <a:schemeClr val="tx1"/>
                          </a:solidFill>
                          <a:effectLst/>
                          <a:latin typeface="Arial" panose="020B0604020202020204" pitchFamily="34" charset="0"/>
                        </a:rPr>
                        <a:t>3</a:t>
                      </a:r>
                      <a:endParaRPr kumimoji="0" lang="en-US" altLang="en-US" sz="1800" b="0" i="0" u="none" strike="noStrike" cap="none" normalizeH="0" baseline="0" smtClean="0">
                        <a:ln>
                          <a:noFill/>
                        </a:ln>
                        <a:solidFill>
                          <a:schemeClr val="tx1"/>
                        </a:solidFill>
                        <a:effectLst/>
                        <a:latin typeface="Times New Roman" panose="02020603050405020304" pitchFamily="18" charset="0"/>
                        <a:ea typeface="方正书宋"/>
                        <a:cs typeface="方正书宋"/>
                      </a:endParaRPr>
                    </a:p>
                  </a:txBody>
                  <a:tcPr marL="68580" marR="68580" marT="0" marB="0" anchor="ctr" horzOverflow="overflow">
                    <a:lnL w="9525" cap="flat" cmpd="sng" algn="ctr">
                      <a:solidFill>
                        <a:srgbClr val="D575A1"/>
                      </a:solidFill>
                      <a:prstDash val="solid"/>
                      <a:round/>
                      <a:headEnd type="none" w="med" len="med"/>
                      <a:tailEnd type="none" w="med" len="med"/>
                    </a:lnL>
                    <a:lnR w="9525" cap="flat" cmpd="sng" algn="ctr">
                      <a:solidFill>
                        <a:srgbClr val="D575A1"/>
                      </a:solidFill>
                      <a:prstDash val="solid"/>
                      <a:round/>
                      <a:headEnd type="none" w="med" len="med"/>
                      <a:tailEnd type="none" w="med" len="med"/>
                    </a:lnR>
                    <a:lnT w="9525" cap="flat" cmpd="sng" algn="ctr">
                      <a:solidFill>
                        <a:srgbClr val="D575A1"/>
                      </a:solidFill>
                      <a:prstDash val="solid"/>
                      <a:round/>
                      <a:headEnd type="none" w="med" len="med"/>
                      <a:tailEnd type="none" w="med" len="med"/>
                    </a:lnT>
                    <a:lnB w="9525" cap="flat" cmpd="sng" algn="ctr">
                      <a:solidFill>
                        <a:srgbClr val="D575A1"/>
                      </a:solidFill>
                      <a:prstDash val="solid"/>
                      <a:round/>
                      <a:headEnd type="none" w="med" len="med"/>
                      <a:tailEnd type="none" w="med" len="med"/>
                    </a:lnB>
                    <a:lnTlToBr>
                      <a:noFill/>
                    </a:lnTlToBr>
                    <a:lnBlToTr>
                      <a:noFill/>
                    </a:lnBlToTr>
                    <a:noFill/>
                  </a:tcPr>
                </a:tc>
                <a:tc>
                  <a:txBody>
                    <a:bodyPr/>
                    <a:lstStyle>
                      <a:lvl1pPr indent="2540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0" marR="0" lvl="0" indent="254000" algn="ctr" defTabSz="914400" rtl="0" eaLnBrk="1" fontAlgn="base" latinLnBrk="0" hangingPunct="1">
                        <a:lnSpc>
                          <a:spcPct val="100000"/>
                        </a:lnSpc>
                        <a:spcBef>
                          <a:spcPct val="0"/>
                        </a:spcBef>
                        <a:spcAft>
                          <a:spcPct val="0"/>
                        </a:spcAft>
                        <a:buClrTx/>
                        <a:buSzTx/>
                        <a:buFontTx/>
                        <a:buNone/>
                      </a:pPr>
                      <a:r>
                        <a:rPr kumimoji="0" lang="en-US" altLang="en-US" sz="1800" b="0" i="0" u="none" strike="noStrike" cap="none" normalizeH="0" baseline="0" smtClean="0">
                          <a:ln>
                            <a:noFill/>
                          </a:ln>
                          <a:solidFill>
                            <a:schemeClr val="tx1"/>
                          </a:solidFill>
                          <a:effectLst/>
                          <a:latin typeface="Arial" panose="020B0604020202020204" pitchFamily="34" charset="0"/>
                        </a:rPr>
                        <a:t>1</a:t>
                      </a:r>
                      <a:endParaRPr kumimoji="0" lang="en-US" altLang="en-US" sz="1800" b="0" i="0" u="none" strike="noStrike" cap="none" normalizeH="0" baseline="0" smtClean="0">
                        <a:ln>
                          <a:noFill/>
                        </a:ln>
                        <a:solidFill>
                          <a:schemeClr val="tx1"/>
                        </a:solidFill>
                        <a:effectLst/>
                        <a:latin typeface="Times New Roman" panose="02020603050405020304" pitchFamily="18" charset="0"/>
                        <a:ea typeface="方正书宋"/>
                        <a:cs typeface="方正书宋"/>
                      </a:endParaRPr>
                    </a:p>
                  </a:txBody>
                  <a:tcPr marL="68580" marR="68580" marT="0" marB="0" anchor="ctr" horzOverflow="overflow">
                    <a:lnL w="9525" cap="flat" cmpd="sng" algn="ctr">
                      <a:solidFill>
                        <a:srgbClr val="D575A1"/>
                      </a:solidFill>
                      <a:prstDash val="solid"/>
                      <a:round/>
                      <a:headEnd type="none" w="med" len="med"/>
                      <a:tailEnd type="none" w="med" len="med"/>
                    </a:lnL>
                    <a:lnR w="9525" cap="flat" cmpd="sng" algn="ctr">
                      <a:solidFill>
                        <a:srgbClr val="D575A1"/>
                      </a:solidFill>
                      <a:prstDash val="solid"/>
                      <a:round/>
                      <a:headEnd type="none" w="med" len="med"/>
                      <a:tailEnd type="none" w="med" len="med"/>
                    </a:lnR>
                    <a:lnT w="9525" cap="flat" cmpd="sng" algn="ctr">
                      <a:solidFill>
                        <a:srgbClr val="D575A1"/>
                      </a:solidFill>
                      <a:prstDash val="solid"/>
                      <a:round/>
                      <a:headEnd type="none" w="med" len="med"/>
                      <a:tailEnd type="none" w="med" len="med"/>
                    </a:lnT>
                    <a:lnB w="9525" cap="flat" cmpd="sng" algn="ctr">
                      <a:solidFill>
                        <a:srgbClr val="D575A1"/>
                      </a:solidFill>
                      <a:prstDash val="solid"/>
                      <a:round/>
                      <a:headEnd type="none" w="med" len="med"/>
                      <a:tailEnd type="none" w="med" len="med"/>
                    </a:lnB>
                    <a:lnTlToBr>
                      <a:noFill/>
                    </a:lnTlToBr>
                    <a:lnBlToTr>
                      <a:noFill/>
                    </a:lnBlToTr>
                    <a:noFill/>
                  </a:tcPr>
                </a:tc>
                <a:tc>
                  <a:txBody>
                    <a:bodyPr/>
                    <a:lstStyle>
                      <a:lvl1pPr indent="2540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0" marR="0" lvl="0" indent="254000" algn="ctr" defTabSz="914400" rtl="0" eaLnBrk="1" fontAlgn="base" latinLnBrk="0" hangingPunct="1">
                        <a:lnSpc>
                          <a:spcPct val="100000"/>
                        </a:lnSpc>
                        <a:spcBef>
                          <a:spcPct val="0"/>
                        </a:spcBef>
                        <a:spcAft>
                          <a:spcPct val="0"/>
                        </a:spcAft>
                        <a:buClrTx/>
                        <a:buSzTx/>
                        <a:buFontTx/>
                        <a:buNone/>
                      </a:pPr>
                      <a:r>
                        <a:rPr kumimoji="0" lang="en-US" altLang="en-US" sz="1800" b="0" i="0" u="none" strike="noStrike" cap="none" normalizeH="0" baseline="0" smtClean="0">
                          <a:ln>
                            <a:noFill/>
                          </a:ln>
                          <a:solidFill>
                            <a:schemeClr val="tx1"/>
                          </a:solidFill>
                          <a:effectLst/>
                          <a:latin typeface="Arial" panose="020B0604020202020204" pitchFamily="34" charset="0"/>
                        </a:rPr>
                        <a:t>4</a:t>
                      </a:r>
                      <a:endParaRPr kumimoji="0" lang="en-US" altLang="en-US" sz="1800" b="0" i="0" u="none" strike="noStrike" cap="none" normalizeH="0" baseline="0" smtClean="0">
                        <a:ln>
                          <a:noFill/>
                        </a:ln>
                        <a:solidFill>
                          <a:schemeClr val="tx1"/>
                        </a:solidFill>
                        <a:effectLst/>
                        <a:latin typeface="Times New Roman" panose="02020603050405020304" pitchFamily="18" charset="0"/>
                        <a:ea typeface="方正书宋"/>
                        <a:cs typeface="方正书宋"/>
                      </a:endParaRPr>
                    </a:p>
                  </a:txBody>
                  <a:tcPr marL="68580" marR="68580" marT="0" marB="0" anchor="ctr" horzOverflow="overflow">
                    <a:lnL w="9525" cap="flat" cmpd="sng" algn="ctr">
                      <a:solidFill>
                        <a:srgbClr val="D575A1"/>
                      </a:solidFill>
                      <a:prstDash val="solid"/>
                      <a:round/>
                      <a:headEnd type="none" w="med" len="med"/>
                      <a:tailEnd type="none" w="med" len="med"/>
                    </a:lnL>
                    <a:lnR w="9525" cap="flat" cmpd="sng" algn="ctr">
                      <a:solidFill>
                        <a:srgbClr val="D575A1"/>
                      </a:solidFill>
                      <a:prstDash val="solid"/>
                      <a:round/>
                      <a:headEnd type="none" w="med" len="med"/>
                      <a:tailEnd type="none" w="med" len="med"/>
                    </a:lnR>
                    <a:lnT w="9525" cap="flat" cmpd="sng" algn="ctr">
                      <a:solidFill>
                        <a:srgbClr val="D575A1"/>
                      </a:solidFill>
                      <a:prstDash val="solid"/>
                      <a:round/>
                      <a:headEnd type="none" w="med" len="med"/>
                      <a:tailEnd type="none" w="med" len="med"/>
                    </a:lnT>
                    <a:lnB w="9525" cap="flat" cmpd="sng" algn="ctr">
                      <a:solidFill>
                        <a:srgbClr val="D575A1"/>
                      </a:solidFill>
                      <a:prstDash val="solid"/>
                      <a:round/>
                      <a:headEnd type="none" w="med" len="med"/>
                      <a:tailEnd type="none" w="med" len="med"/>
                    </a:lnB>
                    <a:lnTlToBr>
                      <a:noFill/>
                    </a:lnTlToBr>
                    <a:lnBlToTr>
                      <a:noFill/>
                    </a:lnBlToTr>
                    <a:noFill/>
                  </a:tcPr>
                </a:tc>
                <a:tc>
                  <a:txBody>
                    <a:bodyPr/>
                    <a:lstStyle>
                      <a:lvl1pPr indent="2540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0" marR="0" lvl="0" indent="254000" algn="ctr" defTabSz="914400" rtl="0" eaLnBrk="1" fontAlgn="base" latinLnBrk="0" hangingPunct="1">
                        <a:lnSpc>
                          <a:spcPct val="100000"/>
                        </a:lnSpc>
                        <a:spcBef>
                          <a:spcPct val="0"/>
                        </a:spcBef>
                        <a:spcAft>
                          <a:spcPct val="0"/>
                        </a:spcAft>
                        <a:buClrTx/>
                        <a:buSzTx/>
                        <a:buFontTx/>
                        <a:buNone/>
                      </a:pPr>
                      <a:r>
                        <a:rPr kumimoji="0" lang="en-US" altLang="en-US" sz="1800" b="0" i="0" u="none" strike="noStrike" cap="none" normalizeH="0" baseline="0" smtClean="0">
                          <a:ln>
                            <a:noFill/>
                          </a:ln>
                          <a:solidFill>
                            <a:schemeClr val="tx1"/>
                          </a:solidFill>
                          <a:effectLst/>
                          <a:latin typeface="Arial" panose="020B0604020202020204" pitchFamily="34" charset="0"/>
                        </a:rPr>
                        <a:t>2</a:t>
                      </a:r>
                      <a:endParaRPr kumimoji="0" lang="en-US" altLang="en-US" sz="1800" b="0" i="0" u="none" strike="noStrike" cap="none" normalizeH="0" baseline="0" smtClean="0">
                        <a:ln>
                          <a:noFill/>
                        </a:ln>
                        <a:solidFill>
                          <a:schemeClr val="tx1"/>
                        </a:solidFill>
                        <a:effectLst/>
                        <a:latin typeface="Times New Roman" panose="02020603050405020304" pitchFamily="18" charset="0"/>
                        <a:ea typeface="方正书宋"/>
                        <a:cs typeface="方正书宋"/>
                      </a:endParaRPr>
                    </a:p>
                  </a:txBody>
                  <a:tcPr marL="68580" marR="68580" marT="0" marB="0" anchor="ctr" horzOverflow="overflow">
                    <a:lnL w="9525" cap="flat" cmpd="sng" algn="ctr">
                      <a:solidFill>
                        <a:srgbClr val="D575A1"/>
                      </a:solidFill>
                      <a:prstDash val="solid"/>
                      <a:round/>
                      <a:headEnd type="none" w="med" len="med"/>
                      <a:tailEnd type="none" w="med" len="med"/>
                    </a:lnL>
                    <a:lnR w="9525" cap="flat" cmpd="sng" algn="ctr">
                      <a:solidFill>
                        <a:srgbClr val="D575A1"/>
                      </a:solidFill>
                      <a:prstDash val="solid"/>
                      <a:round/>
                      <a:headEnd type="none" w="med" len="med"/>
                      <a:tailEnd type="none" w="med" len="med"/>
                    </a:lnR>
                    <a:lnT w="9525" cap="flat" cmpd="sng" algn="ctr">
                      <a:solidFill>
                        <a:srgbClr val="D575A1"/>
                      </a:solidFill>
                      <a:prstDash val="solid"/>
                      <a:round/>
                      <a:headEnd type="none" w="med" len="med"/>
                      <a:tailEnd type="none" w="med" len="med"/>
                    </a:lnT>
                    <a:lnB w="9525" cap="flat" cmpd="sng" algn="ctr">
                      <a:solidFill>
                        <a:srgbClr val="D575A1"/>
                      </a:solidFill>
                      <a:prstDash val="solid"/>
                      <a:round/>
                      <a:headEnd type="none" w="med" len="med"/>
                      <a:tailEnd type="none" w="med" len="med"/>
                    </a:lnB>
                    <a:lnTlToBr>
                      <a:noFill/>
                    </a:lnTlToBr>
                    <a:lnBlToTr>
                      <a:noFill/>
                    </a:lnBlToTr>
                    <a:noFill/>
                  </a:tcPr>
                </a:tc>
                <a:tc>
                  <a:txBody>
                    <a:bodyPr/>
                    <a:lstStyle>
                      <a:lvl1pPr indent="2540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0" marR="0" lvl="0" indent="254000" algn="ctr" defTabSz="914400" rtl="0" eaLnBrk="1" fontAlgn="base" latinLnBrk="0" hangingPunct="1">
                        <a:lnSpc>
                          <a:spcPct val="100000"/>
                        </a:lnSpc>
                        <a:spcBef>
                          <a:spcPct val="0"/>
                        </a:spcBef>
                        <a:spcAft>
                          <a:spcPct val="0"/>
                        </a:spcAft>
                        <a:buClrTx/>
                        <a:buSzTx/>
                        <a:buFontTx/>
                        <a:buNone/>
                      </a:pPr>
                      <a:r>
                        <a:rPr kumimoji="0" lang="en-US" altLang="en-US" sz="1800" b="0" i="0" u="none" strike="noStrike" cap="none" normalizeH="0" baseline="0" smtClean="0">
                          <a:ln>
                            <a:noFill/>
                          </a:ln>
                          <a:solidFill>
                            <a:schemeClr val="tx1"/>
                          </a:solidFill>
                          <a:effectLst/>
                          <a:latin typeface="Arial" panose="020B0604020202020204" pitchFamily="34" charset="0"/>
                        </a:rPr>
                        <a:t>6</a:t>
                      </a:r>
                      <a:endParaRPr kumimoji="0" lang="en-US" altLang="en-US" sz="1800" b="0" i="0" u="none" strike="noStrike" cap="none" normalizeH="0" baseline="0" smtClean="0">
                        <a:ln>
                          <a:noFill/>
                        </a:ln>
                        <a:solidFill>
                          <a:schemeClr val="tx1"/>
                        </a:solidFill>
                        <a:effectLst/>
                        <a:latin typeface="Times New Roman" panose="02020603050405020304" pitchFamily="18" charset="0"/>
                        <a:ea typeface="方正书宋"/>
                        <a:cs typeface="方正书宋"/>
                      </a:endParaRPr>
                    </a:p>
                  </a:txBody>
                  <a:tcPr marL="68580" marR="68580" marT="0" marB="0" anchor="ctr" horzOverflow="overflow">
                    <a:lnL w="9525" cap="flat" cmpd="sng" algn="ctr">
                      <a:solidFill>
                        <a:srgbClr val="D575A1"/>
                      </a:solidFill>
                      <a:prstDash val="solid"/>
                      <a:round/>
                      <a:headEnd type="none" w="med" len="med"/>
                      <a:tailEnd type="none" w="med" len="med"/>
                    </a:lnL>
                    <a:lnR w="9525" cap="flat" cmpd="sng" algn="ctr">
                      <a:solidFill>
                        <a:srgbClr val="D575A1"/>
                      </a:solidFill>
                      <a:prstDash val="solid"/>
                      <a:round/>
                      <a:headEnd type="none" w="med" len="med"/>
                      <a:tailEnd type="none" w="med" len="med"/>
                    </a:lnR>
                    <a:lnT w="9525" cap="flat" cmpd="sng" algn="ctr">
                      <a:solidFill>
                        <a:srgbClr val="D575A1"/>
                      </a:solidFill>
                      <a:prstDash val="solid"/>
                      <a:round/>
                      <a:headEnd type="none" w="med" len="med"/>
                      <a:tailEnd type="none" w="med" len="med"/>
                    </a:lnT>
                    <a:lnB w="9525" cap="flat" cmpd="sng" algn="ctr">
                      <a:solidFill>
                        <a:srgbClr val="D575A1"/>
                      </a:solidFill>
                      <a:prstDash val="solid"/>
                      <a:round/>
                      <a:headEnd type="none" w="med" len="med"/>
                      <a:tailEnd type="none" w="med" len="med"/>
                    </a:lnB>
                    <a:lnTlToBr>
                      <a:noFill/>
                    </a:lnTlToBr>
                    <a:lnBlToTr>
                      <a:noFill/>
                    </a:lnBlToTr>
                    <a:noFill/>
                  </a:tcPr>
                </a:tc>
                <a:tc>
                  <a:txBody>
                    <a:bodyPr/>
                    <a:lstStyle>
                      <a:lvl1pPr indent="2540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0" marR="0" lvl="0" indent="254000" algn="ctr" defTabSz="914400" rtl="0" eaLnBrk="1" fontAlgn="base" latinLnBrk="0" hangingPunct="1">
                        <a:lnSpc>
                          <a:spcPct val="100000"/>
                        </a:lnSpc>
                        <a:spcBef>
                          <a:spcPct val="0"/>
                        </a:spcBef>
                        <a:spcAft>
                          <a:spcPct val="0"/>
                        </a:spcAft>
                        <a:buClrTx/>
                        <a:buSzTx/>
                        <a:buFontTx/>
                        <a:buNone/>
                      </a:pPr>
                      <a:r>
                        <a:rPr kumimoji="0" lang="en-US" altLang="en-US" sz="1800" b="0" i="0" u="none" strike="noStrike" cap="none" normalizeH="0" baseline="0" smtClean="0">
                          <a:ln>
                            <a:noFill/>
                          </a:ln>
                          <a:solidFill>
                            <a:schemeClr val="tx1"/>
                          </a:solidFill>
                          <a:effectLst/>
                          <a:latin typeface="Arial" panose="020B0604020202020204" pitchFamily="34" charset="0"/>
                        </a:rPr>
                        <a:t>5</a:t>
                      </a:r>
                      <a:endParaRPr kumimoji="0" lang="en-US" altLang="en-US" sz="1800" b="0" i="0" u="none" strike="noStrike" cap="none" normalizeH="0" baseline="0" smtClean="0">
                        <a:ln>
                          <a:noFill/>
                        </a:ln>
                        <a:solidFill>
                          <a:schemeClr val="tx1"/>
                        </a:solidFill>
                        <a:effectLst/>
                        <a:latin typeface="Times New Roman" panose="02020603050405020304" pitchFamily="18" charset="0"/>
                        <a:ea typeface="方正书宋"/>
                        <a:cs typeface="方正书宋"/>
                      </a:endParaRPr>
                    </a:p>
                  </a:txBody>
                  <a:tcPr marL="68580" marR="68580" marT="0" marB="0" anchor="ctr" horzOverflow="overflow">
                    <a:lnL w="9525" cap="flat" cmpd="sng" algn="ctr">
                      <a:solidFill>
                        <a:srgbClr val="D575A1"/>
                      </a:solidFill>
                      <a:prstDash val="solid"/>
                      <a:round/>
                      <a:headEnd type="none" w="med" len="med"/>
                      <a:tailEnd type="none" w="med" len="med"/>
                    </a:lnL>
                    <a:lnR w="9525" cap="flat" cmpd="sng" algn="ctr">
                      <a:solidFill>
                        <a:srgbClr val="D575A1"/>
                      </a:solidFill>
                      <a:prstDash val="solid"/>
                      <a:round/>
                      <a:headEnd type="none" w="med" len="med"/>
                      <a:tailEnd type="none" w="med" len="med"/>
                    </a:lnR>
                    <a:lnT w="9525" cap="flat" cmpd="sng" algn="ctr">
                      <a:solidFill>
                        <a:srgbClr val="D575A1"/>
                      </a:solidFill>
                      <a:prstDash val="solid"/>
                      <a:round/>
                      <a:headEnd type="none" w="med" len="med"/>
                      <a:tailEnd type="none" w="med" len="med"/>
                    </a:lnT>
                    <a:lnB w="9525" cap="flat" cmpd="sng" algn="ctr">
                      <a:solidFill>
                        <a:srgbClr val="D575A1"/>
                      </a:solidFill>
                      <a:prstDash val="solid"/>
                      <a:round/>
                      <a:headEnd type="none" w="med" len="med"/>
                      <a:tailEnd type="none" w="med" len="med"/>
                    </a:lnB>
                    <a:lnTlToBr>
                      <a:noFill/>
                    </a:lnTlToBr>
                    <a:lnBlToTr>
                      <a:noFill/>
                    </a:lnBlToTr>
                    <a:noFill/>
                  </a:tcPr>
                </a:tc>
              </a:tr>
              <a:tr h="284163">
                <a:tc>
                  <a:txBody>
                    <a:bodyPr/>
                    <a:lstStyle>
                      <a:lvl1pPr indent="2540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0" marR="0" lvl="0" indent="254000" algn="just" defTabSz="914400" rtl="0" eaLnBrk="1" fontAlgn="base" latinLnBrk="0" hangingPunct="1">
                        <a:lnSpc>
                          <a:spcPct val="100000"/>
                        </a:lnSpc>
                        <a:spcBef>
                          <a:spcPct val="0"/>
                        </a:spcBef>
                        <a:spcAft>
                          <a:spcPct val="0"/>
                        </a:spcAft>
                        <a:buClrTx/>
                        <a:buSzTx/>
                        <a:buFontTx/>
                        <a:buNone/>
                      </a:pPr>
                      <a:r>
                        <a:rPr kumimoji="0" lang="en-US" altLang="en-US" sz="18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可行性</a:t>
                      </a:r>
                      <a:endParaRPr kumimoji="0" lang="en-US" altLang="en-US" sz="18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marL="0" marR="0" marT="0" marB="0" anchor="ctr" horzOverflow="overflow">
                    <a:lnL w="9525" cap="flat" cmpd="sng" algn="ctr">
                      <a:solidFill>
                        <a:srgbClr val="D575A1"/>
                      </a:solidFill>
                      <a:prstDash val="solid"/>
                      <a:round/>
                      <a:headEnd type="none" w="med" len="med"/>
                      <a:tailEnd type="none" w="med" len="med"/>
                    </a:lnL>
                    <a:lnR w="9525" cap="flat" cmpd="sng" algn="ctr">
                      <a:solidFill>
                        <a:srgbClr val="D575A1"/>
                      </a:solidFill>
                      <a:prstDash val="solid"/>
                      <a:round/>
                      <a:headEnd type="none" w="med" len="med"/>
                      <a:tailEnd type="none" w="med" len="med"/>
                    </a:lnR>
                    <a:lnT w="9525" cap="flat" cmpd="sng" algn="ctr">
                      <a:solidFill>
                        <a:srgbClr val="D575A1"/>
                      </a:solidFill>
                      <a:prstDash val="solid"/>
                      <a:round/>
                      <a:headEnd type="none" w="med" len="med"/>
                      <a:tailEnd type="none" w="med" len="med"/>
                    </a:lnT>
                    <a:lnB w="9525" cap="flat" cmpd="sng" algn="ctr">
                      <a:solidFill>
                        <a:srgbClr val="D575A1"/>
                      </a:solidFill>
                      <a:prstDash val="solid"/>
                      <a:round/>
                      <a:headEnd type="none" w="med" len="med"/>
                      <a:tailEnd type="none" w="med" len="med"/>
                    </a:lnB>
                    <a:lnTlToBr>
                      <a:noFill/>
                    </a:lnTlToBr>
                    <a:lnBlToTr>
                      <a:noFill/>
                    </a:lnBlToTr>
                    <a:noFill/>
                  </a:tcPr>
                </a:tc>
                <a:tc>
                  <a:txBody>
                    <a:bodyPr/>
                    <a:lstStyle>
                      <a:lvl1pPr indent="2540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0" marR="0" lvl="0" indent="254000" algn="ctr" defTabSz="914400" rtl="0" eaLnBrk="1" fontAlgn="base" latinLnBrk="0" hangingPunct="1">
                        <a:lnSpc>
                          <a:spcPct val="100000"/>
                        </a:lnSpc>
                        <a:spcBef>
                          <a:spcPct val="0"/>
                        </a:spcBef>
                        <a:spcAft>
                          <a:spcPct val="0"/>
                        </a:spcAft>
                        <a:buClrTx/>
                        <a:buSzTx/>
                        <a:buFontTx/>
                        <a:buNone/>
                      </a:pPr>
                      <a:r>
                        <a:rPr kumimoji="0" lang="en-US" altLang="en-US" sz="1800" b="0" i="0" u="none" strike="noStrike" cap="none" normalizeH="0" baseline="0" smtClean="0">
                          <a:ln>
                            <a:noFill/>
                          </a:ln>
                          <a:solidFill>
                            <a:schemeClr val="tx1"/>
                          </a:solidFill>
                          <a:effectLst/>
                          <a:latin typeface="Arial" panose="020B0604020202020204" pitchFamily="34" charset="0"/>
                        </a:rPr>
                        <a:t>2</a:t>
                      </a:r>
                      <a:endParaRPr kumimoji="0" lang="en-US" altLang="en-US" sz="1800" b="0" i="0" u="none" strike="noStrike" cap="none" normalizeH="0" baseline="0" smtClean="0">
                        <a:ln>
                          <a:noFill/>
                        </a:ln>
                        <a:solidFill>
                          <a:schemeClr val="tx1"/>
                        </a:solidFill>
                        <a:effectLst/>
                        <a:latin typeface="Times New Roman" panose="02020603050405020304" pitchFamily="18" charset="0"/>
                        <a:ea typeface="方正书宋"/>
                        <a:cs typeface="方正书宋"/>
                      </a:endParaRPr>
                    </a:p>
                  </a:txBody>
                  <a:tcPr marL="68580" marR="68580" marT="0" marB="0" anchor="ctr" horzOverflow="overflow">
                    <a:lnL w="9525" cap="flat" cmpd="sng" algn="ctr">
                      <a:solidFill>
                        <a:srgbClr val="D575A1"/>
                      </a:solidFill>
                      <a:prstDash val="solid"/>
                      <a:round/>
                      <a:headEnd type="none" w="med" len="med"/>
                      <a:tailEnd type="none" w="med" len="med"/>
                    </a:lnL>
                    <a:lnR w="9525" cap="flat" cmpd="sng" algn="ctr">
                      <a:solidFill>
                        <a:srgbClr val="D575A1"/>
                      </a:solidFill>
                      <a:prstDash val="solid"/>
                      <a:round/>
                      <a:headEnd type="none" w="med" len="med"/>
                      <a:tailEnd type="none" w="med" len="med"/>
                    </a:lnR>
                    <a:lnT w="9525" cap="flat" cmpd="sng" algn="ctr">
                      <a:solidFill>
                        <a:srgbClr val="D575A1"/>
                      </a:solidFill>
                      <a:prstDash val="solid"/>
                      <a:round/>
                      <a:headEnd type="none" w="med" len="med"/>
                      <a:tailEnd type="none" w="med" len="med"/>
                    </a:lnT>
                    <a:lnB w="9525" cap="flat" cmpd="sng" algn="ctr">
                      <a:solidFill>
                        <a:srgbClr val="D575A1"/>
                      </a:solidFill>
                      <a:prstDash val="solid"/>
                      <a:round/>
                      <a:headEnd type="none" w="med" len="med"/>
                      <a:tailEnd type="none" w="med" len="med"/>
                    </a:lnB>
                    <a:lnTlToBr>
                      <a:noFill/>
                    </a:lnTlToBr>
                    <a:lnBlToTr>
                      <a:noFill/>
                    </a:lnBlToTr>
                    <a:noFill/>
                  </a:tcPr>
                </a:tc>
                <a:tc>
                  <a:txBody>
                    <a:bodyPr/>
                    <a:lstStyle>
                      <a:lvl1pPr indent="2540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0" marR="0" lvl="0" indent="254000" algn="ctr" defTabSz="914400" rtl="0" eaLnBrk="1" fontAlgn="base" latinLnBrk="0" hangingPunct="1">
                        <a:lnSpc>
                          <a:spcPct val="100000"/>
                        </a:lnSpc>
                        <a:spcBef>
                          <a:spcPct val="0"/>
                        </a:spcBef>
                        <a:spcAft>
                          <a:spcPct val="0"/>
                        </a:spcAft>
                        <a:buClrTx/>
                        <a:buSzTx/>
                        <a:buFontTx/>
                        <a:buNone/>
                      </a:pPr>
                      <a:r>
                        <a:rPr kumimoji="0" lang="en-US" altLang="en-US" sz="1800" b="0" i="0" u="none" strike="noStrike" cap="none" normalizeH="0" baseline="0" smtClean="0">
                          <a:ln>
                            <a:noFill/>
                          </a:ln>
                          <a:solidFill>
                            <a:schemeClr val="tx1"/>
                          </a:solidFill>
                          <a:effectLst/>
                          <a:latin typeface="Arial" panose="020B0604020202020204" pitchFamily="34" charset="0"/>
                        </a:rPr>
                        <a:t>1</a:t>
                      </a:r>
                      <a:endParaRPr kumimoji="0" lang="en-US" altLang="en-US" sz="1800" b="0" i="0" u="none" strike="noStrike" cap="none" normalizeH="0" baseline="0" smtClean="0">
                        <a:ln>
                          <a:noFill/>
                        </a:ln>
                        <a:solidFill>
                          <a:schemeClr val="tx1"/>
                        </a:solidFill>
                        <a:effectLst/>
                        <a:latin typeface="Times New Roman" panose="02020603050405020304" pitchFamily="18" charset="0"/>
                        <a:ea typeface="方正书宋"/>
                        <a:cs typeface="方正书宋"/>
                      </a:endParaRPr>
                    </a:p>
                  </a:txBody>
                  <a:tcPr marL="68580" marR="68580" marT="0" marB="0" anchor="ctr" horzOverflow="overflow">
                    <a:lnL w="9525" cap="flat" cmpd="sng" algn="ctr">
                      <a:solidFill>
                        <a:srgbClr val="D575A1"/>
                      </a:solidFill>
                      <a:prstDash val="solid"/>
                      <a:round/>
                      <a:headEnd type="none" w="med" len="med"/>
                      <a:tailEnd type="none" w="med" len="med"/>
                    </a:lnL>
                    <a:lnR w="9525" cap="flat" cmpd="sng" algn="ctr">
                      <a:solidFill>
                        <a:srgbClr val="D575A1"/>
                      </a:solidFill>
                      <a:prstDash val="solid"/>
                      <a:round/>
                      <a:headEnd type="none" w="med" len="med"/>
                      <a:tailEnd type="none" w="med" len="med"/>
                    </a:lnR>
                    <a:lnT w="9525" cap="flat" cmpd="sng" algn="ctr">
                      <a:solidFill>
                        <a:srgbClr val="D575A1"/>
                      </a:solidFill>
                      <a:prstDash val="solid"/>
                      <a:round/>
                      <a:headEnd type="none" w="med" len="med"/>
                      <a:tailEnd type="none" w="med" len="med"/>
                    </a:lnT>
                    <a:lnB w="9525" cap="flat" cmpd="sng" algn="ctr">
                      <a:solidFill>
                        <a:srgbClr val="D575A1"/>
                      </a:solidFill>
                      <a:prstDash val="solid"/>
                      <a:round/>
                      <a:headEnd type="none" w="med" len="med"/>
                      <a:tailEnd type="none" w="med" len="med"/>
                    </a:lnB>
                    <a:lnTlToBr>
                      <a:noFill/>
                    </a:lnTlToBr>
                    <a:lnBlToTr>
                      <a:noFill/>
                    </a:lnBlToTr>
                    <a:noFill/>
                  </a:tcPr>
                </a:tc>
                <a:tc>
                  <a:txBody>
                    <a:bodyPr/>
                    <a:lstStyle>
                      <a:lvl1pPr indent="2540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0" marR="0" lvl="0" indent="254000" algn="ctr" defTabSz="914400" rtl="0" eaLnBrk="1" fontAlgn="base" latinLnBrk="0" hangingPunct="1">
                        <a:lnSpc>
                          <a:spcPct val="100000"/>
                        </a:lnSpc>
                        <a:spcBef>
                          <a:spcPct val="0"/>
                        </a:spcBef>
                        <a:spcAft>
                          <a:spcPct val="0"/>
                        </a:spcAft>
                        <a:buClrTx/>
                        <a:buSzTx/>
                        <a:buFontTx/>
                        <a:buNone/>
                      </a:pPr>
                      <a:r>
                        <a:rPr kumimoji="0" lang="en-US" altLang="en-US" sz="1800" b="0" i="0" u="none" strike="noStrike" cap="none" normalizeH="0" baseline="0" smtClean="0">
                          <a:ln>
                            <a:noFill/>
                          </a:ln>
                          <a:solidFill>
                            <a:schemeClr val="tx1"/>
                          </a:solidFill>
                          <a:effectLst/>
                          <a:latin typeface="Arial" panose="020B0604020202020204" pitchFamily="34" charset="0"/>
                        </a:rPr>
                        <a:t>4</a:t>
                      </a:r>
                      <a:endParaRPr kumimoji="0" lang="en-US" altLang="en-US" sz="1800" b="0" i="0" u="none" strike="noStrike" cap="none" normalizeH="0" baseline="0" smtClean="0">
                        <a:ln>
                          <a:noFill/>
                        </a:ln>
                        <a:solidFill>
                          <a:schemeClr val="tx1"/>
                        </a:solidFill>
                        <a:effectLst/>
                        <a:latin typeface="Times New Roman" panose="02020603050405020304" pitchFamily="18" charset="0"/>
                        <a:ea typeface="方正书宋"/>
                        <a:cs typeface="方正书宋"/>
                      </a:endParaRPr>
                    </a:p>
                  </a:txBody>
                  <a:tcPr marL="68580" marR="68580" marT="0" marB="0" anchor="ctr" horzOverflow="overflow">
                    <a:lnL w="9525" cap="flat" cmpd="sng" algn="ctr">
                      <a:solidFill>
                        <a:srgbClr val="D575A1"/>
                      </a:solidFill>
                      <a:prstDash val="solid"/>
                      <a:round/>
                      <a:headEnd type="none" w="med" len="med"/>
                      <a:tailEnd type="none" w="med" len="med"/>
                    </a:lnL>
                    <a:lnR w="9525" cap="flat" cmpd="sng" algn="ctr">
                      <a:solidFill>
                        <a:srgbClr val="D575A1"/>
                      </a:solidFill>
                      <a:prstDash val="solid"/>
                      <a:round/>
                      <a:headEnd type="none" w="med" len="med"/>
                      <a:tailEnd type="none" w="med" len="med"/>
                    </a:lnR>
                    <a:lnT w="9525" cap="flat" cmpd="sng" algn="ctr">
                      <a:solidFill>
                        <a:srgbClr val="D575A1"/>
                      </a:solidFill>
                      <a:prstDash val="solid"/>
                      <a:round/>
                      <a:headEnd type="none" w="med" len="med"/>
                      <a:tailEnd type="none" w="med" len="med"/>
                    </a:lnT>
                    <a:lnB w="9525" cap="flat" cmpd="sng" algn="ctr">
                      <a:solidFill>
                        <a:srgbClr val="D575A1"/>
                      </a:solidFill>
                      <a:prstDash val="solid"/>
                      <a:round/>
                      <a:headEnd type="none" w="med" len="med"/>
                      <a:tailEnd type="none" w="med" len="med"/>
                    </a:lnB>
                    <a:lnTlToBr>
                      <a:noFill/>
                    </a:lnTlToBr>
                    <a:lnBlToTr>
                      <a:noFill/>
                    </a:lnBlToTr>
                    <a:noFill/>
                  </a:tcPr>
                </a:tc>
                <a:tc>
                  <a:txBody>
                    <a:bodyPr/>
                    <a:lstStyle>
                      <a:lvl1pPr indent="2540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0" marR="0" lvl="0" indent="254000" algn="ctr" defTabSz="914400" rtl="0" eaLnBrk="1" fontAlgn="base" latinLnBrk="0" hangingPunct="1">
                        <a:lnSpc>
                          <a:spcPct val="100000"/>
                        </a:lnSpc>
                        <a:spcBef>
                          <a:spcPct val="0"/>
                        </a:spcBef>
                        <a:spcAft>
                          <a:spcPct val="0"/>
                        </a:spcAft>
                        <a:buClrTx/>
                        <a:buSzTx/>
                        <a:buFontTx/>
                        <a:buNone/>
                      </a:pPr>
                      <a:r>
                        <a:rPr kumimoji="0" lang="en-US" altLang="en-US" sz="1800" b="0" i="0" u="none" strike="noStrike" cap="none" normalizeH="0" baseline="0" smtClean="0">
                          <a:ln>
                            <a:noFill/>
                          </a:ln>
                          <a:solidFill>
                            <a:schemeClr val="tx1"/>
                          </a:solidFill>
                          <a:effectLst/>
                          <a:latin typeface="Arial" panose="020B0604020202020204" pitchFamily="34" charset="0"/>
                        </a:rPr>
                        <a:t>3</a:t>
                      </a:r>
                      <a:endParaRPr kumimoji="0" lang="en-US" altLang="en-US" sz="1800" b="0" i="0" u="none" strike="noStrike" cap="none" normalizeH="0" baseline="0" smtClean="0">
                        <a:ln>
                          <a:noFill/>
                        </a:ln>
                        <a:solidFill>
                          <a:schemeClr val="tx1"/>
                        </a:solidFill>
                        <a:effectLst/>
                        <a:latin typeface="Times New Roman" panose="02020603050405020304" pitchFamily="18" charset="0"/>
                        <a:ea typeface="方正书宋"/>
                        <a:cs typeface="方正书宋"/>
                      </a:endParaRPr>
                    </a:p>
                  </a:txBody>
                  <a:tcPr marL="68580" marR="68580" marT="0" marB="0" anchor="ctr" horzOverflow="overflow">
                    <a:lnL w="9525" cap="flat" cmpd="sng" algn="ctr">
                      <a:solidFill>
                        <a:srgbClr val="D575A1"/>
                      </a:solidFill>
                      <a:prstDash val="solid"/>
                      <a:round/>
                      <a:headEnd type="none" w="med" len="med"/>
                      <a:tailEnd type="none" w="med" len="med"/>
                    </a:lnL>
                    <a:lnR w="9525" cap="flat" cmpd="sng" algn="ctr">
                      <a:solidFill>
                        <a:srgbClr val="D575A1"/>
                      </a:solidFill>
                      <a:prstDash val="solid"/>
                      <a:round/>
                      <a:headEnd type="none" w="med" len="med"/>
                      <a:tailEnd type="none" w="med" len="med"/>
                    </a:lnR>
                    <a:lnT w="9525" cap="flat" cmpd="sng" algn="ctr">
                      <a:solidFill>
                        <a:srgbClr val="D575A1"/>
                      </a:solidFill>
                      <a:prstDash val="solid"/>
                      <a:round/>
                      <a:headEnd type="none" w="med" len="med"/>
                      <a:tailEnd type="none" w="med" len="med"/>
                    </a:lnT>
                    <a:lnB w="9525" cap="flat" cmpd="sng" algn="ctr">
                      <a:solidFill>
                        <a:srgbClr val="D575A1"/>
                      </a:solidFill>
                      <a:prstDash val="solid"/>
                      <a:round/>
                      <a:headEnd type="none" w="med" len="med"/>
                      <a:tailEnd type="none" w="med" len="med"/>
                    </a:lnB>
                    <a:lnTlToBr>
                      <a:noFill/>
                    </a:lnTlToBr>
                    <a:lnBlToTr>
                      <a:noFill/>
                    </a:lnBlToTr>
                    <a:noFill/>
                  </a:tcPr>
                </a:tc>
                <a:tc>
                  <a:txBody>
                    <a:bodyPr/>
                    <a:lstStyle>
                      <a:lvl1pPr indent="2540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0" marR="0" lvl="0" indent="254000" algn="ctr" defTabSz="914400" rtl="0" eaLnBrk="1" fontAlgn="base" latinLnBrk="0" hangingPunct="1">
                        <a:lnSpc>
                          <a:spcPct val="100000"/>
                        </a:lnSpc>
                        <a:spcBef>
                          <a:spcPct val="0"/>
                        </a:spcBef>
                        <a:spcAft>
                          <a:spcPct val="0"/>
                        </a:spcAft>
                        <a:buClrTx/>
                        <a:buSzTx/>
                        <a:buFontTx/>
                        <a:buNone/>
                      </a:pPr>
                      <a:r>
                        <a:rPr kumimoji="0" lang="en-US" altLang="en-US" sz="1800" b="0" i="0" u="none" strike="noStrike" cap="none" normalizeH="0" baseline="0" smtClean="0">
                          <a:ln>
                            <a:noFill/>
                          </a:ln>
                          <a:solidFill>
                            <a:schemeClr val="tx1"/>
                          </a:solidFill>
                          <a:effectLst/>
                          <a:latin typeface="Arial" panose="020B0604020202020204" pitchFamily="34" charset="0"/>
                        </a:rPr>
                        <a:t>5</a:t>
                      </a:r>
                      <a:endParaRPr kumimoji="0" lang="en-US" altLang="en-US" sz="1800" b="0" i="0" u="none" strike="noStrike" cap="none" normalizeH="0" baseline="0" smtClean="0">
                        <a:ln>
                          <a:noFill/>
                        </a:ln>
                        <a:solidFill>
                          <a:schemeClr val="tx1"/>
                        </a:solidFill>
                        <a:effectLst/>
                        <a:latin typeface="Times New Roman" panose="02020603050405020304" pitchFamily="18" charset="0"/>
                        <a:ea typeface="方正书宋"/>
                        <a:cs typeface="方正书宋"/>
                      </a:endParaRPr>
                    </a:p>
                  </a:txBody>
                  <a:tcPr marL="68580" marR="68580" marT="0" marB="0" anchor="ctr" horzOverflow="overflow">
                    <a:lnL w="9525" cap="flat" cmpd="sng" algn="ctr">
                      <a:solidFill>
                        <a:srgbClr val="D575A1"/>
                      </a:solidFill>
                      <a:prstDash val="solid"/>
                      <a:round/>
                      <a:headEnd type="none" w="med" len="med"/>
                      <a:tailEnd type="none" w="med" len="med"/>
                    </a:lnL>
                    <a:lnR w="9525" cap="flat" cmpd="sng" algn="ctr">
                      <a:solidFill>
                        <a:srgbClr val="D575A1"/>
                      </a:solidFill>
                      <a:prstDash val="solid"/>
                      <a:round/>
                      <a:headEnd type="none" w="med" len="med"/>
                      <a:tailEnd type="none" w="med" len="med"/>
                    </a:lnR>
                    <a:lnT w="9525" cap="flat" cmpd="sng" algn="ctr">
                      <a:solidFill>
                        <a:srgbClr val="D575A1"/>
                      </a:solidFill>
                      <a:prstDash val="solid"/>
                      <a:round/>
                      <a:headEnd type="none" w="med" len="med"/>
                      <a:tailEnd type="none" w="med" len="med"/>
                    </a:lnT>
                    <a:lnB w="9525" cap="flat" cmpd="sng" algn="ctr">
                      <a:solidFill>
                        <a:srgbClr val="D575A1"/>
                      </a:solidFill>
                      <a:prstDash val="solid"/>
                      <a:round/>
                      <a:headEnd type="none" w="med" len="med"/>
                      <a:tailEnd type="none" w="med" len="med"/>
                    </a:lnB>
                    <a:lnTlToBr>
                      <a:noFill/>
                    </a:lnTlToBr>
                    <a:lnBlToTr>
                      <a:noFill/>
                    </a:lnBlToTr>
                    <a:noFill/>
                  </a:tcPr>
                </a:tc>
                <a:tc>
                  <a:txBody>
                    <a:bodyPr/>
                    <a:lstStyle>
                      <a:lvl1pPr indent="2540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0" marR="0" lvl="0" indent="254000" algn="ctr" defTabSz="914400" rtl="0" eaLnBrk="1" fontAlgn="base" latinLnBrk="0" hangingPunct="1">
                        <a:lnSpc>
                          <a:spcPct val="100000"/>
                        </a:lnSpc>
                        <a:spcBef>
                          <a:spcPct val="0"/>
                        </a:spcBef>
                        <a:spcAft>
                          <a:spcPct val="0"/>
                        </a:spcAft>
                        <a:buClrTx/>
                        <a:buSzTx/>
                        <a:buFontTx/>
                        <a:buNone/>
                      </a:pPr>
                      <a:r>
                        <a:rPr kumimoji="0" lang="en-US" altLang="en-US" sz="1800" b="0" i="0" u="none" strike="noStrike" cap="none" normalizeH="0" baseline="0" smtClean="0">
                          <a:ln>
                            <a:noFill/>
                          </a:ln>
                          <a:solidFill>
                            <a:schemeClr val="tx1"/>
                          </a:solidFill>
                          <a:effectLst/>
                          <a:latin typeface="Arial" panose="020B0604020202020204" pitchFamily="34" charset="0"/>
                        </a:rPr>
                        <a:t>6</a:t>
                      </a:r>
                      <a:endParaRPr kumimoji="0" lang="en-US" altLang="en-US" sz="1800" b="0" i="0" u="none" strike="noStrike" cap="none" normalizeH="0" baseline="0" smtClean="0">
                        <a:ln>
                          <a:noFill/>
                        </a:ln>
                        <a:solidFill>
                          <a:schemeClr val="tx1"/>
                        </a:solidFill>
                        <a:effectLst/>
                        <a:latin typeface="Times New Roman" panose="02020603050405020304" pitchFamily="18" charset="0"/>
                        <a:ea typeface="方正书宋"/>
                        <a:cs typeface="方正书宋"/>
                      </a:endParaRPr>
                    </a:p>
                  </a:txBody>
                  <a:tcPr marL="68580" marR="68580" marT="0" marB="0" anchor="ctr" horzOverflow="overflow">
                    <a:lnL w="9525" cap="flat" cmpd="sng" algn="ctr">
                      <a:solidFill>
                        <a:srgbClr val="D575A1"/>
                      </a:solidFill>
                      <a:prstDash val="solid"/>
                      <a:round/>
                      <a:headEnd type="none" w="med" len="med"/>
                      <a:tailEnd type="none" w="med" len="med"/>
                    </a:lnL>
                    <a:lnR w="9525" cap="flat" cmpd="sng" algn="ctr">
                      <a:solidFill>
                        <a:srgbClr val="D575A1"/>
                      </a:solidFill>
                      <a:prstDash val="solid"/>
                      <a:round/>
                      <a:headEnd type="none" w="med" len="med"/>
                      <a:tailEnd type="none" w="med" len="med"/>
                    </a:lnR>
                    <a:lnT w="9525" cap="flat" cmpd="sng" algn="ctr">
                      <a:solidFill>
                        <a:srgbClr val="D575A1"/>
                      </a:solidFill>
                      <a:prstDash val="solid"/>
                      <a:round/>
                      <a:headEnd type="none" w="med" len="med"/>
                      <a:tailEnd type="none" w="med" len="med"/>
                    </a:lnT>
                    <a:lnB w="9525" cap="flat" cmpd="sng" algn="ctr">
                      <a:solidFill>
                        <a:srgbClr val="D575A1"/>
                      </a:solidFill>
                      <a:prstDash val="solid"/>
                      <a:round/>
                      <a:headEnd type="none" w="med" len="med"/>
                      <a:tailEnd type="none" w="med" len="med"/>
                    </a:lnB>
                    <a:lnTlToBr>
                      <a:noFill/>
                    </a:lnTlToBr>
                    <a:lnBlToTr>
                      <a:noFill/>
                    </a:lnBlToTr>
                    <a:noFill/>
                  </a:tcPr>
                </a:tc>
              </a:tr>
              <a:tr h="355600">
                <a:tc>
                  <a:txBody>
                    <a:bodyPr/>
                    <a:lstStyle>
                      <a:lvl1pPr indent="2540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0" marR="0" lvl="0" indent="254000" algn="just" defTabSz="914400" rtl="0" eaLnBrk="1" fontAlgn="base" latinLnBrk="0" hangingPunct="1">
                        <a:lnSpc>
                          <a:spcPct val="100000"/>
                        </a:lnSpc>
                        <a:spcBef>
                          <a:spcPct val="0"/>
                        </a:spcBef>
                        <a:spcAft>
                          <a:spcPct val="0"/>
                        </a:spcAft>
                        <a:buClrTx/>
                        <a:buSzTx/>
                        <a:buFontTx/>
                        <a:buNone/>
                      </a:pPr>
                      <a:r>
                        <a:rPr kumimoji="0" lang="en-US" altLang="en-US" sz="18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可靠性</a:t>
                      </a:r>
                      <a:endParaRPr kumimoji="0" lang="en-US" altLang="en-US" sz="18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marL="0" marR="0" marT="0" marB="0" anchor="ctr" horzOverflow="overflow">
                    <a:lnL w="9525" cap="flat" cmpd="sng" algn="ctr">
                      <a:solidFill>
                        <a:srgbClr val="D575A1"/>
                      </a:solidFill>
                      <a:prstDash val="solid"/>
                      <a:round/>
                      <a:headEnd type="none" w="med" len="med"/>
                      <a:tailEnd type="none" w="med" len="med"/>
                    </a:lnL>
                    <a:lnR w="9525" cap="flat" cmpd="sng" algn="ctr">
                      <a:solidFill>
                        <a:srgbClr val="D575A1"/>
                      </a:solidFill>
                      <a:prstDash val="solid"/>
                      <a:round/>
                      <a:headEnd type="none" w="med" len="med"/>
                      <a:tailEnd type="none" w="med" len="med"/>
                    </a:lnR>
                    <a:lnT w="9525" cap="flat" cmpd="sng" algn="ctr">
                      <a:solidFill>
                        <a:srgbClr val="D575A1"/>
                      </a:solidFill>
                      <a:prstDash val="solid"/>
                      <a:round/>
                      <a:headEnd type="none" w="med" len="med"/>
                      <a:tailEnd type="none" w="med" len="med"/>
                    </a:lnT>
                    <a:lnB w="9525" cap="flat" cmpd="sng" algn="ctr">
                      <a:solidFill>
                        <a:srgbClr val="D575A1"/>
                      </a:solidFill>
                      <a:prstDash val="solid"/>
                      <a:round/>
                      <a:headEnd type="none" w="med" len="med"/>
                      <a:tailEnd type="none" w="med" len="med"/>
                    </a:lnB>
                    <a:lnTlToBr>
                      <a:noFill/>
                    </a:lnTlToBr>
                    <a:lnBlToTr>
                      <a:noFill/>
                    </a:lnBlToTr>
                    <a:noFill/>
                  </a:tcPr>
                </a:tc>
                <a:tc>
                  <a:txBody>
                    <a:bodyPr/>
                    <a:lstStyle>
                      <a:lvl1pPr indent="2540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0" marR="0" lvl="0" indent="254000" algn="ctr" defTabSz="914400" rtl="0" eaLnBrk="1" fontAlgn="base" latinLnBrk="0" hangingPunct="1">
                        <a:lnSpc>
                          <a:spcPct val="100000"/>
                        </a:lnSpc>
                        <a:spcBef>
                          <a:spcPct val="0"/>
                        </a:spcBef>
                        <a:spcAft>
                          <a:spcPct val="0"/>
                        </a:spcAft>
                        <a:buClrTx/>
                        <a:buSzTx/>
                        <a:buFontTx/>
                        <a:buNone/>
                      </a:pPr>
                      <a:r>
                        <a:rPr kumimoji="0" lang="en-US" altLang="en-US" sz="1800" b="0" i="0" u="none" strike="noStrike" cap="none" normalizeH="0" baseline="0" smtClean="0">
                          <a:ln>
                            <a:noFill/>
                          </a:ln>
                          <a:solidFill>
                            <a:schemeClr val="tx1"/>
                          </a:solidFill>
                          <a:effectLst/>
                          <a:latin typeface="Arial" panose="020B0604020202020204" pitchFamily="34" charset="0"/>
                        </a:rPr>
                        <a:t>4</a:t>
                      </a:r>
                      <a:endParaRPr kumimoji="0" lang="en-US" altLang="en-US" sz="1800" b="0" i="0" u="none" strike="noStrike" cap="none" normalizeH="0" baseline="0" smtClean="0">
                        <a:ln>
                          <a:noFill/>
                        </a:ln>
                        <a:solidFill>
                          <a:schemeClr val="tx1"/>
                        </a:solidFill>
                        <a:effectLst/>
                        <a:latin typeface="Times New Roman" panose="02020603050405020304" pitchFamily="18" charset="0"/>
                        <a:ea typeface="方正书宋"/>
                        <a:cs typeface="方正书宋"/>
                      </a:endParaRPr>
                    </a:p>
                  </a:txBody>
                  <a:tcPr marL="68580" marR="68580" marT="0" marB="0" anchor="ctr" horzOverflow="overflow">
                    <a:lnL w="9525" cap="flat" cmpd="sng" algn="ctr">
                      <a:solidFill>
                        <a:srgbClr val="D575A1"/>
                      </a:solidFill>
                      <a:prstDash val="solid"/>
                      <a:round/>
                      <a:headEnd type="none" w="med" len="med"/>
                      <a:tailEnd type="none" w="med" len="med"/>
                    </a:lnL>
                    <a:lnR w="9525" cap="flat" cmpd="sng" algn="ctr">
                      <a:solidFill>
                        <a:srgbClr val="D575A1"/>
                      </a:solidFill>
                      <a:prstDash val="solid"/>
                      <a:round/>
                      <a:headEnd type="none" w="med" len="med"/>
                      <a:tailEnd type="none" w="med" len="med"/>
                    </a:lnR>
                    <a:lnT w="9525" cap="flat" cmpd="sng" algn="ctr">
                      <a:solidFill>
                        <a:srgbClr val="D575A1"/>
                      </a:solidFill>
                      <a:prstDash val="solid"/>
                      <a:round/>
                      <a:headEnd type="none" w="med" len="med"/>
                      <a:tailEnd type="none" w="med" len="med"/>
                    </a:lnT>
                    <a:lnB w="9525" cap="flat" cmpd="sng" algn="ctr">
                      <a:solidFill>
                        <a:srgbClr val="D575A1"/>
                      </a:solidFill>
                      <a:prstDash val="solid"/>
                      <a:round/>
                      <a:headEnd type="none" w="med" len="med"/>
                      <a:tailEnd type="none" w="med" len="med"/>
                    </a:lnB>
                    <a:lnTlToBr>
                      <a:noFill/>
                    </a:lnTlToBr>
                    <a:lnBlToTr>
                      <a:noFill/>
                    </a:lnBlToTr>
                    <a:noFill/>
                  </a:tcPr>
                </a:tc>
                <a:tc>
                  <a:txBody>
                    <a:bodyPr/>
                    <a:lstStyle>
                      <a:lvl1pPr indent="2540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0" marR="0" lvl="0" indent="254000" algn="ctr" defTabSz="914400" rtl="0" eaLnBrk="1" fontAlgn="base" latinLnBrk="0" hangingPunct="1">
                        <a:lnSpc>
                          <a:spcPct val="100000"/>
                        </a:lnSpc>
                        <a:spcBef>
                          <a:spcPct val="0"/>
                        </a:spcBef>
                        <a:spcAft>
                          <a:spcPct val="0"/>
                        </a:spcAft>
                        <a:buClrTx/>
                        <a:buSzTx/>
                        <a:buFontTx/>
                        <a:buNone/>
                      </a:pPr>
                      <a:r>
                        <a:rPr kumimoji="0" lang="en-US" altLang="en-US" sz="1800" b="0" i="0" u="none" strike="noStrike" cap="none" normalizeH="0" baseline="0" smtClean="0">
                          <a:ln>
                            <a:noFill/>
                          </a:ln>
                          <a:solidFill>
                            <a:schemeClr val="tx1"/>
                          </a:solidFill>
                          <a:effectLst/>
                          <a:latin typeface="Arial" panose="020B0604020202020204" pitchFamily="34" charset="0"/>
                        </a:rPr>
                        <a:t>3</a:t>
                      </a:r>
                      <a:endParaRPr kumimoji="0" lang="en-US" altLang="en-US" sz="1800" b="0" i="0" u="none" strike="noStrike" cap="none" normalizeH="0" baseline="0" smtClean="0">
                        <a:ln>
                          <a:noFill/>
                        </a:ln>
                        <a:solidFill>
                          <a:schemeClr val="tx1"/>
                        </a:solidFill>
                        <a:effectLst/>
                        <a:latin typeface="Times New Roman" panose="02020603050405020304" pitchFamily="18" charset="0"/>
                        <a:ea typeface="方正书宋"/>
                        <a:cs typeface="方正书宋"/>
                      </a:endParaRPr>
                    </a:p>
                  </a:txBody>
                  <a:tcPr marL="68580" marR="68580" marT="0" marB="0" anchor="ctr" horzOverflow="overflow">
                    <a:lnL w="9525" cap="flat" cmpd="sng" algn="ctr">
                      <a:solidFill>
                        <a:srgbClr val="D575A1"/>
                      </a:solidFill>
                      <a:prstDash val="solid"/>
                      <a:round/>
                      <a:headEnd type="none" w="med" len="med"/>
                      <a:tailEnd type="none" w="med" len="med"/>
                    </a:lnL>
                    <a:lnR w="9525" cap="flat" cmpd="sng" algn="ctr">
                      <a:solidFill>
                        <a:srgbClr val="D575A1"/>
                      </a:solidFill>
                      <a:prstDash val="solid"/>
                      <a:round/>
                      <a:headEnd type="none" w="med" len="med"/>
                      <a:tailEnd type="none" w="med" len="med"/>
                    </a:lnR>
                    <a:lnT w="9525" cap="flat" cmpd="sng" algn="ctr">
                      <a:solidFill>
                        <a:srgbClr val="D575A1"/>
                      </a:solidFill>
                      <a:prstDash val="solid"/>
                      <a:round/>
                      <a:headEnd type="none" w="med" len="med"/>
                      <a:tailEnd type="none" w="med" len="med"/>
                    </a:lnT>
                    <a:lnB w="9525" cap="flat" cmpd="sng" algn="ctr">
                      <a:solidFill>
                        <a:srgbClr val="D575A1"/>
                      </a:solidFill>
                      <a:prstDash val="solid"/>
                      <a:round/>
                      <a:headEnd type="none" w="med" len="med"/>
                      <a:tailEnd type="none" w="med" len="med"/>
                    </a:lnB>
                    <a:lnTlToBr>
                      <a:noFill/>
                    </a:lnTlToBr>
                    <a:lnBlToTr>
                      <a:noFill/>
                    </a:lnBlToTr>
                    <a:noFill/>
                  </a:tcPr>
                </a:tc>
                <a:tc>
                  <a:txBody>
                    <a:bodyPr/>
                    <a:lstStyle>
                      <a:lvl1pPr indent="2540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0" marR="0" lvl="0" indent="254000" algn="ctr" defTabSz="914400" rtl="0" eaLnBrk="1" fontAlgn="base" latinLnBrk="0" hangingPunct="1">
                        <a:lnSpc>
                          <a:spcPct val="100000"/>
                        </a:lnSpc>
                        <a:spcBef>
                          <a:spcPct val="0"/>
                        </a:spcBef>
                        <a:spcAft>
                          <a:spcPct val="0"/>
                        </a:spcAft>
                        <a:buClrTx/>
                        <a:buSzTx/>
                        <a:buFontTx/>
                        <a:buNone/>
                      </a:pPr>
                      <a:r>
                        <a:rPr kumimoji="0" lang="en-US" altLang="en-US" sz="1800" b="0" i="0" u="none" strike="noStrike" cap="none" normalizeH="0" baseline="0" smtClean="0">
                          <a:ln>
                            <a:noFill/>
                          </a:ln>
                          <a:solidFill>
                            <a:schemeClr val="tx1"/>
                          </a:solidFill>
                          <a:effectLst/>
                          <a:latin typeface="Arial" panose="020B0604020202020204" pitchFamily="34" charset="0"/>
                        </a:rPr>
                        <a:t>5</a:t>
                      </a:r>
                      <a:endParaRPr kumimoji="0" lang="en-US" altLang="en-US" sz="1800" b="0" i="0" u="none" strike="noStrike" cap="none" normalizeH="0" baseline="0" smtClean="0">
                        <a:ln>
                          <a:noFill/>
                        </a:ln>
                        <a:solidFill>
                          <a:schemeClr val="tx1"/>
                        </a:solidFill>
                        <a:effectLst/>
                        <a:latin typeface="Times New Roman" panose="02020603050405020304" pitchFamily="18" charset="0"/>
                        <a:ea typeface="方正书宋"/>
                        <a:cs typeface="方正书宋"/>
                      </a:endParaRPr>
                    </a:p>
                  </a:txBody>
                  <a:tcPr marL="68580" marR="68580" marT="0" marB="0" anchor="ctr" horzOverflow="overflow">
                    <a:lnL w="9525" cap="flat" cmpd="sng" algn="ctr">
                      <a:solidFill>
                        <a:srgbClr val="D575A1"/>
                      </a:solidFill>
                      <a:prstDash val="solid"/>
                      <a:round/>
                      <a:headEnd type="none" w="med" len="med"/>
                      <a:tailEnd type="none" w="med" len="med"/>
                    </a:lnL>
                    <a:lnR w="9525" cap="flat" cmpd="sng" algn="ctr">
                      <a:solidFill>
                        <a:srgbClr val="D575A1"/>
                      </a:solidFill>
                      <a:prstDash val="solid"/>
                      <a:round/>
                      <a:headEnd type="none" w="med" len="med"/>
                      <a:tailEnd type="none" w="med" len="med"/>
                    </a:lnR>
                    <a:lnT w="9525" cap="flat" cmpd="sng" algn="ctr">
                      <a:solidFill>
                        <a:srgbClr val="D575A1"/>
                      </a:solidFill>
                      <a:prstDash val="solid"/>
                      <a:round/>
                      <a:headEnd type="none" w="med" len="med"/>
                      <a:tailEnd type="none" w="med" len="med"/>
                    </a:lnT>
                    <a:lnB w="9525" cap="flat" cmpd="sng" algn="ctr">
                      <a:solidFill>
                        <a:srgbClr val="D575A1"/>
                      </a:solidFill>
                      <a:prstDash val="solid"/>
                      <a:round/>
                      <a:headEnd type="none" w="med" len="med"/>
                      <a:tailEnd type="none" w="med" len="med"/>
                    </a:lnB>
                    <a:lnTlToBr>
                      <a:noFill/>
                    </a:lnTlToBr>
                    <a:lnBlToTr>
                      <a:noFill/>
                    </a:lnBlToTr>
                    <a:noFill/>
                  </a:tcPr>
                </a:tc>
                <a:tc>
                  <a:txBody>
                    <a:bodyPr/>
                    <a:lstStyle>
                      <a:lvl1pPr indent="2540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0" marR="0" lvl="0" indent="254000" algn="ctr" defTabSz="914400" rtl="0" eaLnBrk="1" fontAlgn="base" latinLnBrk="0" hangingPunct="1">
                        <a:lnSpc>
                          <a:spcPct val="100000"/>
                        </a:lnSpc>
                        <a:spcBef>
                          <a:spcPct val="0"/>
                        </a:spcBef>
                        <a:spcAft>
                          <a:spcPct val="0"/>
                        </a:spcAft>
                        <a:buClrTx/>
                        <a:buSzTx/>
                        <a:buFontTx/>
                        <a:buNone/>
                      </a:pPr>
                      <a:r>
                        <a:rPr kumimoji="0" lang="en-US" altLang="en-US" sz="1800" b="0" i="0" u="none" strike="noStrike" cap="none" normalizeH="0" baseline="0" smtClean="0">
                          <a:ln>
                            <a:noFill/>
                          </a:ln>
                          <a:solidFill>
                            <a:schemeClr val="tx1"/>
                          </a:solidFill>
                          <a:effectLst/>
                          <a:latin typeface="Arial" panose="020B0604020202020204" pitchFamily="34" charset="0"/>
                        </a:rPr>
                        <a:t>6</a:t>
                      </a:r>
                      <a:endParaRPr kumimoji="0" lang="en-US" altLang="en-US" sz="1800" b="0" i="0" u="none" strike="noStrike" cap="none" normalizeH="0" baseline="0" smtClean="0">
                        <a:ln>
                          <a:noFill/>
                        </a:ln>
                        <a:solidFill>
                          <a:schemeClr val="tx1"/>
                        </a:solidFill>
                        <a:effectLst/>
                        <a:latin typeface="Times New Roman" panose="02020603050405020304" pitchFamily="18" charset="0"/>
                        <a:ea typeface="方正书宋"/>
                        <a:cs typeface="方正书宋"/>
                      </a:endParaRPr>
                    </a:p>
                  </a:txBody>
                  <a:tcPr marL="68580" marR="68580" marT="0" marB="0" anchor="ctr" horzOverflow="overflow">
                    <a:lnL w="9525" cap="flat" cmpd="sng" algn="ctr">
                      <a:solidFill>
                        <a:srgbClr val="D575A1"/>
                      </a:solidFill>
                      <a:prstDash val="solid"/>
                      <a:round/>
                      <a:headEnd type="none" w="med" len="med"/>
                      <a:tailEnd type="none" w="med" len="med"/>
                    </a:lnL>
                    <a:lnR w="9525" cap="flat" cmpd="sng" algn="ctr">
                      <a:solidFill>
                        <a:srgbClr val="D575A1"/>
                      </a:solidFill>
                      <a:prstDash val="solid"/>
                      <a:round/>
                      <a:headEnd type="none" w="med" len="med"/>
                      <a:tailEnd type="none" w="med" len="med"/>
                    </a:lnR>
                    <a:lnT w="9525" cap="flat" cmpd="sng" algn="ctr">
                      <a:solidFill>
                        <a:srgbClr val="D575A1"/>
                      </a:solidFill>
                      <a:prstDash val="solid"/>
                      <a:round/>
                      <a:headEnd type="none" w="med" len="med"/>
                      <a:tailEnd type="none" w="med" len="med"/>
                    </a:lnT>
                    <a:lnB w="9525" cap="flat" cmpd="sng" algn="ctr">
                      <a:solidFill>
                        <a:srgbClr val="D575A1"/>
                      </a:solidFill>
                      <a:prstDash val="solid"/>
                      <a:round/>
                      <a:headEnd type="none" w="med" len="med"/>
                      <a:tailEnd type="none" w="med" len="med"/>
                    </a:lnB>
                    <a:lnTlToBr>
                      <a:noFill/>
                    </a:lnTlToBr>
                    <a:lnBlToTr>
                      <a:noFill/>
                    </a:lnBlToTr>
                    <a:noFill/>
                  </a:tcPr>
                </a:tc>
                <a:tc>
                  <a:txBody>
                    <a:bodyPr/>
                    <a:lstStyle>
                      <a:lvl1pPr indent="2540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0" marR="0" lvl="0" indent="254000" algn="ctr" defTabSz="914400" rtl="0" eaLnBrk="1" fontAlgn="base" latinLnBrk="0" hangingPunct="1">
                        <a:lnSpc>
                          <a:spcPct val="100000"/>
                        </a:lnSpc>
                        <a:spcBef>
                          <a:spcPct val="0"/>
                        </a:spcBef>
                        <a:spcAft>
                          <a:spcPct val="0"/>
                        </a:spcAft>
                        <a:buClrTx/>
                        <a:buSzTx/>
                        <a:buFontTx/>
                        <a:buNone/>
                      </a:pPr>
                      <a:r>
                        <a:rPr kumimoji="0" lang="en-US" altLang="en-US" sz="1800" b="0" i="0" u="none" strike="noStrike" cap="none" normalizeH="0" baseline="0" smtClean="0">
                          <a:ln>
                            <a:noFill/>
                          </a:ln>
                          <a:solidFill>
                            <a:schemeClr val="tx1"/>
                          </a:solidFill>
                          <a:effectLst/>
                          <a:latin typeface="Arial" panose="020B0604020202020204" pitchFamily="34" charset="0"/>
                        </a:rPr>
                        <a:t>2</a:t>
                      </a:r>
                      <a:endParaRPr kumimoji="0" lang="en-US" altLang="en-US" sz="1800" b="0" i="0" u="none" strike="noStrike" cap="none" normalizeH="0" baseline="0" smtClean="0">
                        <a:ln>
                          <a:noFill/>
                        </a:ln>
                        <a:solidFill>
                          <a:schemeClr val="tx1"/>
                        </a:solidFill>
                        <a:effectLst/>
                        <a:latin typeface="Times New Roman" panose="02020603050405020304" pitchFamily="18" charset="0"/>
                        <a:ea typeface="方正书宋"/>
                        <a:cs typeface="方正书宋"/>
                      </a:endParaRPr>
                    </a:p>
                  </a:txBody>
                  <a:tcPr marL="68580" marR="68580" marT="0" marB="0" anchor="ctr" horzOverflow="overflow">
                    <a:lnL w="9525" cap="flat" cmpd="sng" algn="ctr">
                      <a:solidFill>
                        <a:srgbClr val="D575A1"/>
                      </a:solidFill>
                      <a:prstDash val="solid"/>
                      <a:round/>
                      <a:headEnd type="none" w="med" len="med"/>
                      <a:tailEnd type="none" w="med" len="med"/>
                    </a:lnL>
                    <a:lnR w="9525" cap="flat" cmpd="sng" algn="ctr">
                      <a:solidFill>
                        <a:srgbClr val="D575A1"/>
                      </a:solidFill>
                      <a:prstDash val="solid"/>
                      <a:round/>
                      <a:headEnd type="none" w="med" len="med"/>
                      <a:tailEnd type="none" w="med" len="med"/>
                    </a:lnR>
                    <a:lnT w="9525" cap="flat" cmpd="sng" algn="ctr">
                      <a:solidFill>
                        <a:srgbClr val="D575A1"/>
                      </a:solidFill>
                      <a:prstDash val="solid"/>
                      <a:round/>
                      <a:headEnd type="none" w="med" len="med"/>
                      <a:tailEnd type="none" w="med" len="med"/>
                    </a:lnT>
                    <a:lnB w="9525" cap="flat" cmpd="sng" algn="ctr">
                      <a:solidFill>
                        <a:srgbClr val="D575A1"/>
                      </a:solidFill>
                      <a:prstDash val="solid"/>
                      <a:round/>
                      <a:headEnd type="none" w="med" len="med"/>
                      <a:tailEnd type="none" w="med" len="med"/>
                    </a:lnB>
                    <a:lnTlToBr>
                      <a:noFill/>
                    </a:lnTlToBr>
                    <a:lnBlToTr>
                      <a:noFill/>
                    </a:lnBlToTr>
                    <a:noFill/>
                  </a:tcPr>
                </a:tc>
                <a:tc>
                  <a:txBody>
                    <a:bodyPr/>
                    <a:lstStyle>
                      <a:lvl1pPr indent="2540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0" marR="0" lvl="0" indent="254000" algn="ctr" defTabSz="914400" rtl="0" eaLnBrk="1" fontAlgn="base" latinLnBrk="0" hangingPunct="1">
                        <a:lnSpc>
                          <a:spcPct val="100000"/>
                        </a:lnSpc>
                        <a:spcBef>
                          <a:spcPct val="0"/>
                        </a:spcBef>
                        <a:spcAft>
                          <a:spcPct val="0"/>
                        </a:spcAft>
                        <a:buClrTx/>
                        <a:buSzTx/>
                        <a:buFontTx/>
                        <a:buNone/>
                      </a:pPr>
                      <a:r>
                        <a:rPr kumimoji="0" lang="en-US" altLang="en-US" sz="1800" b="0" i="0" u="none" strike="noStrike" cap="none" normalizeH="0" baseline="0" smtClean="0">
                          <a:ln>
                            <a:noFill/>
                          </a:ln>
                          <a:solidFill>
                            <a:schemeClr val="tx1"/>
                          </a:solidFill>
                          <a:effectLst/>
                          <a:latin typeface="Arial" panose="020B0604020202020204" pitchFamily="34" charset="0"/>
                        </a:rPr>
                        <a:t>1</a:t>
                      </a:r>
                      <a:endParaRPr kumimoji="0" lang="en-US" altLang="en-US" sz="1800" b="0" i="0" u="none" strike="noStrike" cap="none" normalizeH="0" baseline="0" smtClean="0">
                        <a:ln>
                          <a:noFill/>
                        </a:ln>
                        <a:solidFill>
                          <a:schemeClr val="tx1"/>
                        </a:solidFill>
                        <a:effectLst/>
                        <a:latin typeface="Times New Roman" panose="02020603050405020304" pitchFamily="18" charset="0"/>
                        <a:ea typeface="方正书宋"/>
                        <a:cs typeface="方正书宋"/>
                      </a:endParaRPr>
                    </a:p>
                  </a:txBody>
                  <a:tcPr marL="68580" marR="68580" marT="0" marB="0" anchor="ctr" horzOverflow="overflow">
                    <a:lnL w="9525" cap="flat" cmpd="sng" algn="ctr">
                      <a:solidFill>
                        <a:srgbClr val="D575A1"/>
                      </a:solidFill>
                      <a:prstDash val="solid"/>
                      <a:round/>
                      <a:headEnd type="none" w="med" len="med"/>
                      <a:tailEnd type="none" w="med" len="med"/>
                    </a:lnL>
                    <a:lnR w="9525" cap="flat" cmpd="sng" algn="ctr">
                      <a:solidFill>
                        <a:srgbClr val="D575A1"/>
                      </a:solidFill>
                      <a:prstDash val="solid"/>
                      <a:round/>
                      <a:headEnd type="none" w="med" len="med"/>
                      <a:tailEnd type="none" w="med" len="med"/>
                    </a:lnR>
                    <a:lnT w="9525" cap="flat" cmpd="sng" algn="ctr">
                      <a:solidFill>
                        <a:srgbClr val="D575A1"/>
                      </a:solidFill>
                      <a:prstDash val="solid"/>
                      <a:round/>
                      <a:headEnd type="none" w="med" len="med"/>
                      <a:tailEnd type="none" w="med" len="med"/>
                    </a:lnT>
                    <a:lnB w="9525" cap="flat" cmpd="sng" algn="ctr">
                      <a:solidFill>
                        <a:srgbClr val="D575A1"/>
                      </a:solidFill>
                      <a:prstDash val="solid"/>
                      <a:round/>
                      <a:headEnd type="none" w="med" len="med"/>
                      <a:tailEnd type="none" w="med" len="med"/>
                    </a:lnB>
                    <a:lnTlToBr>
                      <a:noFill/>
                    </a:lnTlToBr>
                    <a:lnBlToTr>
                      <a:noFill/>
                    </a:lnBlToTr>
                    <a:noFill/>
                  </a:tcPr>
                </a:tc>
              </a:tr>
              <a:tr h="284163">
                <a:tc>
                  <a:txBody>
                    <a:bodyPr/>
                    <a:lstStyle>
                      <a:lvl1pPr indent="2540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0" marR="0" lvl="0" indent="254000" algn="just" defTabSz="914400" rtl="0" eaLnBrk="1" fontAlgn="base" latinLnBrk="0" hangingPunct="1">
                        <a:lnSpc>
                          <a:spcPct val="100000"/>
                        </a:lnSpc>
                        <a:spcBef>
                          <a:spcPct val="0"/>
                        </a:spcBef>
                        <a:spcAft>
                          <a:spcPct val="0"/>
                        </a:spcAft>
                        <a:buClrTx/>
                        <a:buSzTx/>
                        <a:buFontTx/>
                        <a:buNone/>
                      </a:pPr>
                      <a:r>
                        <a:rPr kumimoji="0" lang="en-US" altLang="en-US" sz="18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频率</a:t>
                      </a:r>
                      <a:endParaRPr kumimoji="0" lang="en-US" altLang="en-US" sz="18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marL="0" marR="0" marT="0" marB="0" anchor="ctr" horzOverflow="overflow">
                    <a:lnL w="9525" cap="flat" cmpd="sng" algn="ctr">
                      <a:solidFill>
                        <a:srgbClr val="D575A1"/>
                      </a:solidFill>
                      <a:prstDash val="solid"/>
                      <a:round/>
                      <a:headEnd type="none" w="med" len="med"/>
                      <a:tailEnd type="none" w="med" len="med"/>
                    </a:lnL>
                    <a:lnR w="9525" cap="flat" cmpd="sng" algn="ctr">
                      <a:solidFill>
                        <a:srgbClr val="D575A1"/>
                      </a:solidFill>
                      <a:prstDash val="solid"/>
                      <a:round/>
                      <a:headEnd type="none" w="med" len="med"/>
                      <a:tailEnd type="none" w="med" len="med"/>
                    </a:lnR>
                    <a:lnT w="9525" cap="flat" cmpd="sng" algn="ctr">
                      <a:solidFill>
                        <a:srgbClr val="D575A1"/>
                      </a:solidFill>
                      <a:prstDash val="solid"/>
                      <a:round/>
                      <a:headEnd type="none" w="med" len="med"/>
                      <a:tailEnd type="none" w="med" len="med"/>
                    </a:lnT>
                    <a:lnB w="9525" cap="flat" cmpd="sng" algn="ctr">
                      <a:solidFill>
                        <a:srgbClr val="D575A1"/>
                      </a:solidFill>
                      <a:prstDash val="solid"/>
                      <a:round/>
                      <a:headEnd type="none" w="med" len="med"/>
                      <a:tailEnd type="none" w="med" len="med"/>
                    </a:lnB>
                    <a:lnTlToBr>
                      <a:noFill/>
                    </a:lnTlToBr>
                    <a:lnBlToTr>
                      <a:noFill/>
                    </a:lnBlToTr>
                    <a:noFill/>
                  </a:tcPr>
                </a:tc>
                <a:tc>
                  <a:txBody>
                    <a:bodyPr/>
                    <a:lstStyle>
                      <a:lvl1pPr indent="2540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0" marR="0" lvl="0" indent="254000" algn="ctr" defTabSz="914400" rtl="0" eaLnBrk="1" fontAlgn="base" latinLnBrk="0" hangingPunct="1">
                        <a:lnSpc>
                          <a:spcPct val="100000"/>
                        </a:lnSpc>
                        <a:spcBef>
                          <a:spcPct val="0"/>
                        </a:spcBef>
                        <a:spcAft>
                          <a:spcPct val="0"/>
                        </a:spcAft>
                        <a:buClrTx/>
                        <a:buSzTx/>
                        <a:buFontTx/>
                        <a:buNone/>
                      </a:pPr>
                      <a:r>
                        <a:rPr kumimoji="0" lang="en-US" altLang="en-US" sz="1800" b="0" i="0" u="none" strike="noStrike" cap="none" normalizeH="0" baseline="0" smtClean="0">
                          <a:ln>
                            <a:noFill/>
                          </a:ln>
                          <a:solidFill>
                            <a:schemeClr val="tx1"/>
                          </a:solidFill>
                          <a:effectLst/>
                          <a:latin typeface="Arial" panose="020B0604020202020204" pitchFamily="34" charset="0"/>
                        </a:rPr>
                        <a:t>5</a:t>
                      </a:r>
                      <a:endParaRPr kumimoji="0" lang="en-US" altLang="en-US" sz="1800" b="0" i="0" u="none" strike="noStrike" cap="none" normalizeH="0" baseline="0" smtClean="0">
                        <a:ln>
                          <a:noFill/>
                        </a:ln>
                        <a:solidFill>
                          <a:schemeClr val="tx1"/>
                        </a:solidFill>
                        <a:effectLst/>
                        <a:latin typeface="Times New Roman" panose="02020603050405020304" pitchFamily="18" charset="0"/>
                        <a:ea typeface="方正书宋"/>
                        <a:cs typeface="方正书宋"/>
                      </a:endParaRPr>
                    </a:p>
                  </a:txBody>
                  <a:tcPr marL="68580" marR="68580" marT="0" marB="0" anchor="ctr" horzOverflow="overflow">
                    <a:lnL w="9525" cap="flat" cmpd="sng" algn="ctr">
                      <a:solidFill>
                        <a:srgbClr val="D575A1"/>
                      </a:solidFill>
                      <a:prstDash val="solid"/>
                      <a:round/>
                      <a:headEnd type="none" w="med" len="med"/>
                      <a:tailEnd type="none" w="med" len="med"/>
                    </a:lnL>
                    <a:lnR w="9525" cap="flat" cmpd="sng" algn="ctr">
                      <a:solidFill>
                        <a:srgbClr val="D575A1"/>
                      </a:solidFill>
                      <a:prstDash val="solid"/>
                      <a:round/>
                      <a:headEnd type="none" w="med" len="med"/>
                      <a:tailEnd type="none" w="med" len="med"/>
                    </a:lnR>
                    <a:lnT w="9525" cap="flat" cmpd="sng" algn="ctr">
                      <a:solidFill>
                        <a:srgbClr val="D575A1"/>
                      </a:solidFill>
                      <a:prstDash val="solid"/>
                      <a:round/>
                      <a:headEnd type="none" w="med" len="med"/>
                      <a:tailEnd type="none" w="med" len="med"/>
                    </a:lnT>
                    <a:lnB w="9525" cap="flat" cmpd="sng" algn="ctr">
                      <a:solidFill>
                        <a:srgbClr val="D575A1"/>
                      </a:solidFill>
                      <a:prstDash val="solid"/>
                      <a:round/>
                      <a:headEnd type="none" w="med" len="med"/>
                      <a:tailEnd type="none" w="med" len="med"/>
                    </a:lnB>
                    <a:lnTlToBr>
                      <a:noFill/>
                    </a:lnTlToBr>
                    <a:lnBlToTr>
                      <a:noFill/>
                    </a:lnBlToTr>
                    <a:noFill/>
                  </a:tcPr>
                </a:tc>
                <a:tc>
                  <a:txBody>
                    <a:bodyPr/>
                    <a:lstStyle>
                      <a:lvl1pPr indent="2540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0" marR="0" lvl="0" indent="254000" algn="ctr" defTabSz="914400" rtl="0" eaLnBrk="1" fontAlgn="base" latinLnBrk="0" hangingPunct="1">
                        <a:lnSpc>
                          <a:spcPct val="100000"/>
                        </a:lnSpc>
                        <a:spcBef>
                          <a:spcPct val="0"/>
                        </a:spcBef>
                        <a:spcAft>
                          <a:spcPct val="0"/>
                        </a:spcAft>
                        <a:buClrTx/>
                        <a:buSzTx/>
                        <a:buFontTx/>
                        <a:buNone/>
                      </a:pPr>
                      <a:r>
                        <a:rPr kumimoji="0" lang="en-US" altLang="en-US" sz="1800" b="0" i="0" u="none" strike="noStrike" cap="none" normalizeH="0" baseline="0" smtClean="0">
                          <a:ln>
                            <a:noFill/>
                          </a:ln>
                          <a:solidFill>
                            <a:schemeClr val="tx1"/>
                          </a:solidFill>
                          <a:effectLst/>
                          <a:latin typeface="Arial" panose="020B0604020202020204" pitchFamily="34" charset="0"/>
                        </a:rPr>
                        <a:t>3</a:t>
                      </a:r>
                      <a:endParaRPr kumimoji="0" lang="en-US" altLang="en-US" sz="1800" b="0" i="0" u="none" strike="noStrike" cap="none" normalizeH="0" baseline="0" smtClean="0">
                        <a:ln>
                          <a:noFill/>
                        </a:ln>
                        <a:solidFill>
                          <a:schemeClr val="tx1"/>
                        </a:solidFill>
                        <a:effectLst/>
                        <a:latin typeface="Times New Roman" panose="02020603050405020304" pitchFamily="18" charset="0"/>
                        <a:ea typeface="方正书宋"/>
                        <a:cs typeface="方正书宋"/>
                      </a:endParaRPr>
                    </a:p>
                  </a:txBody>
                  <a:tcPr marL="68580" marR="68580" marT="0" marB="0" anchor="ctr" horzOverflow="overflow">
                    <a:lnL w="9525" cap="flat" cmpd="sng" algn="ctr">
                      <a:solidFill>
                        <a:srgbClr val="D575A1"/>
                      </a:solidFill>
                      <a:prstDash val="solid"/>
                      <a:round/>
                      <a:headEnd type="none" w="med" len="med"/>
                      <a:tailEnd type="none" w="med" len="med"/>
                    </a:lnL>
                    <a:lnR w="9525" cap="flat" cmpd="sng" algn="ctr">
                      <a:solidFill>
                        <a:srgbClr val="D575A1"/>
                      </a:solidFill>
                      <a:prstDash val="solid"/>
                      <a:round/>
                      <a:headEnd type="none" w="med" len="med"/>
                      <a:tailEnd type="none" w="med" len="med"/>
                    </a:lnR>
                    <a:lnT w="9525" cap="flat" cmpd="sng" algn="ctr">
                      <a:solidFill>
                        <a:srgbClr val="D575A1"/>
                      </a:solidFill>
                      <a:prstDash val="solid"/>
                      <a:round/>
                      <a:headEnd type="none" w="med" len="med"/>
                      <a:tailEnd type="none" w="med" len="med"/>
                    </a:lnT>
                    <a:lnB w="9525" cap="flat" cmpd="sng" algn="ctr">
                      <a:solidFill>
                        <a:srgbClr val="D575A1"/>
                      </a:solidFill>
                      <a:prstDash val="solid"/>
                      <a:round/>
                      <a:headEnd type="none" w="med" len="med"/>
                      <a:tailEnd type="none" w="med" len="med"/>
                    </a:lnB>
                    <a:lnTlToBr>
                      <a:noFill/>
                    </a:lnTlToBr>
                    <a:lnBlToTr>
                      <a:noFill/>
                    </a:lnBlToTr>
                    <a:noFill/>
                  </a:tcPr>
                </a:tc>
                <a:tc>
                  <a:txBody>
                    <a:bodyPr/>
                    <a:lstStyle>
                      <a:lvl1pPr indent="2540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0" marR="0" lvl="0" indent="254000" algn="ctr" defTabSz="914400" rtl="0" eaLnBrk="1" fontAlgn="base" latinLnBrk="0" hangingPunct="1">
                        <a:lnSpc>
                          <a:spcPct val="100000"/>
                        </a:lnSpc>
                        <a:spcBef>
                          <a:spcPct val="0"/>
                        </a:spcBef>
                        <a:spcAft>
                          <a:spcPct val="0"/>
                        </a:spcAft>
                        <a:buClrTx/>
                        <a:buSzTx/>
                        <a:buFontTx/>
                        <a:buNone/>
                      </a:pPr>
                      <a:r>
                        <a:rPr kumimoji="0" lang="en-US" altLang="en-US" sz="1800" b="0" i="0" u="none" strike="noStrike" cap="none" normalizeH="0" baseline="0" smtClean="0">
                          <a:ln>
                            <a:noFill/>
                          </a:ln>
                          <a:solidFill>
                            <a:schemeClr val="tx1"/>
                          </a:solidFill>
                          <a:effectLst/>
                          <a:latin typeface="Arial" panose="020B0604020202020204" pitchFamily="34" charset="0"/>
                        </a:rPr>
                        <a:t>6</a:t>
                      </a:r>
                      <a:endParaRPr kumimoji="0" lang="en-US" altLang="en-US" sz="1800" b="0" i="0" u="none" strike="noStrike" cap="none" normalizeH="0" baseline="0" smtClean="0">
                        <a:ln>
                          <a:noFill/>
                        </a:ln>
                        <a:solidFill>
                          <a:schemeClr val="tx1"/>
                        </a:solidFill>
                        <a:effectLst/>
                        <a:latin typeface="Times New Roman" panose="02020603050405020304" pitchFamily="18" charset="0"/>
                        <a:ea typeface="方正书宋"/>
                        <a:cs typeface="方正书宋"/>
                      </a:endParaRPr>
                    </a:p>
                  </a:txBody>
                  <a:tcPr marL="68580" marR="68580" marT="0" marB="0" anchor="ctr" horzOverflow="overflow">
                    <a:lnL w="9525" cap="flat" cmpd="sng" algn="ctr">
                      <a:solidFill>
                        <a:srgbClr val="D575A1"/>
                      </a:solidFill>
                      <a:prstDash val="solid"/>
                      <a:round/>
                      <a:headEnd type="none" w="med" len="med"/>
                      <a:tailEnd type="none" w="med" len="med"/>
                    </a:lnL>
                    <a:lnR w="9525" cap="flat" cmpd="sng" algn="ctr">
                      <a:solidFill>
                        <a:srgbClr val="D575A1"/>
                      </a:solidFill>
                      <a:prstDash val="solid"/>
                      <a:round/>
                      <a:headEnd type="none" w="med" len="med"/>
                      <a:tailEnd type="none" w="med" len="med"/>
                    </a:lnR>
                    <a:lnT w="9525" cap="flat" cmpd="sng" algn="ctr">
                      <a:solidFill>
                        <a:srgbClr val="D575A1"/>
                      </a:solidFill>
                      <a:prstDash val="solid"/>
                      <a:round/>
                      <a:headEnd type="none" w="med" len="med"/>
                      <a:tailEnd type="none" w="med" len="med"/>
                    </a:lnT>
                    <a:lnB w="9525" cap="flat" cmpd="sng" algn="ctr">
                      <a:solidFill>
                        <a:srgbClr val="D575A1"/>
                      </a:solidFill>
                      <a:prstDash val="solid"/>
                      <a:round/>
                      <a:headEnd type="none" w="med" len="med"/>
                      <a:tailEnd type="none" w="med" len="med"/>
                    </a:lnB>
                    <a:lnTlToBr>
                      <a:noFill/>
                    </a:lnTlToBr>
                    <a:lnBlToTr>
                      <a:noFill/>
                    </a:lnBlToTr>
                    <a:noFill/>
                  </a:tcPr>
                </a:tc>
                <a:tc>
                  <a:txBody>
                    <a:bodyPr/>
                    <a:lstStyle>
                      <a:lvl1pPr indent="2540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0" marR="0" lvl="0" indent="254000" algn="ctr" defTabSz="914400" rtl="0" eaLnBrk="1" fontAlgn="base" latinLnBrk="0" hangingPunct="1">
                        <a:lnSpc>
                          <a:spcPct val="100000"/>
                        </a:lnSpc>
                        <a:spcBef>
                          <a:spcPct val="0"/>
                        </a:spcBef>
                        <a:spcAft>
                          <a:spcPct val="0"/>
                        </a:spcAft>
                        <a:buClrTx/>
                        <a:buSzTx/>
                        <a:buFontTx/>
                        <a:buNone/>
                      </a:pPr>
                      <a:r>
                        <a:rPr kumimoji="0" lang="en-US" altLang="en-US" sz="1800" b="0" i="0" u="none" strike="noStrike" cap="none" normalizeH="0" baseline="0" smtClean="0">
                          <a:ln>
                            <a:noFill/>
                          </a:ln>
                          <a:solidFill>
                            <a:schemeClr val="tx1"/>
                          </a:solidFill>
                          <a:effectLst/>
                          <a:latin typeface="Arial" panose="020B0604020202020204" pitchFamily="34" charset="0"/>
                        </a:rPr>
                        <a:t>4</a:t>
                      </a:r>
                      <a:endParaRPr kumimoji="0" lang="en-US" altLang="en-US" sz="1800" b="0" i="0" u="none" strike="noStrike" cap="none" normalizeH="0" baseline="0" smtClean="0">
                        <a:ln>
                          <a:noFill/>
                        </a:ln>
                        <a:solidFill>
                          <a:schemeClr val="tx1"/>
                        </a:solidFill>
                        <a:effectLst/>
                        <a:latin typeface="Times New Roman" panose="02020603050405020304" pitchFamily="18" charset="0"/>
                        <a:ea typeface="方正书宋"/>
                        <a:cs typeface="方正书宋"/>
                      </a:endParaRPr>
                    </a:p>
                  </a:txBody>
                  <a:tcPr marL="68580" marR="68580" marT="0" marB="0" anchor="ctr" horzOverflow="overflow">
                    <a:lnL w="9525" cap="flat" cmpd="sng" algn="ctr">
                      <a:solidFill>
                        <a:srgbClr val="D575A1"/>
                      </a:solidFill>
                      <a:prstDash val="solid"/>
                      <a:round/>
                      <a:headEnd type="none" w="med" len="med"/>
                      <a:tailEnd type="none" w="med" len="med"/>
                    </a:lnL>
                    <a:lnR w="9525" cap="flat" cmpd="sng" algn="ctr">
                      <a:solidFill>
                        <a:srgbClr val="D575A1"/>
                      </a:solidFill>
                      <a:prstDash val="solid"/>
                      <a:round/>
                      <a:headEnd type="none" w="med" len="med"/>
                      <a:tailEnd type="none" w="med" len="med"/>
                    </a:lnR>
                    <a:lnT w="9525" cap="flat" cmpd="sng" algn="ctr">
                      <a:solidFill>
                        <a:srgbClr val="D575A1"/>
                      </a:solidFill>
                      <a:prstDash val="solid"/>
                      <a:round/>
                      <a:headEnd type="none" w="med" len="med"/>
                      <a:tailEnd type="none" w="med" len="med"/>
                    </a:lnT>
                    <a:lnB w="9525" cap="flat" cmpd="sng" algn="ctr">
                      <a:solidFill>
                        <a:srgbClr val="D575A1"/>
                      </a:solidFill>
                      <a:prstDash val="solid"/>
                      <a:round/>
                      <a:headEnd type="none" w="med" len="med"/>
                      <a:tailEnd type="none" w="med" len="med"/>
                    </a:lnB>
                    <a:lnTlToBr>
                      <a:noFill/>
                    </a:lnTlToBr>
                    <a:lnBlToTr>
                      <a:noFill/>
                    </a:lnBlToTr>
                    <a:noFill/>
                  </a:tcPr>
                </a:tc>
                <a:tc>
                  <a:txBody>
                    <a:bodyPr/>
                    <a:lstStyle>
                      <a:lvl1pPr indent="2540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0" marR="0" lvl="0" indent="254000" algn="ctr" defTabSz="914400" rtl="0" eaLnBrk="1" fontAlgn="base" latinLnBrk="0" hangingPunct="1">
                        <a:lnSpc>
                          <a:spcPct val="100000"/>
                        </a:lnSpc>
                        <a:spcBef>
                          <a:spcPct val="0"/>
                        </a:spcBef>
                        <a:spcAft>
                          <a:spcPct val="0"/>
                        </a:spcAft>
                        <a:buClrTx/>
                        <a:buSzTx/>
                        <a:buFontTx/>
                        <a:buNone/>
                      </a:pPr>
                      <a:r>
                        <a:rPr kumimoji="0" lang="en-US" altLang="en-US" sz="1800" b="0" i="0" u="none" strike="noStrike" cap="none" normalizeH="0" baseline="0" smtClean="0">
                          <a:ln>
                            <a:noFill/>
                          </a:ln>
                          <a:solidFill>
                            <a:schemeClr val="tx1"/>
                          </a:solidFill>
                          <a:effectLst/>
                          <a:latin typeface="Arial" panose="020B0604020202020204" pitchFamily="34" charset="0"/>
                        </a:rPr>
                        <a:t>2</a:t>
                      </a:r>
                      <a:endParaRPr kumimoji="0" lang="en-US" altLang="en-US" sz="1800" b="0" i="0" u="none" strike="noStrike" cap="none" normalizeH="0" baseline="0" smtClean="0">
                        <a:ln>
                          <a:noFill/>
                        </a:ln>
                        <a:solidFill>
                          <a:schemeClr val="tx1"/>
                        </a:solidFill>
                        <a:effectLst/>
                        <a:latin typeface="Times New Roman" panose="02020603050405020304" pitchFamily="18" charset="0"/>
                        <a:ea typeface="方正书宋"/>
                        <a:cs typeface="方正书宋"/>
                      </a:endParaRPr>
                    </a:p>
                  </a:txBody>
                  <a:tcPr marL="68580" marR="68580" marT="0" marB="0" anchor="ctr" horzOverflow="overflow">
                    <a:lnL w="9525" cap="flat" cmpd="sng" algn="ctr">
                      <a:solidFill>
                        <a:srgbClr val="D575A1"/>
                      </a:solidFill>
                      <a:prstDash val="solid"/>
                      <a:round/>
                      <a:headEnd type="none" w="med" len="med"/>
                      <a:tailEnd type="none" w="med" len="med"/>
                    </a:lnL>
                    <a:lnR w="9525" cap="flat" cmpd="sng" algn="ctr">
                      <a:solidFill>
                        <a:srgbClr val="D575A1"/>
                      </a:solidFill>
                      <a:prstDash val="solid"/>
                      <a:round/>
                      <a:headEnd type="none" w="med" len="med"/>
                      <a:tailEnd type="none" w="med" len="med"/>
                    </a:lnR>
                    <a:lnT w="9525" cap="flat" cmpd="sng" algn="ctr">
                      <a:solidFill>
                        <a:srgbClr val="D575A1"/>
                      </a:solidFill>
                      <a:prstDash val="solid"/>
                      <a:round/>
                      <a:headEnd type="none" w="med" len="med"/>
                      <a:tailEnd type="none" w="med" len="med"/>
                    </a:lnT>
                    <a:lnB w="9525" cap="flat" cmpd="sng" algn="ctr">
                      <a:solidFill>
                        <a:srgbClr val="D575A1"/>
                      </a:solidFill>
                      <a:prstDash val="solid"/>
                      <a:round/>
                      <a:headEnd type="none" w="med" len="med"/>
                      <a:tailEnd type="none" w="med" len="med"/>
                    </a:lnB>
                    <a:lnTlToBr>
                      <a:noFill/>
                    </a:lnTlToBr>
                    <a:lnBlToTr>
                      <a:noFill/>
                    </a:lnBlToTr>
                    <a:noFill/>
                  </a:tcPr>
                </a:tc>
                <a:tc>
                  <a:txBody>
                    <a:bodyPr/>
                    <a:lstStyle>
                      <a:lvl1pPr indent="2540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0" marR="0" lvl="0" indent="254000" algn="ctr" defTabSz="914400" rtl="0" eaLnBrk="1" fontAlgn="base" latinLnBrk="0" hangingPunct="1">
                        <a:lnSpc>
                          <a:spcPct val="100000"/>
                        </a:lnSpc>
                        <a:spcBef>
                          <a:spcPct val="0"/>
                        </a:spcBef>
                        <a:spcAft>
                          <a:spcPct val="0"/>
                        </a:spcAft>
                        <a:buClrTx/>
                        <a:buSzTx/>
                        <a:buFontTx/>
                        <a:buNone/>
                      </a:pPr>
                      <a:r>
                        <a:rPr kumimoji="0" lang="en-US" altLang="en-US" sz="1800" b="0" i="0" u="none" strike="noStrike" cap="none" normalizeH="0" baseline="0" smtClean="0">
                          <a:ln>
                            <a:noFill/>
                          </a:ln>
                          <a:solidFill>
                            <a:schemeClr val="tx1"/>
                          </a:solidFill>
                          <a:effectLst/>
                          <a:latin typeface="Arial" panose="020B0604020202020204" pitchFamily="34" charset="0"/>
                        </a:rPr>
                        <a:t>1</a:t>
                      </a:r>
                      <a:endParaRPr kumimoji="0" lang="en-US" altLang="en-US" sz="1800" b="0" i="0" u="none" strike="noStrike" cap="none" normalizeH="0" baseline="0" smtClean="0">
                        <a:ln>
                          <a:noFill/>
                        </a:ln>
                        <a:solidFill>
                          <a:schemeClr val="tx1"/>
                        </a:solidFill>
                        <a:effectLst/>
                        <a:latin typeface="Times New Roman" panose="02020603050405020304" pitchFamily="18" charset="0"/>
                        <a:ea typeface="方正书宋"/>
                        <a:cs typeface="方正书宋"/>
                      </a:endParaRPr>
                    </a:p>
                  </a:txBody>
                  <a:tcPr marL="68580" marR="68580" marT="0" marB="0" anchor="ctr" horzOverflow="overflow">
                    <a:lnL w="9525" cap="flat" cmpd="sng" algn="ctr">
                      <a:solidFill>
                        <a:srgbClr val="D575A1"/>
                      </a:solidFill>
                      <a:prstDash val="solid"/>
                      <a:round/>
                      <a:headEnd type="none" w="med" len="med"/>
                      <a:tailEnd type="none" w="med" len="med"/>
                    </a:lnL>
                    <a:lnR w="9525" cap="flat" cmpd="sng" algn="ctr">
                      <a:solidFill>
                        <a:srgbClr val="D575A1"/>
                      </a:solidFill>
                      <a:prstDash val="solid"/>
                      <a:round/>
                      <a:headEnd type="none" w="med" len="med"/>
                      <a:tailEnd type="none" w="med" len="med"/>
                    </a:lnR>
                    <a:lnT w="9525" cap="flat" cmpd="sng" algn="ctr">
                      <a:solidFill>
                        <a:srgbClr val="D575A1"/>
                      </a:solidFill>
                      <a:prstDash val="solid"/>
                      <a:round/>
                      <a:headEnd type="none" w="med" len="med"/>
                      <a:tailEnd type="none" w="med" len="med"/>
                    </a:lnT>
                    <a:lnB w="9525" cap="flat" cmpd="sng" algn="ctr">
                      <a:solidFill>
                        <a:srgbClr val="D575A1"/>
                      </a:solidFill>
                      <a:prstDash val="solid"/>
                      <a:round/>
                      <a:headEnd type="none" w="med" len="med"/>
                      <a:tailEnd type="none" w="med" len="med"/>
                    </a:lnB>
                    <a:lnTlToBr>
                      <a:noFill/>
                    </a:lnTlToBr>
                    <a:lnBlToTr>
                      <a:noFill/>
                    </a:lnBlToTr>
                    <a:noFill/>
                  </a:tcPr>
                </a:tc>
              </a:tr>
            </a:tbl>
          </a:graphicData>
        </a:graphic>
      </p:graphicFrame>
      <p:sp>
        <p:nvSpPr>
          <p:cNvPr id="15447" name="TextBox 8"/>
          <p:cNvSpPr txBox="1"/>
          <p:nvPr/>
        </p:nvSpPr>
        <p:spPr>
          <a:xfrm>
            <a:off x="2700338" y="2565400"/>
            <a:ext cx="3384550" cy="338138"/>
          </a:xfrm>
          <a:prstGeom prst="rect">
            <a:avLst/>
          </a:prstGeom>
          <a:solidFill>
            <a:srgbClr val="FFC000"/>
          </a:solidFill>
          <a:ln w="9525">
            <a:noFill/>
          </a:ln>
        </p:spPr>
        <p:txBody>
          <a:bodyPr>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r>
              <a:rPr lang="zh-CN" altLang="en-US" sz="1600" dirty="0">
                <a:solidFill>
                  <a:srgbClr val="000000"/>
                </a:solidFill>
                <a:latin typeface="微软雅黑" panose="020B0503020204020204" charset="-122"/>
                <a:ea typeface="微软雅黑" panose="020B0503020204020204" charset="-122"/>
              </a:rPr>
              <a:t>六种运输方式技术经济指标比较</a:t>
            </a:r>
            <a:endParaRPr lang="zh-CN" altLang="en-US" sz="1600" dirty="0">
              <a:solidFill>
                <a:srgbClr val="000000"/>
              </a:solidFill>
              <a:latin typeface="微软雅黑" panose="020B0503020204020204" charset="-122"/>
              <a:ea typeface="微软雅黑" panose="020B0503020204020204" charset="-122"/>
            </a:endParaRPr>
          </a:p>
        </p:txBody>
      </p:sp>
      <p:sp>
        <p:nvSpPr>
          <p:cNvPr id="9" name="文本框 8"/>
          <p:cNvSpPr txBox="1"/>
          <p:nvPr/>
        </p:nvSpPr>
        <p:spPr>
          <a:xfrm>
            <a:off x="2555875" y="5706110"/>
            <a:ext cx="4069080" cy="502920"/>
          </a:xfrm>
          <a:prstGeom prst="rect">
            <a:avLst/>
          </a:prstGeom>
          <a:noFill/>
        </p:spPr>
        <p:txBody>
          <a:bodyPr wrap="none" rtlCol="0">
            <a:spAutoFit/>
          </a:bodyPr>
          <a:p>
            <a:pPr algn="l">
              <a:lnSpc>
                <a:spcPct val="150000"/>
              </a:lnSpc>
            </a:pPr>
            <a:r>
              <a:rPr lang="zh-CN" altLang="en-US">
                <a:solidFill>
                  <a:srgbClr val="1B2F47"/>
                </a:solidFill>
                <a:latin typeface="微软雅黑" panose="020B0503020204020204" charset="-122"/>
                <a:ea typeface="微软雅黑" panose="020B0503020204020204" charset="-122"/>
              </a:rPr>
              <a:t>注：各项指标对应的数字越小表示越好</a:t>
            </a:r>
            <a:endParaRPr lang="zh-CN" altLang="en-US">
              <a:solidFill>
                <a:srgbClr val="1B2F47"/>
              </a:solidFill>
              <a:latin typeface="微软雅黑" panose="020B0503020204020204" charset="-122"/>
              <a:ea typeface="微软雅黑" panose="020B0503020204020204" charset="-122"/>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6" name="矩形 2"/>
          <p:cNvSpPr>
            <a:spLocks noGrp="1"/>
          </p:cNvSpPr>
          <p:nvPr>
            <p:ph type="title" idx="4294967295"/>
          </p:nvPr>
        </p:nvSpPr>
        <p:spPr>
          <a:ln/>
        </p:spPr>
        <p:txBody>
          <a:bodyPr vert="horz" wrap="square" lIns="91440" tIns="45720" rIns="91440" bIns="45720" anchor="ctr" anchorCtr="0"/>
          <a:p>
            <a:pPr eaLnBrk="1" hangingPunct="1"/>
            <a:r>
              <a:rPr lang="en-US" altLang="en-US" sz="3200" b="0" dirty="0">
                <a:solidFill>
                  <a:srgbClr val="FF0000"/>
                </a:solidFill>
                <a:latin typeface="方正粗倩简体" pitchFamily="1" charset="-122"/>
                <a:ea typeface="方正粗倩简体" pitchFamily="1" charset="-122"/>
              </a:rPr>
              <a:t>5.</a:t>
            </a:r>
            <a:r>
              <a:rPr lang="zh-CN" altLang="en-US" sz="3200" b="0" dirty="0">
                <a:solidFill>
                  <a:srgbClr val="FF0000"/>
                </a:solidFill>
                <a:latin typeface="方正粗倩简体" pitchFamily="1" charset="-122"/>
                <a:ea typeface="方正粗倩简体" pitchFamily="1" charset="-122"/>
              </a:rPr>
              <a:t>3</a:t>
            </a:r>
            <a:r>
              <a:rPr lang="en-US" altLang="en-US" sz="3200" b="0" dirty="0">
                <a:solidFill>
                  <a:srgbClr val="FF0000"/>
                </a:solidFill>
                <a:latin typeface="方正粗倩简体" pitchFamily="1" charset="-122"/>
                <a:ea typeface="方正粗倩简体" pitchFamily="1" charset="-122"/>
              </a:rPr>
              <a:t> </a:t>
            </a:r>
            <a:r>
              <a:rPr lang="zh-CN" altLang="en-US" sz="3200" b="0" dirty="0">
                <a:solidFill>
                  <a:srgbClr val="FF0000"/>
                </a:solidFill>
                <a:latin typeface="方正粗倩简体" pitchFamily="1" charset="-122"/>
                <a:ea typeface="方正粗倩简体" pitchFamily="1" charset="-122"/>
              </a:rPr>
              <a:t>运输的新模式</a:t>
            </a:r>
            <a:endParaRPr lang="en-US" altLang="en-US" sz="3200" b="0" dirty="0">
              <a:solidFill>
                <a:srgbClr val="FF0000"/>
              </a:solidFill>
              <a:latin typeface="方正粗倩简体" pitchFamily="1" charset="-122"/>
              <a:ea typeface="方正粗倩简体" pitchFamily="1" charset="-122"/>
            </a:endParaRPr>
          </a:p>
        </p:txBody>
      </p:sp>
      <p:sp>
        <p:nvSpPr>
          <p:cNvPr id="16387" name="TextBox 1"/>
          <p:cNvSpPr txBox="1"/>
          <p:nvPr/>
        </p:nvSpPr>
        <p:spPr>
          <a:xfrm>
            <a:off x="1116013" y="1125538"/>
            <a:ext cx="4608512" cy="519112"/>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eaLnBrk="1" hangingPunct="1">
              <a:spcBef>
                <a:spcPct val="0"/>
              </a:spcBef>
              <a:buNone/>
            </a:pPr>
            <a:r>
              <a:rPr lang="en-US" altLang="en-US" sz="2800" b="1" dirty="0">
                <a:solidFill>
                  <a:srgbClr val="7030A0"/>
                </a:solidFill>
                <a:latin typeface="黑体" panose="02010609060101010101" pitchFamily="49" charset="-122"/>
                <a:ea typeface="黑体" panose="02010609060101010101" pitchFamily="49" charset="-122"/>
              </a:rPr>
              <a:t>5.3.</a:t>
            </a:r>
            <a:r>
              <a:rPr lang="zh-CN" altLang="en-US" sz="2800" b="1" dirty="0">
                <a:solidFill>
                  <a:srgbClr val="7030A0"/>
                </a:solidFill>
                <a:latin typeface="黑体" panose="02010609060101010101" pitchFamily="49" charset="-122"/>
                <a:ea typeface="黑体" panose="02010609060101010101" pitchFamily="49" charset="-122"/>
              </a:rPr>
              <a:t>1</a:t>
            </a:r>
            <a:r>
              <a:rPr lang="en-US" altLang="en-US" sz="2800" b="1" dirty="0">
                <a:solidFill>
                  <a:srgbClr val="7030A0"/>
                </a:solidFill>
                <a:latin typeface="黑体" panose="02010609060101010101" pitchFamily="49" charset="-122"/>
                <a:ea typeface="黑体" panose="02010609060101010101" pitchFamily="49" charset="-122"/>
              </a:rPr>
              <a:t> </a:t>
            </a:r>
            <a:r>
              <a:rPr lang="zh-CN" altLang="en-US" sz="2800" b="1" dirty="0">
                <a:solidFill>
                  <a:srgbClr val="7030A0"/>
                </a:solidFill>
                <a:latin typeface="黑体" panose="02010609060101010101" pitchFamily="49" charset="-122"/>
                <a:ea typeface="黑体" panose="02010609060101010101" pitchFamily="49" charset="-122"/>
              </a:rPr>
              <a:t>多式联运</a:t>
            </a:r>
            <a:endParaRPr lang="zh-CN" altLang="en-US" sz="2800" b="1" dirty="0">
              <a:solidFill>
                <a:srgbClr val="7030A0"/>
              </a:solidFill>
              <a:latin typeface="黑体" panose="02010609060101010101" pitchFamily="49" charset="-122"/>
              <a:ea typeface="黑体" panose="02010609060101010101" pitchFamily="49" charset="-122"/>
            </a:endParaRPr>
          </a:p>
        </p:txBody>
      </p:sp>
      <p:pic>
        <p:nvPicPr>
          <p:cNvPr id="16388" name="图示 7"/>
          <p:cNvPicPr/>
          <p:nvPr/>
        </p:nvPicPr>
        <p:blipFill>
          <a:blip r:embed="rId1"/>
          <a:stretch>
            <a:fillRect/>
          </a:stretch>
        </p:blipFill>
        <p:spPr>
          <a:xfrm>
            <a:off x="706438" y="1719263"/>
            <a:ext cx="8096250" cy="2097087"/>
          </a:xfrm>
          <a:prstGeom prst="rect">
            <a:avLst/>
          </a:prstGeom>
          <a:noFill/>
          <a:ln w="9525">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410" name="矩形 2"/>
          <p:cNvSpPr>
            <a:spLocks noGrp="1"/>
          </p:cNvSpPr>
          <p:nvPr>
            <p:ph type="title" idx="4294967295"/>
          </p:nvPr>
        </p:nvSpPr>
        <p:spPr>
          <a:ln/>
        </p:spPr>
        <p:txBody>
          <a:bodyPr vert="horz" wrap="square" lIns="91440" tIns="45720" rIns="91440" bIns="45720" anchor="ctr" anchorCtr="0"/>
          <a:p>
            <a:pPr eaLnBrk="1" hangingPunct="1"/>
            <a:r>
              <a:rPr lang="en-US" altLang="en-US" sz="3200" b="0" dirty="0">
                <a:solidFill>
                  <a:srgbClr val="002060"/>
                </a:solidFill>
                <a:latin typeface="方正粗倩简体" pitchFamily="1" charset="-122"/>
                <a:ea typeface="方正粗倩简体" pitchFamily="1" charset="-122"/>
              </a:rPr>
              <a:t>5.</a:t>
            </a:r>
            <a:r>
              <a:rPr lang="zh-CN" altLang="en-US" sz="3200" b="0" dirty="0">
                <a:solidFill>
                  <a:srgbClr val="002060"/>
                </a:solidFill>
                <a:latin typeface="方正粗倩简体" pitchFamily="1" charset="-122"/>
                <a:ea typeface="方正粗倩简体" pitchFamily="1" charset="-122"/>
              </a:rPr>
              <a:t>3</a:t>
            </a:r>
            <a:r>
              <a:rPr lang="en-US" altLang="en-US" sz="3200" b="0" dirty="0">
                <a:solidFill>
                  <a:srgbClr val="002060"/>
                </a:solidFill>
                <a:latin typeface="方正粗倩简体" pitchFamily="1" charset="-122"/>
                <a:ea typeface="方正粗倩简体" pitchFamily="1" charset="-122"/>
              </a:rPr>
              <a:t> </a:t>
            </a:r>
            <a:r>
              <a:rPr lang="zh-CN" altLang="en-US" sz="3200" b="0" dirty="0">
                <a:solidFill>
                  <a:srgbClr val="002060"/>
                </a:solidFill>
                <a:latin typeface="方正粗倩简体" pitchFamily="1" charset="-122"/>
                <a:ea typeface="方正粗倩简体" pitchFamily="1" charset="-122"/>
              </a:rPr>
              <a:t>运输的新模式</a:t>
            </a:r>
            <a:endParaRPr lang="zh-CN" altLang="en-US" sz="3200" b="0" dirty="0">
              <a:solidFill>
                <a:srgbClr val="002060"/>
              </a:solidFill>
              <a:latin typeface="方正粗倩简体" pitchFamily="1" charset="-122"/>
              <a:ea typeface="方正粗倩简体" pitchFamily="1" charset="-122"/>
            </a:endParaRPr>
          </a:p>
        </p:txBody>
      </p:sp>
      <p:sp>
        <p:nvSpPr>
          <p:cNvPr id="17411" name="TextBox 1"/>
          <p:cNvSpPr txBox="1"/>
          <p:nvPr/>
        </p:nvSpPr>
        <p:spPr>
          <a:xfrm>
            <a:off x="1116013" y="1125538"/>
            <a:ext cx="4608512" cy="519112"/>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eaLnBrk="1" hangingPunct="1">
              <a:spcBef>
                <a:spcPct val="0"/>
              </a:spcBef>
              <a:buNone/>
            </a:pPr>
            <a:r>
              <a:rPr lang="en-US" altLang="en-US" sz="2800" b="1" dirty="0">
                <a:solidFill>
                  <a:srgbClr val="7030A0"/>
                </a:solidFill>
                <a:latin typeface="黑体" panose="02010609060101010101" pitchFamily="49" charset="-122"/>
                <a:ea typeface="黑体" panose="02010609060101010101" pitchFamily="49" charset="-122"/>
              </a:rPr>
              <a:t>5.3.</a:t>
            </a:r>
            <a:r>
              <a:rPr lang="zh-CN" altLang="en-US" sz="2800" b="1" dirty="0">
                <a:solidFill>
                  <a:srgbClr val="7030A0"/>
                </a:solidFill>
                <a:latin typeface="黑体" panose="02010609060101010101" pitchFamily="49" charset="-122"/>
                <a:ea typeface="黑体" panose="02010609060101010101" pitchFamily="49" charset="-122"/>
              </a:rPr>
              <a:t>2</a:t>
            </a:r>
            <a:r>
              <a:rPr lang="en-US" altLang="en-US" sz="2800" b="1" dirty="0">
                <a:solidFill>
                  <a:srgbClr val="7030A0"/>
                </a:solidFill>
                <a:latin typeface="黑体" panose="02010609060101010101" pitchFamily="49" charset="-122"/>
                <a:ea typeface="黑体" panose="02010609060101010101" pitchFamily="49" charset="-122"/>
              </a:rPr>
              <a:t> </a:t>
            </a:r>
            <a:r>
              <a:rPr lang="zh-CN" altLang="en-US" sz="2800" b="1" dirty="0">
                <a:solidFill>
                  <a:srgbClr val="7030A0"/>
                </a:solidFill>
                <a:latin typeface="黑体" panose="02010609060101010101" pitchFamily="49" charset="-122"/>
                <a:ea typeface="黑体" panose="02010609060101010101" pitchFamily="49" charset="-122"/>
              </a:rPr>
              <a:t>集装箱运输</a:t>
            </a:r>
            <a:endParaRPr lang="zh-CN" altLang="en-US" sz="2800" b="1" dirty="0">
              <a:solidFill>
                <a:srgbClr val="7030A0"/>
              </a:solidFill>
              <a:latin typeface="黑体" panose="02010609060101010101" pitchFamily="49" charset="-122"/>
              <a:ea typeface="黑体" panose="02010609060101010101" pitchFamily="49" charset="-122"/>
            </a:endParaRPr>
          </a:p>
        </p:txBody>
      </p:sp>
      <p:pic>
        <p:nvPicPr>
          <p:cNvPr id="17412" name="图示 7"/>
          <p:cNvPicPr/>
          <p:nvPr/>
        </p:nvPicPr>
        <p:blipFill>
          <a:blip r:embed="rId1"/>
          <a:stretch>
            <a:fillRect/>
          </a:stretch>
        </p:blipFill>
        <p:spPr>
          <a:xfrm>
            <a:off x="706438" y="1719263"/>
            <a:ext cx="7858125" cy="1408112"/>
          </a:xfrm>
          <a:prstGeom prst="rect">
            <a:avLst/>
          </a:prstGeom>
          <a:noFill/>
          <a:ln w="9525">
            <a:noFill/>
          </a:ln>
        </p:spPr>
      </p:pic>
      <p:pic>
        <p:nvPicPr>
          <p:cNvPr id="17413" name="图示 5"/>
          <p:cNvPicPr/>
          <p:nvPr/>
        </p:nvPicPr>
        <p:blipFill>
          <a:blip r:embed="rId2"/>
          <a:stretch>
            <a:fillRect/>
          </a:stretch>
        </p:blipFill>
        <p:spPr>
          <a:xfrm>
            <a:off x="706438" y="3011488"/>
            <a:ext cx="7840662" cy="742950"/>
          </a:xfrm>
          <a:prstGeom prst="rect">
            <a:avLst/>
          </a:prstGeom>
          <a:noFill/>
          <a:ln w="9525">
            <a:noFill/>
          </a:ln>
        </p:spPr>
      </p:pic>
      <p:pic>
        <p:nvPicPr>
          <p:cNvPr id="17414" name="图片 2"/>
          <p:cNvPicPr>
            <a:picLocks noChangeAspect="1"/>
          </p:cNvPicPr>
          <p:nvPr/>
        </p:nvPicPr>
        <p:blipFill>
          <a:blip r:embed="rId3"/>
          <a:stretch>
            <a:fillRect/>
          </a:stretch>
        </p:blipFill>
        <p:spPr>
          <a:xfrm>
            <a:off x="396875" y="3790950"/>
            <a:ext cx="4248150" cy="2805113"/>
          </a:xfrm>
          <a:prstGeom prst="rect">
            <a:avLst/>
          </a:prstGeom>
          <a:noFill/>
          <a:ln w="9525">
            <a:noFill/>
          </a:ln>
        </p:spPr>
      </p:pic>
      <p:pic>
        <p:nvPicPr>
          <p:cNvPr id="17415" name="图片 3"/>
          <p:cNvPicPr>
            <a:picLocks noChangeAspect="1"/>
          </p:cNvPicPr>
          <p:nvPr/>
        </p:nvPicPr>
        <p:blipFill>
          <a:blip r:embed="rId4"/>
          <a:stretch>
            <a:fillRect/>
          </a:stretch>
        </p:blipFill>
        <p:spPr>
          <a:xfrm>
            <a:off x="4645025" y="3786188"/>
            <a:ext cx="4249738" cy="2809875"/>
          </a:xfrm>
          <a:prstGeom prst="rect">
            <a:avLst/>
          </a:prstGeom>
          <a:noFill/>
          <a:ln w="9525">
            <a:noFill/>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4" name="矩形 2"/>
          <p:cNvSpPr>
            <a:spLocks noGrp="1"/>
          </p:cNvSpPr>
          <p:nvPr>
            <p:ph type="title" idx="4294967295"/>
          </p:nvPr>
        </p:nvSpPr>
        <p:spPr>
          <a:ln/>
        </p:spPr>
        <p:txBody>
          <a:bodyPr vert="horz" wrap="square" lIns="91440" tIns="45720" rIns="91440" bIns="45720" anchor="ctr" anchorCtr="0"/>
          <a:p>
            <a:pPr eaLnBrk="1" hangingPunct="1"/>
            <a:r>
              <a:rPr lang="en-US" altLang="en-US" sz="3200" b="0" dirty="0">
                <a:solidFill>
                  <a:srgbClr val="002060"/>
                </a:solidFill>
                <a:latin typeface="方正粗倩简体" pitchFamily="1" charset="-122"/>
                <a:ea typeface="方正粗倩简体" pitchFamily="1" charset="-122"/>
              </a:rPr>
              <a:t>5.</a:t>
            </a:r>
            <a:r>
              <a:rPr lang="zh-CN" altLang="en-US" sz="3200" b="0" dirty="0">
                <a:solidFill>
                  <a:srgbClr val="002060"/>
                </a:solidFill>
                <a:latin typeface="方正粗倩简体" pitchFamily="1" charset="-122"/>
                <a:ea typeface="方正粗倩简体" pitchFamily="1" charset="-122"/>
              </a:rPr>
              <a:t>3</a:t>
            </a:r>
            <a:r>
              <a:rPr lang="en-US" altLang="en-US" sz="3200" b="0" dirty="0">
                <a:solidFill>
                  <a:srgbClr val="002060"/>
                </a:solidFill>
                <a:latin typeface="方正粗倩简体" pitchFamily="1" charset="-122"/>
                <a:ea typeface="方正粗倩简体" pitchFamily="1" charset="-122"/>
              </a:rPr>
              <a:t> </a:t>
            </a:r>
            <a:r>
              <a:rPr lang="zh-CN" altLang="en-US" sz="3200" b="0" dirty="0">
                <a:solidFill>
                  <a:srgbClr val="002060"/>
                </a:solidFill>
                <a:latin typeface="方正粗倩简体" pitchFamily="1" charset="-122"/>
                <a:ea typeface="方正粗倩简体" pitchFamily="1" charset="-122"/>
              </a:rPr>
              <a:t>运输的新模式</a:t>
            </a:r>
            <a:endParaRPr lang="zh-CN" altLang="en-US" sz="3200" b="0" dirty="0">
              <a:solidFill>
                <a:srgbClr val="002060"/>
              </a:solidFill>
              <a:latin typeface="方正粗倩简体" pitchFamily="1" charset="-122"/>
              <a:ea typeface="方正粗倩简体" pitchFamily="1" charset="-122"/>
            </a:endParaRPr>
          </a:p>
        </p:txBody>
      </p:sp>
      <p:sp>
        <p:nvSpPr>
          <p:cNvPr id="18435" name="TextBox 1"/>
          <p:cNvSpPr txBox="1"/>
          <p:nvPr/>
        </p:nvSpPr>
        <p:spPr>
          <a:xfrm>
            <a:off x="1116013" y="1125538"/>
            <a:ext cx="4608512" cy="519112"/>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eaLnBrk="1" hangingPunct="1">
              <a:spcBef>
                <a:spcPct val="0"/>
              </a:spcBef>
              <a:buNone/>
            </a:pPr>
            <a:r>
              <a:rPr lang="en-US" altLang="en-US" sz="2800" b="1" dirty="0">
                <a:solidFill>
                  <a:srgbClr val="7030A0"/>
                </a:solidFill>
                <a:latin typeface="黑体" panose="02010609060101010101" pitchFamily="49" charset="-122"/>
                <a:ea typeface="黑体" panose="02010609060101010101" pitchFamily="49" charset="-122"/>
              </a:rPr>
              <a:t>5.3.</a:t>
            </a:r>
            <a:r>
              <a:rPr lang="zh-CN" altLang="en-US" sz="2800" b="1" dirty="0">
                <a:solidFill>
                  <a:srgbClr val="7030A0"/>
                </a:solidFill>
                <a:latin typeface="黑体" panose="02010609060101010101" pitchFamily="49" charset="-122"/>
                <a:ea typeface="黑体" panose="02010609060101010101" pitchFamily="49" charset="-122"/>
              </a:rPr>
              <a:t>2</a:t>
            </a:r>
            <a:r>
              <a:rPr lang="en-US" altLang="en-US" sz="2800" b="1" dirty="0">
                <a:solidFill>
                  <a:srgbClr val="7030A0"/>
                </a:solidFill>
                <a:latin typeface="黑体" panose="02010609060101010101" pitchFamily="49" charset="-122"/>
                <a:ea typeface="黑体" panose="02010609060101010101" pitchFamily="49" charset="-122"/>
              </a:rPr>
              <a:t> </a:t>
            </a:r>
            <a:r>
              <a:rPr lang="zh-CN" altLang="en-US" sz="2800" b="1" dirty="0">
                <a:solidFill>
                  <a:srgbClr val="7030A0"/>
                </a:solidFill>
                <a:latin typeface="黑体" panose="02010609060101010101" pitchFamily="49" charset="-122"/>
                <a:ea typeface="黑体" panose="02010609060101010101" pitchFamily="49" charset="-122"/>
              </a:rPr>
              <a:t>集装箱运输</a:t>
            </a:r>
            <a:endParaRPr lang="zh-CN" altLang="en-US" sz="2800" b="1" dirty="0">
              <a:solidFill>
                <a:srgbClr val="7030A0"/>
              </a:solidFill>
              <a:latin typeface="黑体" panose="02010609060101010101" pitchFamily="49" charset="-122"/>
              <a:ea typeface="黑体" panose="02010609060101010101" pitchFamily="49" charset="-122"/>
            </a:endParaRPr>
          </a:p>
        </p:txBody>
      </p:sp>
      <p:pic>
        <p:nvPicPr>
          <p:cNvPr id="18436" name="图示 7"/>
          <p:cNvPicPr/>
          <p:nvPr/>
        </p:nvPicPr>
        <p:blipFill>
          <a:blip r:embed="rId1"/>
          <a:stretch>
            <a:fillRect/>
          </a:stretch>
        </p:blipFill>
        <p:spPr>
          <a:xfrm>
            <a:off x="706438" y="1719263"/>
            <a:ext cx="7967662" cy="4748212"/>
          </a:xfrm>
          <a:prstGeom prst="rect">
            <a:avLst/>
          </a:prstGeom>
          <a:noFill/>
          <a:ln w="9525">
            <a:noFill/>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8" name="矩形 2"/>
          <p:cNvSpPr>
            <a:spLocks noGrp="1"/>
          </p:cNvSpPr>
          <p:nvPr>
            <p:ph type="title" idx="4294967295"/>
          </p:nvPr>
        </p:nvSpPr>
        <p:spPr>
          <a:ln/>
        </p:spPr>
        <p:txBody>
          <a:bodyPr vert="horz" wrap="square" lIns="91440" tIns="45720" rIns="91440" bIns="45720" anchor="ctr" anchorCtr="0"/>
          <a:p>
            <a:pPr eaLnBrk="1" hangingPunct="1"/>
            <a:r>
              <a:rPr lang="en-US" altLang="en-US" sz="3200" b="0" dirty="0">
                <a:solidFill>
                  <a:srgbClr val="002060"/>
                </a:solidFill>
                <a:latin typeface="方正粗倩简体" pitchFamily="1" charset="-122"/>
                <a:ea typeface="方正粗倩简体" pitchFamily="1" charset="-122"/>
              </a:rPr>
              <a:t>5.</a:t>
            </a:r>
            <a:r>
              <a:rPr lang="zh-CN" altLang="en-US" sz="3200" b="0" dirty="0">
                <a:solidFill>
                  <a:srgbClr val="002060"/>
                </a:solidFill>
                <a:latin typeface="方正粗倩简体" pitchFamily="1" charset="-122"/>
                <a:ea typeface="方正粗倩简体" pitchFamily="1" charset="-122"/>
              </a:rPr>
              <a:t>3</a:t>
            </a:r>
            <a:r>
              <a:rPr lang="en-US" altLang="en-US" sz="3200" b="0" dirty="0">
                <a:solidFill>
                  <a:srgbClr val="002060"/>
                </a:solidFill>
                <a:latin typeface="方正粗倩简体" pitchFamily="1" charset="-122"/>
                <a:ea typeface="方正粗倩简体" pitchFamily="1" charset="-122"/>
              </a:rPr>
              <a:t> </a:t>
            </a:r>
            <a:r>
              <a:rPr lang="zh-CN" altLang="en-US" sz="3200" b="0" dirty="0">
                <a:solidFill>
                  <a:srgbClr val="002060"/>
                </a:solidFill>
                <a:latin typeface="方正粗倩简体" pitchFamily="1" charset="-122"/>
                <a:ea typeface="方正粗倩简体" pitchFamily="1" charset="-122"/>
              </a:rPr>
              <a:t>运输的新模式</a:t>
            </a:r>
            <a:endParaRPr lang="zh-CN" altLang="en-US" sz="3200" b="0" dirty="0">
              <a:solidFill>
                <a:srgbClr val="002060"/>
              </a:solidFill>
              <a:latin typeface="方正粗倩简体" pitchFamily="1" charset="-122"/>
              <a:ea typeface="方正粗倩简体" pitchFamily="1" charset="-122"/>
            </a:endParaRPr>
          </a:p>
        </p:txBody>
      </p:sp>
      <p:sp>
        <p:nvSpPr>
          <p:cNvPr id="19459" name="TextBox 1"/>
          <p:cNvSpPr txBox="1"/>
          <p:nvPr/>
        </p:nvSpPr>
        <p:spPr>
          <a:xfrm>
            <a:off x="1116013" y="1125538"/>
            <a:ext cx="4608512" cy="519112"/>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eaLnBrk="1" hangingPunct="1">
              <a:spcBef>
                <a:spcPct val="0"/>
              </a:spcBef>
              <a:buNone/>
            </a:pPr>
            <a:r>
              <a:rPr lang="en-US" altLang="en-US" sz="2800" b="1" dirty="0">
                <a:solidFill>
                  <a:srgbClr val="7030A0"/>
                </a:solidFill>
                <a:latin typeface="黑体" panose="02010609060101010101" pitchFamily="49" charset="-122"/>
                <a:ea typeface="黑体" panose="02010609060101010101" pitchFamily="49" charset="-122"/>
              </a:rPr>
              <a:t>5.3.</a:t>
            </a:r>
            <a:r>
              <a:rPr lang="zh-CN" altLang="en-US" sz="2800" b="1" dirty="0">
                <a:solidFill>
                  <a:srgbClr val="7030A0"/>
                </a:solidFill>
                <a:latin typeface="黑体" panose="02010609060101010101" pitchFamily="49" charset="-122"/>
                <a:ea typeface="黑体" panose="02010609060101010101" pitchFamily="49" charset="-122"/>
              </a:rPr>
              <a:t>2</a:t>
            </a:r>
            <a:r>
              <a:rPr lang="en-US" altLang="en-US" sz="2800" b="1" dirty="0">
                <a:solidFill>
                  <a:srgbClr val="7030A0"/>
                </a:solidFill>
                <a:latin typeface="黑体" panose="02010609060101010101" pitchFamily="49" charset="-122"/>
                <a:ea typeface="黑体" panose="02010609060101010101" pitchFamily="49" charset="-122"/>
              </a:rPr>
              <a:t> </a:t>
            </a:r>
            <a:r>
              <a:rPr lang="zh-CN" altLang="en-US" sz="2800" b="1" dirty="0">
                <a:solidFill>
                  <a:srgbClr val="7030A0"/>
                </a:solidFill>
                <a:latin typeface="黑体" panose="02010609060101010101" pitchFamily="49" charset="-122"/>
                <a:ea typeface="黑体" panose="02010609060101010101" pitchFamily="49" charset="-122"/>
              </a:rPr>
              <a:t>集装箱运输</a:t>
            </a:r>
            <a:endParaRPr lang="zh-CN" altLang="en-US" sz="2800" b="1" dirty="0">
              <a:solidFill>
                <a:srgbClr val="7030A0"/>
              </a:solidFill>
              <a:latin typeface="黑体" panose="02010609060101010101" pitchFamily="49" charset="-122"/>
              <a:ea typeface="黑体" panose="02010609060101010101" pitchFamily="49" charset="-122"/>
            </a:endParaRPr>
          </a:p>
        </p:txBody>
      </p:sp>
      <p:pic>
        <p:nvPicPr>
          <p:cNvPr id="19460" name="图示 7"/>
          <p:cNvPicPr/>
          <p:nvPr/>
        </p:nvPicPr>
        <p:blipFill>
          <a:blip r:embed="rId1"/>
          <a:stretch>
            <a:fillRect/>
          </a:stretch>
        </p:blipFill>
        <p:spPr>
          <a:xfrm>
            <a:off x="706438" y="1719263"/>
            <a:ext cx="7967662" cy="4516437"/>
          </a:xfrm>
          <a:prstGeom prst="rect">
            <a:avLst/>
          </a:prstGeom>
          <a:noFill/>
          <a:ln w="9525">
            <a:noFill/>
          </a:ln>
        </p:spPr>
      </p:pic>
      <p:graphicFrame>
        <p:nvGraphicFramePr>
          <p:cNvPr id="20485" name="Group 5"/>
          <p:cNvGraphicFramePr>
            <a:graphicFrameLocks noGrp="1"/>
          </p:cNvGraphicFramePr>
          <p:nvPr/>
        </p:nvGraphicFramePr>
        <p:xfrm>
          <a:off x="1979613" y="1844675"/>
          <a:ext cx="6553200" cy="4624388"/>
        </p:xfrm>
        <a:graphic>
          <a:graphicData uri="http://schemas.openxmlformats.org/drawingml/2006/table">
            <a:tbl>
              <a:tblPr/>
              <a:tblGrid>
                <a:gridCol w="2012950"/>
                <a:gridCol w="4540250"/>
              </a:tblGrid>
              <a:tr h="396875">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en-US" sz="2000" b="0" i="0" u="none" strike="noStrike" cap="none" normalizeH="0" baseline="0" smtClean="0">
                          <a:ln>
                            <a:noFill/>
                          </a:ln>
                          <a:solidFill>
                            <a:srgbClr val="FFFFFF"/>
                          </a:solidFill>
                          <a:effectLst/>
                          <a:latin typeface="黑体" panose="02010609060101010101" pitchFamily="49" charset="-122"/>
                          <a:ea typeface="黑体" panose="02010609060101010101" pitchFamily="49" charset="-122"/>
                        </a:rPr>
                        <a:t>分类标准</a:t>
                      </a:r>
                      <a:endParaRPr kumimoji="0" lang="en-US" altLang="en-US" sz="2000" b="0" i="0" u="none" strike="noStrike" cap="none" normalizeH="0" baseline="0" smtClean="0">
                        <a:ln>
                          <a:noFill/>
                        </a:ln>
                        <a:solidFill>
                          <a:srgbClr val="FFFFFF"/>
                        </a:solidFill>
                        <a:effectLst/>
                        <a:latin typeface="黑体" panose="02010609060101010101" pitchFamily="49" charset="-122"/>
                        <a:ea typeface="黑体" panose="02010609060101010101" pitchFamily="49"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en-US" sz="2000" b="0" i="0" u="none" strike="noStrike" cap="none" normalizeH="0" baseline="0" smtClean="0">
                          <a:ln>
                            <a:noFill/>
                          </a:ln>
                          <a:solidFill>
                            <a:srgbClr val="FFFFFF"/>
                          </a:solidFill>
                          <a:effectLst/>
                          <a:latin typeface="黑体" panose="02010609060101010101" pitchFamily="49" charset="-122"/>
                          <a:ea typeface="黑体" panose="02010609060101010101" pitchFamily="49" charset="-122"/>
                        </a:rPr>
                        <a:t>类型</a:t>
                      </a:r>
                      <a:endParaRPr kumimoji="0" lang="en-US" altLang="en-US" sz="2000" b="0" i="0" u="none" strike="noStrike" cap="none" normalizeH="0" baseline="0" smtClean="0">
                        <a:ln>
                          <a:noFill/>
                        </a:ln>
                        <a:solidFill>
                          <a:srgbClr val="FFFFFF"/>
                        </a:solidFill>
                        <a:effectLst/>
                        <a:latin typeface="黑体" panose="02010609060101010101" pitchFamily="49" charset="-122"/>
                        <a:ea typeface="黑体" panose="02010609060101010101" pitchFamily="49"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719138">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en-US" sz="2000" b="1" i="0" u="none" strike="noStrike" cap="none" normalizeH="0" baseline="0" smtClean="0">
                          <a:ln>
                            <a:noFill/>
                          </a:ln>
                          <a:solidFill>
                            <a:srgbClr val="000000"/>
                          </a:solidFill>
                          <a:effectLst>
                            <a:outerShdw blurRad="38100" dist="38100" dir="2700000" algn="tl">
                              <a:srgbClr val="FFFFFF"/>
                            </a:outerShdw>
                          </a:effectLst>
                          <a:latin typeface="楷体" panose="02010609060101010101" pitchFamily="49" charset="-122"/>
                          <a:ea typeface="楷体" panose="02010609060101010101" pitchFamily="49" charset="-122"/>
                        </a:rPr>
                        <a:t>按所装货物种类</a:t>
                      </a:r>
                      <a:endParaRPr kumimoji="0" lang="en-US" altLang="en-US" sz="2000" b="1" i="0" u="none" strike="noStrike" cap="none" normalizeH="0" baseline="0" smtClean="0">
                        <a:ln>
                          <a:noFill/>
                        </a:ln>
                        <a:solidFill>
                          <a:srgbClr val="000000"/>
                        </a:solidFill>
                        <a:effectLst>
                          <a:outerShdw blurRad="38100" dist="38100" dir="2700000" algn="tl">
                            <a:srgbClr val="FFFFFF"/>
                          </a:outerShdw>
                        </a:effectLst>
                        <a:latin typeface="楷体" panose="02010609060101010101" pitchFamily="49" charset="-122"/>
                        <a:ea typeface="楷体" panose="02010609060101010101" pitchFamily="49" charset="-122"/>
                      </a:endParaRPr>
                    </a:p>
                  </a:txBody>
                  <a:tcPr anchor="ctr" anchorCtr="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0D7E1"/>
                    </a:solidFill>
                  </a:tcPr>
                </a:tc>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en-US" sz="2000" b="1" i="0" u="none" strike="noStrike" cap="none" normalizeH="0" baseline="0" smtClean="0">
                          <a:ln>
                            <a:noFill/>
                          </a:ln>
                          <a:solidFill>
                            <a:srgbClr val="000000"/>
                          </a:solidFill>
                          <a:effectLst>
                            <a:outerShdw blurRad="38100" dist="38100" dir="2700000" algn="tl">
                              <a:srgbClr val="FFFFFF"/>
                            </a:outerShdw>
                          </a:effectLst>
                          <a:latin typeface="方正仿宋简体" pitchFamily="2" charset="-122"/>
                          <a:ea typeface="方正仿宋简体" pitchFamily="2" charset="-122"/>
                        </a:rPr>
                        <a:t>杂货集装箱、散货集装箱、液体货集装箱、冷藏集装箱等</a:t>
                      </a:r>
                      <a:endParaRPr kumimoji="0" lang="en-US" altLang="en-US" sz="2000" b="1" i="0" u="none" strike="noStrike" cap="none" normalizeH="0" baseline="0" smtClean="0">
                        <a:ln>
                          <a:noFill/>
                        </a:ln>
                        <a:solidFill>
                          <a:srgbClr val="000000"/>
                        </a:solidFill>
                        <a:effectLst>
                          <a:outerShdw blurRad="38100" dist="38100" dir="2700000" algn="tl">
                            <a:srgbClr val="FFFFFF"/>
                          </a:outerShdw>
                        </a:effectLst>
                        <a:latin typeface="方正仿宋简体" pitchFamily="2" charset="-122"/>
                        <a:ea typeface="方正仿宋简体"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0D7E1"/>
                    </a:solidFill>
                  </a:tcPr>
                </a:tc>
              </a:tr>
              <a:tr h="720725">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en-US" sz="2000" b="1" i="0" u="none" strike="noStrike" cap="none" normalizeH="0" baseline="0" smtClean="0">
                          <a:ln>
                            <a:noFill/>
                          </a:ln>
                          <a:solidFill>
                            <a:srgbClr val="000000"/>
                          </a:solidFill>
                          <a:effectLst>
                            <a:outerShdw blurRad="38100" dist="38100" dir="2700000" algn="tl">
                              <a:srgbClr val="FFFFFF"/>
                            </a:outerShdw>
                          </a:effectLst>
                          <a:latin typeface="楷体" panose="02010609060101010101" pitchFamily="49" charset="-122"/>
                          <a:ea typeface="楷体" panose="02010609060101010101" pitchFamily="49" charset="-122"/>
                        </a:rPr>
                        <a:t>按制造材料</a:t>
                      </a:r>
                      <a:endParaRPr kumimoji="0" lang="en-US" altLang="en-US" sz="2000" b="1" i="0" u="none" strike="noStrike" cap="none" normalizeH="0" baseline="0" smtClean="0">
                        <a:ln>
                          <a:noFill/>
                        </a:ln>
                        <a:solidFill>
                          <a:srgbClr val="000000"/>
                        </a:solidFill>
                        <a:effectLst>
                          <a:outerShdw blurRad="38100" dist="38100" dir="2700000" algn="tl">
                            <a:srgbClr val="FFFFFF"/>
                          </a:outerShdw>
                        </a:effectLst>
                        <a:latin typeface="楷体" panose="02010609060101010101" pitchFamily="49" charset="-122"/>
                        <a:ea typeface="楷体" panose="02010609060101010101" pitchFamily="49" charset="-122"/>
                      </a:endParaRPr>
                    </a:p>
                  </a:txBody>
                  <a:tcPr anchor="ctr" anchorCtr="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8ECF0"/>
                    </a:solidFill>
                  </a:tcPr>
                </a:tc>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en-US" sz="2000" b="1" i="0" u="none" strike="noStrike" cap="none" normalizeH="0" baseline="0" smtClean="0">
                          <a:ln>
                            <a:noFill/>
                          </a:ln>
                          <a:solidFill>
                            <a:srgbClr val="000000"/>
                          </a:solidFill>
                          <a:effectLst>
                            <a:outerShdw blurRad="38100" dist="38100" dir="2700000" algn="tl">
                              <a:srgbClr val="FFFFFF"/>
                            </a:outerShdw>
                          </a:effectLst>
                          <a:latin typeface="方正仿宋简体" pitchFamily="2" charset="-122"/>
                          <a:ea typeface="方正仿宋简体" pitchFamily="2" charset="-122"/>
                        </a:rPr>
                        <a:t>木集装箱、钢集装箱、铝合金集装箱、玻璃钢集装箱、不锈钢集装箱</a:t>
                      </a:r>
                      <a:endParaRPr kumimoji="0" lang="en-US" altLang="en-US" sz="2000" b="1" i="0" u="none" strike="noStrike" cap="none" normalizeH="0" baseline="0" smtClean="0">
                        <a:ln>
                          <a:noFill/>
                        </a:ln>
                        <a:solidFill>
                          <a:srgbClr val="000000"/>
                        </a:solidFill>
                        <a:effectLst>
                          <a:outerShdw blurRad="38100" dist="38100" dir="2700000" algn="tl">
                            <a:srgbClr val="FFFFFF"/>
                          </a:outerShdw>
                        </a:effectLst>
                        <a:latin typeface="方正仿宋简体" pitchFamily="2" charset="-122"/>
                        <a:ea typeface="方正仿宋简体"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8ECF0"/>
                    </a:solidFill>
                  </a:tcPr>
                </a:tc>
              </a:tr>
              <a:tr h="1033463">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en-US" sz="2000" b="1" i="0" u="none" strike="noStrike" cap="none" normalizeH="0" baseline="0" smtClean="0">
                          <a:ln>
                            <a:noFill/>
                          </a:ln>
                          <a:solidFill>
                            <a:srgbClr val="000000"/>
                          </a:solidFill>
                          <a:effectLst>
                            <a:outerShdw blurRad="38100" dist="38100" dir="2700000" algn="tl">
                              <a:srgbClr val="FFFFFF"/>
                            </a:outerShdw>
                          </a:effectLst>
                          <a:latin typeface="楷体" panose="02010609060101010101" pitchFamily="49" charset="-122"/>
                          <a:ea typeface="楷体" panose="02010609060101010101" pitchFamily="49" charset="-122"/>
                        </a:rPr>
                        <a:t>按结构</a:t>
                      </a:r>
                      <a:endParaRPr kumimoji="0" lang="en-US" altLang="en-US" sz="2000" b="1" i="0" u="none" strike="noStrike" cap="none" normalizeH="0" baseline="0" smtClean="0">
                        <a:ln>
                          <a:noFill/>
                        </a:ln>
                        <a:solidFill>
                          <a:srgbClr val="000000"/>
                        </a:solidFill>
                        <a:effectLst>
                          <a:outerShdw blurRad="38100" dist="38100" dir="2700000" algn="tl">
                            <a:srgbClr val="FFFFFF"/>
                          </a:outerShdw>
                        </a:effectLst>
                        <a:latin typeface="楷体" panose="02010609060101010101" pitchFamily="49" charset="-122"/>
                        <a:ea typeface="楷体" panose="02010609060101010101" pitchFamily="49" charset="-122"/>
                      </a:endParaRPr>
                    </a:p>
                  </a:txBody>
                  <a:tcPr anchor="ctr" anchorCtr="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0D7E1"/>
                    </a:solidFill>
                  </a:tcPr>
                </a:tc>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en-US" sz="2000" b="1" i="0" u="none" strike="noStrike" cap="none" normalizeH="0" baseline="0" smtClean="0">
                          <a:ln>
                            <a:noFill/>
                          </a:ln>
                          <a:solidFill>
                            <a:srgbClr val="000000"/>
                          </a:solidFill>
                          <a:effectLst>
                            <a:outerShdw blurRad="38100" dist="38100" dir="2700000" algn="tl">
                              <a:srgbClr val="FFFFFF"/>
                            </a:outerShdw>
                          </a:effectLst>
                          <a:latin typeface="方正仿宋简体" pitchFamily="2" charset="-122"/>
                          <a:ea typeface="方正仿宋简体" pitchFamily="2" charset="-122"/>
                        </a:rPr>
                        <a:t>折叠式集装箱、固定式集装箱等，在固定式集装箱中还可分密闭集装箱、开顶集装箱、板架集装箱等</a:t>
                      </a:r>
                      <a:endParaRPr kumimoji="0" lang="en-US" altLang="en-US" sz="2000" b="1" i="0" u="none" strike="noStrike" cap="none" normalizeH="0" baseline="0" smtClean="0">
                        <a:ln>
                          <a:noFill/>
                        </a:ln>
                        <a:solidFill>
                          <a:srgbClr val="000000"/>
                        </a:solidFill>
                        <a:effectLst>
                          <a:outerShdw blurRad="38100" dist="38100" dir="2700000" algn="tl">
                            <a:srgbClr val="FFFFFF"/>
                          </a:outerShdw>
                        </a:effectLst>
                        <a:latin typeface="方正仿宋简体" pitchFamily="2" charset="-122"/>
                        <a:ea typeface="方正仿宋简体"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0D7E1"/>
                    </a:solidFill>
                  </a:tcPr>
                </a:tc>
              </a:tr>
              <a:tr h="720725">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en-US" sz="2000" b="1" i="0" u="none" strike="noStrike" cap="none" normalizeH="0" baseline="0" smtClean="0">
                          <a:ln>
                            <a:noFill/>
                          </a:ln>
                          <a:solidFill>
                            <a:srgbClr val="000000"/>
                          </a:solidFill>
                          <a:effectLst>
                            <a:outerShdw blurRad="38100" dist="38100" dir="2700000" algn="tl">
                              <a:srgbClr val="FFFFFF"/>
                            </a:outerShdw>
                          </a:effectLst>
                          <a:latin typeface="楷体" panose="02010609060101010101" pitchFamily="49" charset="-122"/>
                          <a:ea typeface="楷体" panose="02010609060101010101" pitchFamily="49" charset="-122"/>
                        </a:rPr>
                        <a:t>按总重</a:t>
                      </a:r>
                      <a:endParaRPr kumimoji="0" lang="en-US" altLang="en-US" sz="2000" b="1" i="0" u="none" strike="noStrike" cap="none" normalizeH="0" baseline="0" smtClean="0">
                        <a:ln>
                          <a:noFill/>
                        </a:ln>
                        <a:solidFill>
                          <a:srgbClr val="000000"/>
                        </a:solidFill>
                        <a:effectLst>
                          <a:outerShdw blurRad="38100" dist="38100" dir="2700000" algn="tl">
                            <a:srgbClr val="FFFFFF"/>
                          </a:outerShdw>
                        </a:effectLst>
                        <a:latin typeface="楷体" panose="02010609060101010101" pitchFamily="49" charset="-122"/>
                        <a:ea typeface="楷体" panose="02010609060101010101" pitchFamily="49" charset="-122"/>
                      </a:endParaRPr>
                    </a:p>
                  </a:txBody>
                  <a:tcPr anchor="ctr" anchorCtr="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8ECF0"/>
                    </a:solidFill>
                  </a:tcPr>
                </a:tc>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en-US" sz="2000" b="1" i="0" u="none" strike="noStrike" cap="none" normalizeH="0" baseline="0" smtClean="0">
                          <a:ln>
                            <a:noFill/>
                          </a:ln>
                          <a:solidFill>
                            <a:srgbClr val="000000"/>
                          </a:solidFill>
                          <a:effectLst>
                            <a:outerShdw blurRad="38100" dist="38100" dir="2700000" algn="tl">
                              <a:srgbClr val="FFFFFF"/>
                            </a:outerShdw>
                          </a:effectLst>
                          <a:latin typeface="方正仿宋简体" pitchFamily="2" charset="-122"/>
                          <a:ea typeface="方正仿宋简体" pitchFamily="2" charset="-122"/>
                        </a:rPr>
                        <a:t>30吨集装箱、20吨集装箱、10吨集装箱、5吨集装箱、2.5吨集装箱等</a:t>
                      </a:r>
                      <a:endParaRPr kumimoji="0" lang="en-US" altLang="en-US" sz="2000" b="1" i="0" u="none" strike="noStrike" cap="none" normalizeH="0" baseline="0" smtClean="0">
                        <a:ln>
                          <a:noFill/>
                        </a:ln>
                        <a:solidFill>
                          <a:srgbClr val="000000"/>
                        </a:solidFill>
                        <a:effectLst>
                          <a:outerShdw blurRad="38100" dist="38100" dir="2700000" algn="tl">
                            <a:srgbClr val="FFFFFF"/>
                          </a:outerShdw>
                        </a:effectLst>
                        <a:latin typeface="方正仿宋简体" pitchFamily="2" charset="-122"/>
                        <a:ea typeface="方正仿宋简体"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8ECF0"/>
                    </a:solidFill>
                  </a:tcPr>
                </a:tc>
              </a:tr>
              <a:tr h="1033463">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en-US" sz="2000" b="1" i="0" u="none" strike="noStrike" cap="none" normalizeH="0" baseline="0" smtClean="0">
                          <a:ln>
                            <a:noFill/>
                          </a:ln>
                          <a:solidFill>
                            <a:srgbClr val="000000"/>
                          </a:solidFill>
                          <a:effectLst>
                            <a:outerShdw blurRad="38100" dist="38100" dir="2700000" algn="tl">
                              <a:srgbClr val="FFFFFF"/>
                            </a:outerShdw>
                          </a:effectLst>
                          <a:latin typeface="楷体" panose="02010609060101010101" pitchFamily="49" charset="-122"/>
                          <a:ea typeface="楷体" panose="02010609060101010101" pitchFamily="49" charset="-122"/>
                        </a:rPr>
                        <a:t>按规格尺寸</a:t>
                      </a:r>
                      <a:endParaRPr kumimoji="0" lang="en-US" altLang="en-US" sz="2000" b="1" i="0" u="none" strike="noStrike" cap="none" normalizeH="0" baseline="0" smtClean="0">
                        <a:ln>
                          <a:noFill/>
                        </a:ln>
                        <a:solidFill>
                          <a:srgbClr val="000000"/>
                        </a:solidFill>
                        <a:effectLst>
                          <a:outerShdw blurRad="38100" dist="38100" dir="2700000" algn="tl">
                            <a:srgbClr val="FFFFFF"/>
                          </a:outerShdw>
                        </a:effectLst>
                        <a:latin typeface="楷体" panose="02010609060101010101" pitchFamily="49" charset="-122"/>
                        <a:ea typeface="楷体" panose="02010609060101010101" pitchFamily="49" charset="-122"/>
                      </a:endParaRPr>
                    </a:p>
                  </a:txBody>
                  <a:tcPr anchor="ctr" anchorCtr="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0D7E1"/>
                    </a:solidFill>
                  </a:tcPr>
                </a:tc>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en-US" sz="2000" b="1" i="0" u="none" strike="noStrike" cap="none" normalizeH="0" baseline="0" smtClean="0">
                          <a:ln>
                            <a:noFill/>
                          </a:ln>
                          <a:solidFill>
                            <a:srgbClr val="000000"/>
                          </a:solidFill>
                          <a:effectLst>
                            <a:outerShdw blurRad="38100" dist="38100" dir="2700000" algn="tl">
                              <a:srgbClr val="FFFFFF"/>
                            </a:outerShdw>
                          </a:effectLst>
                          <a:latin typeface="方正仿宋简体" pitchFamily="2" charset="-122"/>
                          <a:ea typeface="方正仿宋简体" pitchFamily="2" charset="-122"/>
                        </a:rPr>
                        <a:t>20尺货柜（20英</a:t>
                      </a:r>
                      <a:r>
                        <a:rPr kumimoji="0" lang="en-US" altLang="en-US" sz="2000" b="1" i="0" u="none" strike="noStrike" cap="none" normalizeH="0" baseline="0" smtClean="0">
                          <a:ln>
                            <a:noFill/>
                          </a:ln>
                          <a:solidFill>
                            <a:srgbClr val="000000"/>
                          </a:solidFill>
                          <a:effectLst>
                            <a:outerShdw blurRad="38100" dist="38100" dir="2700000" algn="tl">
                              <a:srgbClr val="FFFFFF"/>
                            </a:outerShdw>
                          </a:effectLst>
                          <a:latin typeface="方正仿宋简体" pitchFamily="2" charset="-122"/>
                          <a:ea typeface="方正仿宋简体" pitchFamily="2" charset="-122"/>
                          <a:sym typeface="Symbol" panose="05050102010706020507" pitchFamily="18" charset="2"/>
                        </a:rPr>
                        <a:t>尺</a:t>
                      </a:r>
                      <a:r>
                        <a:rPr kumimoji="0" lang="en-US" altLang="en-US" sz="2000" b="1" i="0" u="none" strike="noStrike" cap="none" normalizeH="0" baseline="0" smtClean="0">
                          <a:ln>
                            <a:noFill/>
                          </a:ln>
                          <a:solidFill>
                            <a:srgbClr val="000000"/>
                          </a:solidFill>
                          <a:effectLst>
                            <a:outerShdw blurRad="38100" dist="38100" dir="2700000" algn="tl">
                              <a:srgbClr val="FFFFFF"/>
                            </a:outerShdw>
                          </a:effectLst>
                          <a:latin typeface="方正仿宋简体" pitchFamily="2" charset="-122"/>
                          <a:ea typeface="方正仿宋简体" pitchFamily="2" charset="-122"/>
                        </a:rPr>
                        <a:t>8英</a:t>
                      </a:r>
                      <a:r>
                        <a:rPr kumimoji="0" lang="en-US" altLang="en-US" sz="2000" b="1" i="0" u="none" strike="noStrike" cap="none" normalizeH="0" baseline="0" smtClean="0">
                          <a:ln>
                            <a:noFill/>
                          </a:ln>
                          <a:solidFill>
                            <a:srgbClr val="000000"/>
                          </a:solidFill>
                          <a:effectLst>
                            <a:outerShdw blurRad="38100" dist="38100" dir="2700000" algn="tl">
                              <a:srgbClr val="FFFFFF"/>
                            </a:outerShdw>
                          </a:effectLst>
                          <a:latin typeface="方正仿宋简体" pitchFamily="2" charset="-122"/>
                          <a:ea typeface="方正仿宋简体" pitchFamily="2" charset="-122"/>
                          <a:sym typeface="Symbol" panose="05050102010706020507" pitchFamily="18" charset="2"/>
                        </a:rPr>
                        <a:t>尺</a:t>
                      </a:r>
                      <a:r>
                        <a:rPr kumimoji="0" lang="en-US" altLang="en-US" sz="2000" b="1" i="0" u="none" strike="noStrike" cap="none" normalizeH="0" baseline="0" smtClean="0">
                          <a:ln>
                            <a:noFill/>
                          </a:ln>
                          <a:solidFill>
                            <a:srgbClr val="000000"/>
                          </a:solidFill>
                          <a:effectLst>
                            <a:outerShdw blurRad="38100" dist="38100" dir="2700000" algn="tl">
                              <a:srgbClr val="FFFFFF"/>
                            </a:outerShdw>
                          </a:effectLst>
                          <a:latin typeface="方正仿宋简体" pitchFamily="2" charset="-122"/>
                          <a:ea typeface="方正仿宋简体" pitchFamily="2" charset="-122"/>
                        </a:rPr>
                        <a:t>8.6英尺）</a:t>
                      </a:r>
                      <a:endParaRPr kumimoji="0" lang="en-US" altLang="en-US" sz="2000" b="1" i="0" u="none" strike="noStrike" cap="none" normalizeH="0" baseline="0" smtClean="0">
                        <a:ln>
                          <a:noFill/>
                        </a:ln>
                        <a:solidFill>
                          <a:srgbClr val="000000"/>
                        </a:solidFill>
                        <a:effectLst>
                          <a:outerShdw blurRad="38100" dist="38100" dir="2700000" algn="tl">
                            <a:srgbClr val="FFFFFF"/>
                          </a:outerShdw>
                        </a:effectLst>
                        <a:latin typeface="方正仿宋简体" pitchFamily="2" charset="-122"/>
                        <a:ea typeface="方正仿宋简体" pitchFamily="2" charset="-122"/>
                      </a:endParaRPr>
                    </a:p>
                    <a:p>
                      <a:pPr marL="0" marR="0" lvl="0" indent="0" algn="l" defTabSz="914400" rtl="0" eaLnBrk="1" fontAlgn="base" latinLnBrk="0" hangingPunct="1">
                        <a:lnSpc>
                          <a:spcPct val="100000"/>
                        </a:lnSpc>
                        <a:spcBef>
                          <a:spcPct val="0"/>
                        </a:spcBef>
                        <a:spcAft>
                          <a:spcPct val="0"/>
                        </a:spcAft>
                        <a:buClrTx/>
                        <a:buSzTx/>
                        <a:buFontTx/>
                        <a:buNone/>
                      </a:pPr>
                      <a:r>
                        <a:rPr kumimoji="0" lang="en-US" altLang="en-US" sz="2000" b="1" i="0" u="none" strike="noStrike" cap="none" normalizeH="0" baseline="0" smtClean="0">
                          <a:ln>
                            <a:noFill/>
                          </a:ln>
                          <a:solidFill>
                            <a:srgbClr val="000000"/>
                          </a:solidFill>
                          <a:effectLst>
                            <a:outerShdw blurRad="38100" dist="38100" dir="2700000" algn="tl">
                              <a:srgbClr val="FFFFFF"/>
                            </a:outerShdw>
                          </a:effectLst>
                          <a:latin typeface="方正仿宋简体" pitchFamily="2" charset="-122"/>
                          <a:ea typeface="方正仿宋简体" pitchFamily="2" charset="-122"/>
                        </a:rPr>
                        <a:t>40尺货柜（40英</a:t>
                      </a:r>
                      <a:r>
                        <a:rPr kumimoji="0" lang="en-US" altLang="en-US" sz="2000" b="1" i="0" u="none" strike="noStrike" cap="none" normalizeH="0" baseline="0" smtClean="0">
                          <a:ln>
                            <a:noFill/>
                          </a:ln>
                          <a:solidFill>
                            <a:srgbClr val="000000"/>
                          </a:solidFill>
                          <a:effectLst>
                            <a:outerShdw blurRad="38100" dist="38100" dir="2700000" algn="tl">
                              <a:srgbClr val="FFFFFF"/>
                            </a:outerShdw>
                          </a:effectLst>
                          <a:latin typeface="方正仿宋简体" pitchFamily="2" charset="-122"/>
                          <a:ea typeface="方正仿宋简体" pitchFamily="2" charset="-122"/>
                          <a:sym typeface="Symbol" panose="05050102010706020507" pitchFamily="18" charset="2"/>
                        </a:rPr>
                        <a:t>尺</a:t>
                      </a:r>
                      <a:r>
                        <a:rPr kumimoji="0" lang="en-US" altLang="en-US" sz="2000" b="1" i="0" u="none" strike="noStrike" cap="none" normalizeH="0" baseline="0" smtClean="0">
                          <a:ln>
                            <a:noFill/>
                          </a:ln>
                          <a:solidFill>
                            <a:srgbClr val="000000"/>
                          </a:solidFill>
                          <a:effectLst>
                            <a:outerShdw blurRad="38100" dist="38100" dir="2700000" algn="tl">
                              <a:srgbClr val="FFFFFF"/>
                            </a:outerShdw>
                          </a:effectLst>
                          <a:latin typeface="方正仿宋简体" pitchFamily="2" charset="-122"/>
                          <a:ea typeface="方正仿宋简体" pitchFamily="2" charset="-122"/>
                        </a:rPr>
                        <a:t>8英</a:t>
                      </a:r>
                      <a:r>
                        <a:rPr kumimoji="0" lang="en-US" altLang="en-US" sz="2000" b="1" i="0" u="none" strike="noStrike" cap="none" normalizeH="0" baseline="0" smtClean="0">
                          <a:ln>
                            <a:noFill/>
                          </a:ln>
                          <a:solidFill>
                            <a:srgbClr val="000000"/>
                          </a:solidFill>
                          <a:effectLst>
                            <a:outerShdw blurRad="38100" dist="38100" dir="2700000" algn="tl">
                              <a:srgbClr val="FFFFFF"/>
                            </a:outerShdw>
                          </a:effectLst>
                          <a:latin typeface="方正仿宋简体" pitchFamily="2" charset="-122"/>
                          <a:ea typeface="方正仿宋简体" pitchFamily="2" charset="-122"/>
                          <a:sym typeface="Symbol" panose="05050102010706020507" pitchFamily="18" charset="2"/>
                        </a:rPr>
                        <a:t>尺</a:t>
                      </a:r>
                      <a:r>
                        <a:rPr kumimoji="0" lang="en-US" altLang="en-US" sz="2000" b="1" i="0" u="none" strike="noStrike" cap="none" normalizeH="0" baseline="0" smtClean="0">
                          <a:ln>
                            <a:noFill/>
                          </a:ln>
                          <a:solidFill>
                            <a:srgbClr val="000000"/>
                          </a:solidFill>
                          <a:effectLst>
                            <a:outerShdw blurRad="38100" dist="38100" dir="2700000" algn="tl">
                              <a:srgbClr val="FFFFFF"/>
                            </a:outerShdw>
                          </a:effectLst>
                          <a:latin typeface="方正仿宋简体" pitchFamily="2" charset="-122"/>
                          <a:ea typeface="方正仿宋简体" pitchFamily="2" charset="-122"/>
                        </a:rPr>
                        <a:t>8.6英尺）</a:t>
                      </a:r>
                      <a:endParaRPr kumimoji="0" lang="en-US" altLang="en-US" sz="2000" b="1" i="0" u="none" strike="noStrike" cap="none" normalizeH="0" baseline="0" smtClean="0">
                        <a:ln>
                          <a:noFill/>
                        </a:ln>
                        <a:solidFill>
                          <a:srgbClr val="000000"/>
                        </a:solidFill>
                        <a:effectLst>
                          <a:outerShdw blurRad="38100" dist="38100" dir="2700000" algn="tl">
                            <a:srgbClr val="FFFFFF"/>
                          </a:outerShdw>
                        </a:effectLst>
                        <a:latin typeface="方正仿宋简体" pitchFamily="2" charset="-122"/>
                        <a:ea typeface="方正仿宋简体" pitchFamily="2" charset="-122"/>
                      </a:endParaRPr>
                    </a:p>
                    <a:p>
                      <a:pPr marL="0" marR="0" lvl="0" indent="0" algn="l" defTabSz="914400" rtl="0" eaLnBrk="1" fontAlgn="base" latinLnBrk="0" hangingPunct="1">
                        <a:lnSpc>
                          <a:spcPct val="100000"/>
                        </a:lnSpc>
                        <a:spcBef>
                          <a:spcPct val="0"/>
                        </a:spcBef>
                        <a:spcAft>
                          <a:spcPct val="0"/>
                        </a:spcAft>
                        <a:buClrTx/>
                        <a:buSzTx/>
                        <a:buFontTx/>
                        <a:buNone/>
                      </a:pPr>
                      <a:r>
                        <a:rPr kumimoji="0" lang="en-US" altLang="en-US" sz="2000" b="1" i="0" u="none" strike="noStrike" cap="none" normalizeH="0" baseline="0" smtClean="0">
                          <a:ln>
                            <a:noFill/>
                          </a:ln>
                          <a:solidFill>
                            <a:srgbClr val="000000"/>
                          </a:solidFill>
                          <a:effectLst>
                            <a:outerShdw blurRad="38100" dist="38100" dir="2700000" algn="tl">
                              <a:srgbClr val="FFFFFF"/>
                            </a:outerShdw>
                          </a:effectLst>
                          <a:latin typeface="方正仿宋简体" pitchFamily="2" charset="-122"/>
                          <a:ea typeface="方正仿宋简体" pitchFamily="2" charset="-122"/>
                        </a:rPr>
                        <a:t>40尺高柜（40英</a:t>
                      </a:r>
                      <a:r>
                        <a:rPr kumimoji="0" lang="en-US" altLang="en-US" sz="2000" b="1" i="0" u="none" strike="noStrike" cap="none" normalizeH="0" baseline="0" smtClean="0">
                          <a:ln>
                            <a:noFill/>
                          </a:ln>
                          <a:solidFill>
                            <a:srgbClr val="000000"/>
                          </a:solidFill>
                          <a:effectLst>
                            <a:outerShdw blurRad="38100" dist="38100" dir="2700000" algn="tl">
                              <a:srgbClr val="FFFFFF"/>
                            </a:outerShdw>
                          </a:effectLst>
                          <a:latin typeface="方正仿宋简体" pitchFamily="2" charset="-122"/>
                          <a:ea typeface="方正仿宋简体" pitchFamily="2" charset="-122"/>
                          <a:sym typeface="Symbol" panose="05050102010706020507" pitchFamily="18" charset="2"/>
                        </a:rPr>
                        <a:t>尺</a:t>
                      </a:r>
                      <a:r>
                        <a:rPr kumimoji="0" lang="en-US" altLang="en-US" sz="2000" b="1" i="0" u="none" strike="noStrike" cap="none" normalizeH="0" baseline="0" smtClean="0">
                          <a:ln>
                            <a:noFill/>
                          </a:ln>
                          <a:solidFill>
                            <a:srgbClr val="000000"/>
                          </a:solidFill>
                          <a:effectLst>
                            <a:outerShdw blurRad="38100" dist="38100" dir="2700000" algn="tl">
                              <a:srgbClr val="FFFFFF"/>
                            </a:outerShdw>
                          </a:effectLst>
                          <a:latin typeface="方正仿宋简体" pitchFamily="2" charset="-122"/>
                          <a:ea typeface="方正仿宋简体" pitchFamily="2" charset="-122"/>
                        </a:rPr>
                        <a:t>8英</a:t>
                      </a:r>
                      <a:r>
                        <a:rPr kumimoji="0" lang="en-US" altLang="en-US" sz="2000" b="1" i="0" u="none" strike="noStrike" cap="none" normalizeH="0" baseline="0" smtClean="0">
                          <a:ln>
                            <a:noFill/>
                          </a:ln>
                          <a:solidFill>
                            <a:srgbClr val="000000"/>
                          </a:solidFill>
                          <a:effectLst>
                            <a:outerShdw blurRad="38100" dist="38100" dir="2700000" algn="tl">
                              <a:srgbClr val="FFFFFF"/>
                            </a:outerShdw>
                          </a:effectLst>
                          <a:latin typeface="方正仿宋简体" pitchFamily="2" charset="-122"/>
                          <a:ea typeface="方正仿宋简体" pitchFamily="2" charset="-122"/>
                          <a:sym typeface="Symbol" panose="05050102010706020507" pitchFamily="18" charset="2"/>
                        </a:rPr>
                        <a:t>尺</a:t>
                      </a:r>
                      <a:r>
                        <a:rPr kumimoji="0" lang="en-US" altLang="en-US" sz="2000" b="1" i="0" u="none" strike="noStrike" cap="none" normalizeH="0" baseline="0" smtClean="0">
                          <a:ln>
                            <a:noFill/>
                          </a:ln>
                          <a:solidFill>
                            <a:srgbClr val="000000"/>
                          </a:solidFill>
                          <a:effectLst>
                            <a:outerShdw blurRad="38100" dist="38100" dir="2700000" algn="tl">
                              <a:srgbClr val="FFFFFF"/>
                            </a:outerShdw>
                          </a:effectLst>
                          <a:latin typeface="方正仿宋简体" pitchFamily="2" charset="-122"/>
                          <a:ea typeface="方正仿宋简体" pitchFamily="2" charset="-122"/>
                        </a:rPr>
                        <a:t>9.6英尺）</a:t>
                      </a:r>
                      <a:endParaRPr kumimoji="0" lang="en-US" altLang="en-US" sz="2000" b="1" i="0" u="none" strike="noStrike" cap="none" normalizeH="0" baseline="0" smtClean="0">
                        <a:ln>
                          <a:noFill/>
                        </a:ln>
                        <a:solidFill>
                          <a:srgbClr val="000000"/>
                        </a:solidFill>
                        <a:effectLst>
                          <a:outerShdw blurRad="38100" dist="38100" dir="2700000" algn="tl">
                            <a:srgbClr val="FFFFFF"/>
                          </a:outerShdw>
                        </a:effectLst>
                        <a:latin typeface="方正仿宋简体" pitchFamily="2" charset="-122"/>
                        <a:ea typeface="方正仿宋简体"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0D7E1"/>
                    </a:solidFill>
                  </a:tcPr>
                </a:tc>
              </a:tr>
            </a:tbl>
          </a:graphicData>
        </a:graphic>
      </p:graphicFrame>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482" name="矩形 2"/>
          <p:cNvSpPr>
            <a:spLocks noGrp="1"/>
          </p:cNvSpPr>
          <p:nvPr>
            <p:ph type="title" idx="4294967295"/>
          </p:nvPr>
        </p:nvSpPr>
        <p:spPr>
          <a:ln/>
        </p:spPr>
        <p:txBody>
          <a:bodyPr vert="horz" wrap="square" lIns="91440" tIns="45720" rIns="91440" bIns="45720" anchor="ctr" anchorCtr="0"/>
          <a:p>
            <a:pPr eaLnBrk="1" hangingPunct="1"/>
            <a:r>
              <a:rPr lang="en-US" altLang="en-US" sz="3200" b="0" dirty="0">
                <a:solidFill>
                  <a:srgbClr val="002060"/>
                </a:solidFill>
                <a:latin typeface="方正粗倩简体" pitchFamily="1" charset="-122"/>
                <a:ea typeface="方正粗倩简体" pitchFamily="1" charset="-122"/>
              </a:rPr>
              <a:t>5.</a:t>
            </a:r>
            <a:r>
              <a:rPr lang="zh-CN" altLang="en-US" sz="3200" b="0" dirty="0">
                <a:solidFill>
                  <a:srgbClr val="002060"/>
                </a:solidFill>
                <a:latin typeface="方正粗倩简体" pitchFamily="1" charset="-122"/>
                <a:ea typeface="方正粗倩简体" pitchFamily="1" charset="-122"/>
              </a:rPr>
              <a:t>3</a:t>
            </a:r>
            <a:r>
              <a:rPr lang="en-US" altLang="en-US" sz="3200" b="0" dirty="0">
                <a:solidFill>
                  <a:srgbClr val="002060"/>
                </a:solidFill>
                <a:latin typeface="方正粗倩简体" pitchFamily="1" charset="-122"/>
                <a:ea typeface="方正粗倩简体" pitchFamily="1" charset="-122"/>
              </a:rPr>
              <a:t> </a:t>
            </a:r>
            <a:r>
              <a:rPr lang="zh-CN" altLang="en-US" sz="3200" b="0" dirty="0">
                <a:solidFill>
                  <a:srgbClr val="002060"/>
                </a:solidFill>
                <a:latin typeface="方正粗倩简体" pitchFamily="1" charset="-122"/>
                <a:ea typeface="方正粗倩简体" pitchFamily="1" charset="-122"/>
              </a:rPr>
              <a:t>运输的新模式</a:t>
            </a:r>
            <a:endParaRPr lang="zh-CN" altLang="en-US" sz="3200" b="0" dirty="0">
              <a:solidFill>
                <a:srgbClr val="002060"/>
              </a:solidFill>
              <a:latin typeface="方正粗倩简体" pitchFamily="1" charset="-122"/>
              <a:ea typeface="方正粗倩简体" pitchFamily="1" charset="-122"/>
            </a:endParaRPr>
          </a:p>
        </p:txBody>
      </p:sp>
      <p:sp>
        <p:nvSpPr>
          <p:cNvPr id="21507" name="TextBox 1"/>
          <p:cNvSpPr txBox="1">
            <a:spLocks noChangeArrowheads="1"/>
          </p:cNvSpPr>
          <p:nvPr/>
        </p:nvSpPr>
        <p:spPr bwMode="auto">
          <a:xfrm>
            <a:off x="1116013" y="1125538"/>
            <a:ext cx="72009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en-US" sz="2800" b="1" i="0" u="none" strike="noStrike" kern="1200" cap="none" spc="0" normalizeH="0" baseline="0" noProof="0" smtClean="0">
                <a:ln>
                  <a:noFill/>
                </a:ln>
                <a:solidFill>
                  <a:srgbClr val="7030A0"/>
                </a:solidFill>
                <a:effectLst/>
                <a:uLnTx/>
                <a:uFillTx/>
                <a:latin typeface="黑体" panose="02010609060101010101" pitchFamily="49" charset="-122"/>
                <a:ea typeface="黑体" panose="02010609060101010101" pitchFamily="49" charset="-122"/>
                <a:cs typeface="+mn-cs"/>
              </a:rPr>
              <a:t>5.3.</a:t>
            </a:r>
            <a:r>
              <a:rPr kumimoji="0" lang="zh-CN" altLang="en-US" sz="2800" b="1" i="0" u="none" strike="noStrike" kern="1200" cap="none" spc="0" normalizeH="0" baseline="0" noProof="0" smtClean="0">
                <a:ln>
                  <a:noFill/>
                </a:ln>
                <a:solidFill>
                  <a:srgbClr val="7030A0"/>
                </a:solidFill>
                <a:effectLst/>
                <a:uLnTx/>
                <a:uFillTx/>
                <a:latin typeface="黑体" panose="02010609060101010101" pitchFamily="49" charset="-122"/>
                <a:ea typeface="黑体" panose="02010609060101010101" pitchFamily="49" charset="-122"/>
                <a:cs typeface="+mn-cs"/>
              </a:rPr>
              <a:t>3</a:t>
            </a:r>
            <a:r>
              <a:rPr kumimoji="0" lang="en-US" altLang="en-US" sz="2800" b="1" i="0" u="none" strike="noStrike" kern="1200" cap="none" spc="0" normalizeH="0" baseline="0" noProof="0" smtClean="0">
                <a:ln>
                  <a:noFill/>
                </a:ln>
                <a:solidFill>
                  <a:srgbClr val="7030A0"/>
                </a:solidFill>
                <a:effectLst/>
                <a:uLnTx/>
                <a:uFillTx/>
                <a:latin typeface="黑体" panose="02010609060101010101" pitchFamily="49" charset="-122"/>
                <a:ea typeface="黑体" panose="02010609060101010101" pitchFamily="49" charset="-122"/>
                <a:cs typeface="+mn-cs"/>
              </a:rPr>
              <a:t> </a:t>
            </a:r>
            <a:r>
              <a:rPr kumimoji="0" lang="zh-CN" altLang="en-US" sz="2800" b="1" i="0" u="none" strike="noStrike" kern="1200" cap="none" spc="0" normalizeH="0" baseline="0" noProof="0" smtClean="0">
                <a:ln>
                  <a:noFill/>
                </a:ln>
                <a:solidFill>
                  <a:srgbClr val="7030A0"/>
                </a:solidFill>
                <a:effectLst/>
                <a:uLnTx/>
                <a:uFillTx/>
                <a:latin typeface="黑体" panose="02010609060101010101" pitchFamily="49" charset="-122"/>
                <a:ea typeface="黑体" panose="02010609060101010101" pitchFamily="49" charset="-122"/>
                <a:cs typeface="+mn-cs"/>
              </a:rPr>
              <a:t>甩挂运输</a:t>
            </a:r>
            <a:endParaRPr kumimoji="0" lang="zh-CN" altLang="en-US" sz="1600" b="0" i="1" u="none" strike="noStrike" kern="1200" cap="none" spc="0" normalizeH="0" baseline="0" noProof="0" smtClean="0">
              <a:ln>
                <a:noFill/>
              </a:ln>
              <a:solidFill>
                <a:srgbClr val="7F7F7F"/>
              </a:solidFill>
              <a:effectLst>
                <a:outerShdw blurRad="38100" dist="38100" dir="2700000" algn="tl">
                  <a:srgbClr val="C0C0C0"/>
                </a:outerShdw>
              </a:effectLst>
              <a:uLnTx/>
              <a:uFillTx/>
              <a:latin typeface="黑体" panose="02010609060101010101" pitchFamily="49" charset="-122"/>
              <a:ea typeface="黑体" panose="02010609060101010101" pitchFamily="49" charset="-122"/>
              <a:cs typeface="+mn-cs"/>
            </a:endParaRPr>
          </a:p>
        </p:txBody>
      </p:sp>
      <p:sp>
        <p:nvSpPr>
          <p:cNvPr id="20484" name="Text Box 4"/>
          <p:cNvSpPr txBox="1"/>
          <p:nvPr/>
        </p:nvSpPr>
        <p:spPr>
          <a:xfrm>
            <a:off x="1117600" y="1917700"/>
            <a:ext cx="6983413" cy="1920875"/>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254000" eaLnBrk="1" hangingPunct="1">
              <a:spcBef>
                <a:spcPct val="0"/>
              </a:spcBef>
              <a:buNone/>
            </a:pPr>
            <a:r>
              <a:rPr lang="zh-CN" altLang="en-US" sz="2400" b="1" dirty="0">
                <a:latin typeface="方正书宋简体" charset="0"/>
                <a:ea typeface="宋体" panose="02010600030101010101" pitchFamily="2" charset="-122"/>
                <a:sym typeface="方正书宋简体" charset="0"/>
              </a:rPr>
              <a:t>  </a:t>
            </a:r>
            <a:r>
              <a:rPr lang="en-US" altLang="en-US" sz="2400" b="1" dirty="0">
                <a:latin typeface="方正书宋简体" charset="0"/>
                <a:ea typeface="宋体" panose="02010600030101010101" pitchFamily="2" charset="-122"/>
                <a:sym typeface="方正书宋简体" charset="0"/>
              </a:rPr>
              <a:t>集装箱拖车由牵引车（拖头）和半挂车（拖架）两个部分组成，称为集装箱牵引列车。根据运行特点和对装卸组织工作的不同要求，集装箱牵引列车可分为定挂运输和甩挂运输两种组织形式。</a:t>
            </a:r>
            <a:endParaRPr lang="en-US" altLang="en-US" sz="2400" b="1" dirty="0">
              <a:latin typeface="方正书宋简体" charset="0"/>
              <a:ea typeface="宋体" panose="02010600030101010101" pitchFamily="2" charset="-122"/>
              <a:sym typeface="方正书宋简体" charset="0"/>
            </a:endParaRPr>
          </a:p>
          <a:p>
            <a:pPr marL="0" lvl="0" indent="254000" eaLnBrk="1" hangingPunct="1">
              <a:spcBef>
                <a:spcPct val="0"/>
              </a:spcBef>
              <a:buNone/>
            </a:pPr>
            <a:endParaRPr lang="en-US" altLang="en-US" sz="2400" dirty="0">
              <a:ea typeface="宋体" panose="02010600030101010101" pitchFamily="2" charset="-122"/>
            </a:endParaRPr>
          </a:p>
        </p:txBody>
      </p:sp>
      <p:sp>
        <p:nvSpPr>
          <p:cNvPr id="20485" name="Text Box 5"/>
          <p:cNvSpPr txBox="1"/>
          <p:nvPr/>
        </p:nvSpPr>
        <p:spPr>
          <a:xfrm>
            <a:off x="1692275" y="3717925"/>
            <a:ext cx="4822825" cy="1919288"/>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eaLnBrk="1" hangingPunct="1">
              <a:spcBef>
                <a:spcPct val="0"/>
              </a:spcBef>
              <a:buNone/>
            </a:pPr>
            <a:r>
              <a:rPr lang="zh-CN" altLang="en-US" sz="2400" dirty="0">
                <a:ea typeface="宋体" panose="02010600030101010101" pitchFamily="2" charset="-122"/>
              </a:rPr>
              <a:t>甩挂运输优点：</a:t>
            </a:r>
            <a:endParaRPr lang="en-US" altLang="en-US" sz="2400" dirty="0">
              <a:ea typeface="宋体" panose="02010600030101010101" pitchFamily="2" charset="-122"/>
            </a:endParaRPr>
          </a:p>
          <a:p>
            <a:pPr marL="0" lvl="0" indent="0" eaLnBrk="1" hangingPunct="1">
              <a:spcBef>
                <a:spcPct val="0"/>
              </a:spcBef>
              <a:buNone/>
            </a:pPr>
            <a:r>
              <a:rPr lang="en-US" altLang="en-US" sz="2400" dirty="0">
                <a:ea typeface="宋体" panose="02010600030101010101" pitchFamily="2" charset="-122"/>
              </a:rPr>
              <a:t>1）可以减少对牵引车的购置成本</a:t>
            </a:r>
            <a:endParaRPr lang="en-US" altLang="en-US" sz="2400" dirty="0">
              <a:ea typeface="宋体" panose="02010600030101010101" pitchFamily="2" charset="-122"/>
            </a:endParaRPr>
          </a:p>
          <a:p>
            <a:pPr marL="0" lvl="0" indent="0" eaLnBrk="1" hangingPunct="1">
              <a:spcBef>
                <a:spcPct val="0"/>
              </a:spcBef>
              <a:buNone/>
            </a:pPr>
            <a:r>
              <a:rPr lang="en-US" altLang="en-US" sz="2400" dirty="0">
                <a:ea typeface="宋体" panose="02010600030101010101" pitchFamily="2" charset="-122"/>
              </a:rPr>
              <a:t>2）可以降低成本、提高运输能力</a:t>
            </a:r>
            <a:endParaRPr lang="en-US" altLang="en-US" sz="2400" dirty="0">
              <a:ea typeface="宋体" panose="02010600030101010101" pitchFamily="2" charset="-122"/>
            </a:endParaRPr>
          </a:p>
          <a:p>
            <a:pPr marL="0" lvl="0" indent="0" eaLnBrk="1" hangingPunct="1">
              <a:spcBef>
                <a:spcPct val="0"/>
              </a:spcBef>
              <a:buNone/>
            </a:pPr>
            <a:r>
              <a:rPr lang="en-US" altLang="en-US" sz="2400" dirty="0">
                <a:ea typeface="宋体" panose="02010600030101010101" pitchFamily="2" charset="-122"/>
              </a:rPr>
              <a:t>3）能够促进多式联运的发展</a:t>
            </a:r>
            <a:endParaRPr lang="en-US" altLang="en-US" sz="2400" dirty="0">
              <a:ea typeface="宋体" panose="02010600030101010101" pitchFamily="2" charset="-122"/>
            </a:endParaRPr>
          </a:p>
          <a:p>
            <a:pPr marL="0" lvl="0" indent="0" eaLnBrk="1" hangingPunct="1">
              <a:spcBef>
                <a:spcPct val="0"/>
              </a:spcBef>
              <a:buNone/>
            </a:pPr>
            <a:endParaRPr lang="en-US" altLang="en-US" sz="2400" dirty="0">
              <a:ea typeface="宋体" panose="02010600030101010101" pitchFamily="2"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22" name="标题 1"/>
          <p:cNvSpPr>
            <a:spLocks noGrp="1"/>
          </p:cNvSpPr>
          <p:nvPr>
            <p:ph type="title" idx="4294967295"/>
          </p:nvPr>
        </p:nvSpPr>
        <p:spPr>
          <a:xfrm>
            <a:off x="428625" y="284163"/>
            <a:ext cx="5367338" cy="944562"/>
          </a:xfrm>
          <a:ln/>
        </p:spPr>
        <p:txBody>
          <a:bodyPr vert="horz" wrap="square" lIns="91440" tIns="45720" rIns="91440" bIns="45720" anchor="ctr" anchorCtr="0"/>
          <a:p>
            <a:pPr eaLnBrk="1" hangingPunct="1"/>
            <a:r>
              <a:rPr lang="zh-CN" altLang="en-US" sz="3200" b="0" dirty="0">
                <a:latin typeface="方正粗倩简体" pitchFamily="1" charset="-122"/>
                <a:ea typeface="方正粗倩简体" pitchFamily="1" charset="-122"/>
              </a:rPr>
              <a:t>第</a:t>
            </a:r>
            <a:r>
              <a:rPr lang="en-US" altLang="zh-CN" sz="3200" b="0" dirty="0">
                <a:latin typeface="方正粗倩简体" pitchFamily="1" charset="-122"/>
                <a:ea typeface="方正粗倩简体" pitchFamily="1" charset="-122"/>
              </a:rPr>
              <a:t>5</a:t>
            </a:r>
            <a:r>
              <a:rPr lang="zh-CN" altLang="en-US" sz="3200" b="0" dirty="0">
                <a:latin typeface="方正粗倩简体" pitchFamily="1" charset="-122"/>
                <a:ea typeface="方正粗倩简体" pitchFamily="1" charset="-122"/>
              </a:rPr>
              <a:t>章 学习要求及考核要点</a:t>
            </a:r>
            <a:endParaRPr lang="zh-CN" altLang="en-US" sz="3200" b="0" dirty="0">
              <a:latin typeface="方正粗倩简体" pitchFamily="1" charset="-122"/>
              <a:ea typeface="方正粗倩简体" pitchFamily="1" charset="-122"/>
            </a:endParaRPr>
          </a:p>
        </p:txBody>
      </p:sp>
      <p:sp>
        <p:nvSpPr>
          <p:cNvPr id="6147" name="内容占位符 2"/>
          <p:cNvSpPr>
            <a:spLocks noGrp="1"/>
          </p:cNvSpPr>
          <p:nvPr>
            <p:ph idx="1"/>
          </p:nvPr>
        </p:nvSpPr>
        <p:spPr>
          <a:xfrm>
            <a:off x="663575" y="1844675"/>
            <a:ext cx="3754438" cy="4238625"/>
          </a:xfrm>
          <a:solidFill>
            <a:srgbClr val="FFFFFF"/>
          </a:solidFill>
          <a:ln>
            <a:solidFill>
              <a:srgbClr val="FFFFFF"/>
            </a:solidFill>
            <a:miter lim="800000"/>
          </a:ln>
          <a:effectLst>
            <a:outerShdw dist="20000" dir="5400000" algn="ctr" rotWithShape="0">
              <a:srgbClr val="000000">
                <a:alpha val="37000"/>
              </a:srgbClr>
            </a:outerShdw>
          </a:effectLst>
        </p:spPr>
        <p:txBody>
          <a:bodyPr vert="horz" wrap="square" lIns="91440" tIns="45720" rIns="91440" bIns="45720" numCol="1" anchor="t" anchorCtr="0" compatLnSpc="1"/>
          <a:lstStyle/>
          <a:p>
            <a:pPr marL="342900" marR="0" lvl="0" indent="-342900" algn="l" defTabSz="914400" rtl="0" eaLnBrk="1" fontAlgn="base" latinLnBrk="0" hangingPunct="1">
              <a:lnSpc>
                <a:spcPct val="100000"/>
              </a:lnSpc>
              <a:spcBef>
                <a:spcPct val="20000"/>
              </a:spcBef>
              <a:spcAft>
                <a:spcPct val="0"/>
              </a:spcAft>
              <a:buClrTx/>
              <a:buSzTx/>
              <a:buFontTx/>
              <a:buChar char="•"/>
              <a:defRPr/>
            </a:pPr>
            <a:r>
              <a:rPr kumimoji="0" lang="en-US" altLang="en-US" sz="2400" b="1" i="0" u="none" strike="noStrike" kern="0" cap="none" spc="0" normalizeH="0" baseline="0" noProof="0" smtClean="0">
                <a:ln>
                  <a:noFill/>
                </a:ln>
                <a:solidFill>
                  <a:srgbClr val="000000"/>
                </a:solidFill>
                <a:effectLst>
                  <a:outerShdw blurRad="38100" dist="38100" dir="2700000" algn="tl">
                    <a:srgbClr val="C0C0C0"/>
                  </a:outerShdw>
                </a:effectLst>
                <a:uLnTx/>
                <a:uFillTx/>
                <a:latin typeface="仿宋" panose="02010609060101010101" pitchFamily="49" charset="-122"/>
                <a:ea typeface="仿宋" panose="02010609060101010101" pitchFamily="49" charset="-122"/>
                <a:cs typeface="+mn-cs"/>
              </a:rPr>
              <a:t>了解运输的地位和作用</a:t>
            </a:r>
            <a:endParaRPr kumimoji="0" lang="en-US" altLang="en-US" sz="2400" b="1" i="0" u="none" strike="noStrike" kern="0" cap="none" spc="0" normalizeH="0" baseline="0" noProof="0" smtClean="0">
              <a:ln>
                <a:noFill/>
              </a:ln>
              <a:solidFill>
                <a:srgbClr val="000000"/>
              </a:solidFill>
              <a:effectLst>
                <a:outerShdw blurRad="38100" dist="38100" dir="2700000" algn="tl">
                  <a:srgbClr val="C0C0C0"/>
                </a:outerShdw>
              </a:effectLst>
              <a:uLnTx/>
              <a:uFillTx/>
              <a:latin typeface="仿宋" panose="02010609060101010101" pitchFamily="49" charset="-122"/>
              <a:ea typeface="仿宋" panose="02010609060101010101" pitchFamily="49" charset="-122"/>
              <a:cs typeface="+mn-cs"/>
            </a:endParaRPr>
          </a:p>
          <a:p>
            <a:pPr marL="342900" marR="0" lvl="0" indent="-342900" algn="l" defTabSz="914400" rtl="0" eaLnBrk="1" fontAlgn="base" latinLnBrk="0" hangingPunct="1">
              <a:lnSpc>
                <a:spcPct val="100000"/>
              </a:lnSpc>
              <a:spcBef>
                <a:spcPct val="20000"/>
              </a:spcBef>
              <a:spcAft>
                <a:spcPct val="0"/>
              </a:spcAft>
              <a:buClrTx/>
              <a:buSzTx/>
              <a:buFontTx/>
              <a:buChar char="•"/>
              <a:defRPr/>
            </a:pPr>
            <a:r>
              <a:rPr kumimoji="0" lang="en-US" altLang="en-US" sz="2400" b="1" i="0" u="none" strike="noStrike" kern="0" cap="none" spc="0" normalizeH="0" baseline="0" noProof="0" smtClean="0">
                <a:ln>
                  <a:noFill/>
                </a:ln>
                <a:solidFill>
                  <a:srgbClr val="000000"/>
                </a:solidFill>
                <a:effectLst>
                  <a:outerShdw blurRad="38100" dist="38100" dir="2700000" algn="tl">
                    <a:srgbClr val="C0C0C0"/>
                  </a:outerShdw>
                </a:effectLst>
                <a:uLnTx/>
                <a:uFillTx/>
                <a:latin typeface="仿宋" panose="02010609060101010101" pitchFamily="49" charset="-122"/>
                <a:ea typeface="仿宋" panose="02010609060101010101" pitchFamily="49" charset="-122"/>
                <a:cs typeface="+mn-cs"/>
              </a:rPr>
              <a:t>掌握运输的主要方式和特点</a:t>
            </a:r>
            <a:endParaRPr kumimoji="0" lang="en-US" altLang="en-US" sz="2400" b="1" i="0" u="none" strike="noStrike" kern="0" cap="none" spc="0" normalizeH="0" baseline="0" noProof="0" smtClean="0">
              <a:ln>
                <a:noFill/>
              </a:ln>
              <a:solidFill>
                <a:srgbClr val="000000"/>
              </a:solidFill>
              <a:effectLst>
                <a:outerShdw blurRad="38100" dist="38100" dir="2700000" algn="tl">
                  <a:srgbClr val="C0C0C0"/>
                </a:outerShdw>
              </a:effectLst>
              <a:uLnTx/>
              <a:uFillTx/>
              <a:latin typeface="仿宋" panose="02010609060101010101" pitchFamily="49" charset="-122"/>
              <a:ea typeface="仿宋" panose="02010609060101010101" pitchFamily="49" charset="-122"/>
              <a:cs typeface="+mn-cs"/>
            </a:endParaRPr>
          </a:p>
          <a:p>
            <a:pPr marL="342900" marR="0" lvl="0" indent="-342900" algn="l" defTabSz="914400" rtl="0" eaLnBrk="1" fontAlgn="base" latinLnBrk="0" hangingPunct="1">
              <a:lnSpc>
                <a:spcPct val="100000"/>
              </a:lnSpc>
              <a:spcBef>
                <a:spcPct val="20000"/>
              </a:spcBef>
              <a:spcAft>
                <a:spcPct val="0"/>
              </a:spcAft>
              <a:buClrTx/>
              <a:buSzTx/>
              <a:buFontTx/>
              <a:buChar char="•"/>
              <a:defRPr/>
            </a:pPr>
            <a:r>
              <a:rPr kumimoji="0" lang="en-US" altLang="en-US" sz="2400" b="1" i="0" u="none" strike="noStrike" kern="0" cap="none" spc="0" normalizeH="0" baseline="0" noProof="0" smtClean="0">
                <a:ln>
                  <a:noFill/>
                </a:ln>
                <a:solidFill>
                  <a:srgbClr val="000000"/>
                </a:solidFill>
                <a:effectLst>
                  <a:outerShdw blurRad="38100" dist="38100" dir="2700000" algn="tl">
                    <a:srgbClr val="C0C0C0"/>
                  </a:outerShdw>
                </a:effectLst>
                <a:uLnTx/>
                <a:uFillTx/>
                <a:latin typeface="仿宋" panose="02010609060101010101" pitchFamily="49" charset="-122"/>
                <a:ea typeface="仿宋" panose="02010609060101010101" pitchFamily="49" charset="-122"/>
                <a:cs typeface="+mn-cs"/>
              </a:rPr>
              <a:t>明确运输的合理化原则</a:t>
            </a:r>
            <a:endParaRPr kumimoji="0" lang="en-US" altLang="en-US" sz="2400" b="1" i="0" u="none" strike="noStrike" kern="0" cap="none" spc="0" normalizeH="0" baseline="0" noProof="0" smtClean="0">
              <a:ln>
                <a:noFill/>
              </a:ln>
              <a:solidFill>
                <a:srgbClr val="000000"/>
              </a:solidFill>
              <a:effectLst>
                <a:outerShdw blurRad="38100" dist="38100" dir="2700000" algn="tl">
                  <a:srgbClr val="C0C0C0"/>
                </a:outerShdw>
              </a:effectLst>
              <a:uLnTx/>
              <a:uFillTx/>
              <a:latin typeface="仿宋" panose="02010609060101010101" pitchFamily="49" charset="-122"/>
              <a:ea typeface="仿宋" panose="02010609060101010101" pitchFamily="49" charset="-122"/>
              <a:cs typeface="+mn-cs"/>
            </a:endParaRPr>
          </a:p>
          <a:p>
            <a:pPr marL="342900" marR="0" lvl="0" indent="-342900" algn="l" defTabSz="914400" rtl="0" eaLnBrk="1" fontAlgn="base" latinLnBrk="0" hangingPunct="1">
              <a:lnSpc>
                <a:spcPct val="100000"/>
              </a:lnSpc>
              <a:spcBef>
                <a:spcPct val="20000"/>
              </a:spcBef>
              <a:spcAft>
                <a:spcPct val="0"/>
              </a:spcAft>
              <a:buClrTx/>
              <a:buSzTx/>
              <a:buFontTx/>
              <a:buChar char="•"/>
              <a:defRPr/>
            </a:pPr>
            <a:r>
              <a:rPr kumimoji="0" lang="en-US" altLang="en-US" sz="2400" b="1" i="0" u="none" strike="noStrike" kern="0" cap="none" spc="0" normalizeH="0" baseline="0" noProof="0" smtClean="0">
                <a:ln>
                  <a:noFill/>
                </a:ln>
                <a:solidFill>
                  <a:srgbClr val="000000"/>
                </a:solidFill>
                <a:effectLst>
                  <a:outerShdw blurRad="38100" dist="38100" dir="2700000" algn="tl">
                    <a:srgbClr val="C0C0C0"/>
                  </a:outerShdw>
                </a:effectLst>
                <a:uLnTx/>
                <a:uFillTx/>
                <a:latin typeface="仿宋" panose="02010609060101010101" pitchFamily="49" charset="-122"/>
                <a:ea typeface="仿宋" panose="02010609060101010101" pitchFamily="49" charset="-122"/>
                <a:cs typeface="+mn-cs"/>
              </a:rPr>
              <a:t>掌握运输新模式的概念及特点</a:t>
            </a:r>
            <a:endParaRPr kumimoji="0" lang="en-US" altLang="en-US" sz="2400" b="1" i="0" u="none" strike="noStrike" kern="0" cap="none" spc="0" normalizeH="0" baseline="0" noProof="0" smtClean="0">
              <a:ln>
                <a:noFill/>
              </a:ln>
              <a:solidFill>
                <a:srgbClr val="000000"/>
              </a:solidFill>
              <a:effectLst>
                <a:outerShdw blurRad="38100" dist="38100" dir="2700000" algn="tl">
                  <a:srgbClr val="C0C0C0"/>
                </a:outerShdw>
              </a:effectLst>
              <a:uLnTx/>
              <a:uFillTx/>
              <a:latin typeface="仿宋" panose="02010609060101010101" pitchFamily="49" charset="-122"/>
              <a:ea typeface="仿宋" panose="02010609060101010101" pitchFamily="49" charset="-122"/>
              <a:cs typeface="+mn-cs"/>
            </a:endParaRPr>
          </a:p>
        </p:txBody>
      </p:sp>
      <p:sp>
        <p:nvSpPr>
          <p:cNvPr id="5124" name="内容占位符 2"/>
          <p:cNvSpPr txBox="1"/>
          <p:nvPr/>
        </p:nvSpPr>
        <p:spPr>
          <a:xfrm>
            <a:off x="663575" y="1341438"/>
            <a:ext cx="3754438" cy="490537"/>
          </a:xfrm>
          <a:prstGeom prst="rect">
            <a:avLst/>
          </a:prstGeom>
          <a:solidFill>
            <a:srgbClr val="FFC000"/>
          </a:solidFill>
          <a:ln w="9525">
            <a:noFill/>
          </a:ln>
          <a:effectLst>
            <a:outerShdw dist="20000" dir="5400000" algn="ctr" rotWithShape="0">
              <a:srgbClr val="000000">
                <a:alpha val="37000"/>
              </a:srgbClr>
            </a:outerShdw>
          </a:effectLst>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buNone/>
            </a:pPr>
            <a:r>
              <a:rPr lang="zh-CN" altLang="en-US" sz="2400" b="1" dirty="0">
                <a:solidFill>
                  <a:srgbClr val="000000"/>
                </a:solidFill>
                <a:latin typeface="楷体_GB2312" pitchFamily="1" charset="-122"/>
                <a:ea typeface="楷体_GB2312" pitchFamily="1" charset="-122"/>
              </a:rPr>
              <a:t>基本要求</a:t>
            </a:r>
            <a:endParaRPr lang="zh-CN" altLang="en-US" sz="2400" b="1" dirty="0">
              <a:solidFill>
                <a:srgbClr val="000000"/>
              </a:solidFill>
              <a:latin typeface="楷体_GB2312" pitchFamily="1" charset="-122"/>
              <a:ea typeface="楷体_GB2312" pitchFamily="1" charset="-122"/>
            </a:endParaRPr>
          </a:p>
        </p:txBody>
      </p:sp>
      <p:sp>
        <p:nvSpPr>
          <p:cNvPr id="6149" name="内容占位符 2"/>
          <p:cNvSpPr txBox="1"/>
          <p:nvPr/>
        </p:nvSpPr>
        <p:spPr bwMode="auto">
          <a:xfrm>
            <a:off x="4994275" y="1844675"/>
            <a:ext cx="3754438" cy="4238625"/>
          </a:xfrm>
          <a:prstGeom prst="rect">
            <a:avLst/>
          </a:prstGeom>
          <a:solidFill>
            <a:srgbClr val="FFFFFF"/>
          </a:solidFill>
          <a:ln w="9525" cmpd="sng">
            <a:solidFill>
              <a:srgbClr val="FFFFFF"/>
            </a:solidFill>
            <a:miter lim="800000"/>
          </a:ln>
          <a:effectLst>
            <a:outerShdw dist="20000" dir="5400000" algn="ctr" rotWithShape="0">
              <a:srgbClr val="000000">
                <a:alpha val="37000"/>
              </a:srgbClr>
            </a:outerShdw>
          </a:effectLst>
        </p:spPr>
        <p:txBody>
          <a:bodyPr/>
          <a:lstStyle>
            <a:lvl1pPr marL="342900" indent="-342900"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342900" marR="0" lvl="0" indent="-342900" algn="l" defTabSz="914400" rtl="0" eaLnBrk="1" fontAlgn="base" latinLnBrk="0" hangingPunct="1">
              <a:lnSpc>
                <a:spcPct val="100000"/>
              </a:lnSpc>
              <a:spcBef>
                <a:spcPct val="20000"/>
              </a:spcBef>
              <a:spcAft>
                <a:spcPct val="0"/>
              </a:spcAft>
              <a:buClrTx/>
              <a:buSzTx/>
              <a:buFontTx/>
              <a:buChar char="•"/>
              <a:defRPr/>
            </a:pPr>
            <a:r>
              <a:rPr kumimoji="0" lang="zh-CN" altLang="en-US" sz="2400" b="1" i="0" u="none" strike="noStrike" kern="1200" cap="none" spc="0" normalizeH="0" baseline="0" noProof="0" smtClean="0">
                <a:ln>
                  <a:noFill/>
                </a:ln>
                <a:solidFill>
                  <a:srgbClr val="000000"/>
                </a:solidFill>
                <a:effectLst>
                  <a:outerShdw blurRad="38100" dist="38100" dir="2700000" algn="tl">
                    <a:srgbClr val="C0C0C0"/>
                  </a:outerShdw>
                </a:effectLst>
                <a:uLnTx/>
                <a:uFillTx/>
                <a:latin typeface="仿宋" panose="02010609060101010101" pitchFamily="49" charset="-122"/>
                <a:ea typeface="仿宋" panose="02010609060101010101" pitchFamily="49" charset="-122"/>
                <a:cs typeface="+mn-cs"/>
              </a:rPr>
              <a:t>运输的概念</a:t>
            </a:r>
            <a:endParaRPr kumimoji="0" lang="en-US" altLang="en-US" sz="2400" b="1" i="0" u="none" strike="noStrike" kern="1200" cap="none" spc="0" normalizeH="0" baseline="0" noProof="0" smtClean="0">
              <a:ln>
                <a:noFill/>
              </a:ln>
              <a:solidFill>
                <a:srgbClr val="000000"/>
              </a:solidFill>
              <a:effectLst>
                <a:outerShdw blurRad="38100" dist="38100" dir="2700000" algn="tl">
                  <a:srgbClr val="C0C0C0"/>
                </a:outerShdw>
              </a:effectLst>
              <a:uLnTx/>
              <a:uFillTx/>
              <a:latin typeface="仿宋" panose="02010609060101010101" pitchFamily="49" charset="-122"/>
              <a:ea typeface="仿宋" panose="02010609060101010101" pitchFamily="49" charset="-122"/>
              <a:cs typeface="+mn-cs"/>
            </a:endParaRPr>
          </a:p>
          <a:p>
            <a:pPr marL="342900" marR="0" lvl="0" indent="-342900" algn="l" defTabSz="914400" rtl="0" eaLnBrk="1" fontAlgn="base" latinLnBrk="0" hangingPunct="1">
              <a:lnSpc>
                <a:spcPct val="100000"/>
              </a:lnSpc>
              <a:spcBef>
                <a:spcPct val="20000"/>
              </a:spcBef>
              <a:spcAft>
                <a:spcPct val="0"/>
              </a:spcAft>
              <a:buClrTx/>
              <a:buSzTx/>
              <a:buFontTx/>
              <a:buChar char="•"/>
              <a:defRPr/>
            </a:pPr>
            <a:r>
              <a:rPr kumimoji="0" lang="zh-CN" altLang="en-US" sz="2400" b="1" i="0" u="none" strike="noStrike" kern="1200" cap="none" spc="0" normalizeH="0" baseline="0" noProof="0" smtClean="0">
                <a:ln>
                  <a:noFill/>
                </a:ln>
                <a:solidFill>
                  <a:srgbClr val="000000"/>
                </a:solidFill>
                <a:effectLst>
                  <a:outerShdw blurRad="38100" dist="38100" dir="2700000" algn="tl">
                    <a:srgbClr val="C0C0C0"/>
                  </a:outerShdw>
                </a:effectLst>
                <a:uLnTx/>
                <a:uFillTx/>
                <a:latin typeface="仿宋" panose="02010609060101010101" pitchFamily="49" charset="-122"/>
                <a:ea typeface="仿宋" panose="02010609060101010101" pitchFamily="49" charset="-122"/>
                <a:cs typeface="+mn-cs"/>
              </a:rPr>
              <a:t>运输的主要方式及特点</a:t>
            </a:r>
            <a:endParaRPr kumimoji="0" lang="en-US" altLang="en-US" sz="2400" b="1" i="0" u="none" strike="noStrike" kern="1200" cap="none" spc="0" normalizeH="0" baseline="0" noProof="0" smtClean="0">
              <a:ln>
                <a:noFill/>
              </a:ln>
              <a:solidFill>
                <a:srgbClr val="000000"/>
              </a:solidFill>
              <a:effectLst>
                <a:outerShdw blurRad="38100" dist="38100" dir="2700000" algn="tl">
                  <a:srgbClr val="C0C0C0"/>
                </a:outerShdw>
              </a:effectLst>
              <a:uLnTx/>
              <a:uFillTx/>
              <a:latin typeface="仿宋" panose="02010609060101010101" pitchFamily="49" charset="-122"/>
              <a:ea typeface="仿宋" panose="02010609060101010101" pitchFamily="49" charset="-122"/>
              <a:cs typeface="+mn-cs"/>
            </a:endParaRPr>
          </a:p>
          <a:p>
            <a:pPr marL="342900" marR="0" lvl="0" indent="-342900" algn="l" defTabSz="914400" rtl="0" eaLnBrk="1" fontAlgn="base" latinLnBrk="0" hangingPunct="1">
              <a:lnSpc>
                <a:spcPct val="100000"/>
              </a:lnSpc>
              <a:spcBef>
                <a:spcPct val="20000"/>
              </a:spcBef>
              <a:spcAft>
                <a:spcPct val="0"/>
              </a:spcAft>
              <a:buClrTx/>
              <a:buSzTx/>
              <a:buFontTx/>
              <a:buChar char="•"/>
              <a:defRPr/>
            </a:pPr>
            <a:r>
              <a:rPr kumimoji="0" lang="zh-CN" altLang="en-US" sz="2400" b="1" i="0" u="none" strike="noStrike" kern="1200" cap="none" spc="0" normalizeH="0" baseline="0" noProof="0" smtClean="0">
                <a:ln>
                  <a:noFill/>
                </a:ln>
                <a:solidFill>
                  <a:srgbClr val="000000"/>
                </a:solidFill>
                <a:effectLst>
                  <a:outerShdw blurRad="38100" dist="38100" dir="2700000" algn="tl">
                    <a:srgbClr val="C0C0C0"/>
                  </a:outerShdw>
                </a:effectLst>
                <a:uLnTx/>
                <a:uFillTx/>
                <a:latin typeface="仿宋" panose="02010609060101010101" pitchFamily="49" charset="-122"/>
                <a:ea typeface="仿宋" panose="02010609060101010101" pitchFamily="49" charset="-122"/>
                <a:cs typeface="+mn-cs"/>
              </a:rPr>
              <a:t>运输合理化的途径</a:t>
            </a:r>
            <a:endParaRPr kumimoji="0" lang="en-US" altLang="en-US" sz="2400" b="1" i="0" u="none" strike="noStrike" kern="1200" cap="none" spc="0" normalizeH="0" baseline="0" noProof="0" smtClean="0">
              <a:ln>
                <a:noFill/>
              </a:ln>
              <a:solidFill>
                <a:srgbClr val="000000"/>
              </a:solidFill>
              <a:effectLst>
                <a:outerShdw blurRad="38100" dist="38100" dir="2700000" algn="tl">
                  <a:srgbClr val="C0C0C0"/>
                </a:outerShdw>
              </a:effectLst>
              <a:uLnTx/>
              <a:uFillTx/>
              <a:latin typeface="仿宋" panose="02010609060101010101" pitchFamily="49" charset="-122"/>
              <a:ea typeface="仿宋" panose="02010609060101010101" pitchFamily="49" charset="-122"/>
              <a:cs typeface="+mn-cs"/>
            </a:endParaRPr>
          </a:p>
          <a:p>
            <a:pPr marL="342900" marR="0" lvl="0" indent="-342900" algn="l" defTabSz="914400" rtl="0" eaLnBrk="1" fontAlgn="base" latinLnBrk="0" hangingPunct="1">
              <a:lnSpc>
                <a:spcPct val="100000"/>
              </a:lnSpc>
              <a:spcBef>
                <a:spcPct val="20000"/>
              </a:spcBef>
              <a:spcAft>
                <a:spcPct val="0"/>
              </a:spcAft>
              <a:buClrTx/>
              <a:buSzTx/>
              <a:buFontTx/>
              <a:buChar char="•"/>
              <a:defRPr/>
            </a:pPr>
            <a:r>
              <a:rPr kumimoji="0" lang="zh-CN" altLang="en-US" sz="2400" b="1" i="0" u="none" strike="noStrike" kern="1200" cap="none" spc="0" normalizeH="0" baseline="0" noProof="0" smtClean="0">
                <a:ln>
                  <a:noFill/>
                </a:ln>
                <a:solidFill>
                  <a:srgbClr val="000000"/>
                </a:solidFill>
                <a:effectLst>
                  <a:outerShdw blurRad="38100" dist="38100" dir="2700000" algn="tl">
                    <a:srgbClr val="C0C0C0"/>
                  </a:outerShdw>
                </a:effectLst>
                <a:uLnTx/>
                <a:uFillTx/>
                <a:latin typeface="仿宋" panose="02010609060101010101" pitchFamily="49" charset="-122"/>
                <a:ea typeface="仿宋" panose="02010609060101010101" pitchFamily="49" charset="-122"/>
                <a:cs typeface="+mn-cs"/>
              </a:rPr>
              <a:t>运输的新模式及特点</a:t>
            </a:r>
            <a:endParaRPr kumimoji="0" lang="zh-CN" altLang="en-US" sz="2400" b="1" i="0" u="none" strike="noStrike" kern="1200" cap="none" spc="0" normalizeH="0" baseline="0" noProof="0" smtClean="0">
              <a:ln>
                <a:noFill/>
              </a:ln>
              <a:solidFill>
                <a:srgbClr val="000000"/>
              </a:solidFill>
              <a:effectLst>
                <a:outerShdw blurRad="38100" dist="38100" dir="2700000" algn="tl">
                  <a:srgbClr val="C0C0C0"/>
                </a:outerShdw>
              </a:effectLst>
              <a:uLnTx/>
              <a:uFillTx/>
              <a:latin typeface="仿宋" panose="02010609060101010101" pitchFamily="49" charset="-122"/>
              <a:ea typeface="仿宋" panose="02010609060101010101" pitchFamily="49" charset="-122"/>
              <a:cs typeface="+mn-cs"/>
            </a:endParaRPr>
          </a:p>
          <a:p>
            <a:pPr marL="342900" marR="0" lvl="0" indent="-342900" algn="l" defTabSz="914400" rtl="0" eaLnBrk="1" fontAlgn="base" latinLnBrk="0" hangingPunct="1">
              <a:lnSpc>
                <a:spcPct val="100000"/>
              </a:lnSpc>
              <a:spcBef>
                <a:spcPct val="20000"/>
              </a:spcBef>
              <a:spcAft>
                <a:spcPct val="0"/>
              </a:spcAft>
              <a:buClrTx/>
              <a:buSzTx/>
              <a:buFontTx/>
              <a:buNone/>
              <a:defRPr/>
            </a:pPr>
            <a:endParaRPr kumimoji="0" lang="zh-CN" altLang="en-US" sz="2400" b="1" i="0" u="none" strike="noStrike" kern="1200" cap="none" spc="0" normalizeH="0" baseline="0" noProof="0" smtClean="0">
              <a:ln>
                <a:noFill/>
              </a:ln>
              <a:solidFill>
                <a:srgbClr val="000000"/>
              </a:solidFill>
              <a:effectLst>
                <a:outerShdw blurRad="38100" dist="38100" dir="2700000" algn="tl">
                  <a:srgbClr val="C0C0C0"/>
                </a:outerShdw>
              </a:effectLst>
              <a:uLnTx/>
              <a:uFillTx/>
              <a:latin typeface="仿宋" panose="02010609060101010101" pitchFamily="49" charset="-122"/>
              <a:ea typeface="仿宋" panose="02010609060101010101" pitchFamily="49" charset="-122"/>
              <a:cs typeface="+mn-cs"/>
            </a:endParaRPr>
          </a:p>
        </p:txBody>
      </p:sp>
      <p:sp>
        <p:nvSpPr>
          <p:cNvPr id="5126" name="内容占位符 2"/>
          <p:cNvSpPr txBox="1"/>
          <p:nvPr/>
        </p:nvSpPr>
        <p:spPr>
          <a:xfrm>
            <a:off x="4994275" y="1341438"/>
            <a:ext cx="3754438" cy="490537"/>
          </a:xfrm>
          <a:prstGeom prst="rect">
            <a:avLst/>
          </a:prstGeom>
          <a:solidFill>
            <a:srgbClr val="FFC000"/>
          </a:solidFill>
          <a:ln w="9525">
            <a:noFill/>
          </a:ln>
          <a:effectLst>
            <a:outerShdw dist="20000" dir="5400000" algn="ctr" rotWithShape="0">
              <a:srgbClr val="000000">
                <a:alpha val="37000"/>
              </a:srgbClr>
            </a:outerShdw>
          </a:effectLst>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buNone/>
            </a:pPr>
            <a:r>
              <a:rPr lang="zh-CN" altLang="en-US" sz="2400" b="1" dirty="0">
                <a:solidFill>
                  <a:srgbClr val="000000"/>
                </a:solidFill>
                <a:latin typeface="楷体_GB2312" pitchFamily="1" charset="-122"/>
                <a:ea typeface="楷体_GB2312" pitchFamily="1" charset="-122"/>
              </a:rPr>
              <a:t>考核要点</a:t>
            </a:r>
            <a:endParaRPr lang="zh-CN" altLang="en-US" sz="2400" b="1" dirty="0">
              <a:solidFill>
                <a:srgbClr val="000000"/>
              </a:solidFill>
              <a:latin typeface="楷体_GB2312" pitchFamily="1" charset="-122"/>
              <a:ea typeface="楷体_GB2312" pitchFamily="1" charset="-122"/>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482" name="矩形 2"/>
          <p:cNvSpPr>
            <a:spLocks noGrp="1"/>
          </p:cNvSpPr>
          <p:nvPr/>
        </p:nvSpPr>
        <p:spPr>
          <a:xfrm>
            <a:off x="428625" y="284163"/>
            <a:ext cx="6734175" cy="944562"/>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4200" b="1">
                <a:solidFill>
                  <a:srgbClr val="000000"/>
                </a:solidFill>
                <a:latin typeface="+mj-lt"/>
                <a:ea typeface="+mj-ea"/>
                <a:cs typeface="+mj-cs"/>
              </a:defRPr>
            </a:lvl1pPr>
            <a:lvl2pPr algn="l" rtl="0" eaLnBrk="0" fontAlgn="base" hangingPunct="0">
              <a:spcBef>
                <a:spcPct val="0"/>
              </a:spcBef>
              <a:spcAft>
                <a:spcPct val="0"/>
              </a:spcAft>
              <a:defRPr sz="4200" b="1">
                <a:solidFill>
                  <a:srgbClr val="000000"/>
                </a:solidFill>
                <a:latin typeface="Arial" panose="020B0604020202020204" pitchFamily="34" charset="0"/>
              </a:defRPr>
            </a:lvl2pPr>
            <a:lvl3pPr algn="l" rtl="0" eaLnBrk="0" fontAlgn="base" hangingPunct="0">
              <a:spcBef>
                <a:spcPct val="0"/>
              </a:spcBef>
              <a:spcAft>
                <a:spcPct val="0"/>
              </a:spcAft>
              <a:defRPr sz="4200" b="1">
                <a:solidFill>
                  <a:srgbClr val="000000"/>
                </a:solidFill>
                <a:latin typeface="Arial" panose="020B0604020202020204" pitchFamily="34" charset="0"/>
              </a:defRPr>
            </a:lvl3pPr>
            <a:lvl4pPr algn="l" rtl="0" eaLnBrk="0" fontAlgn="base" hangingPunct="0">
              <a:spcBef>
                <a:spcPct val="0"/>
              </a:spcBef>
              <a:spcAft>
                <a:spcPct val="0"/>
              </a:spcAft>
              <a:defRPr sz="4200" b="1">
                <a:solidFill>
                  <a:srgbClr val="000000"/>
                </a:solidFill>
                <a:latin typeface="Arial" panose="020B0604020202020204" pitchFamily="34" charset="0"/>
              </a:defRPr>
            </a:lvl4pPr>
            <a:lvl5pPr algn="l" rtl="0" eaLnBrk="0" fontAlgn="base" hangingPunct="0">
              <a:spcBef>
                <a:spcPct val="0"/>
              </a:spcBef>
              <a:spcAft>
                <a:spcPct val="0"/>
              </a:spcAft>
              <a:defRPr sz="4200" b="1">
                <a:solidFill>
                  <a:srgbClr val="000000"/>
                </a:solidFill>
                <a:latin typeface="Arial" panose="020B0604020202020204" pitchFamily="34" charset="0"/>
              </a:defRPr>
            </a:lvl5pPr>
            <a:lvl6pPr marL="457200" algn="l" rtl="0" fontAlgn="base">
              <a:spcBef>
                <a:spcPct val="0"/>
              </a:spcBef>
              <a:spcAft>
                <a:spcPct val="0"/>
              </a:spcAft>
              <a:defRPr sz="4200" b="1">
                <a:solidFill>
                  <a:srgbClr val="000000"/>
                </a:solidFill>
                <a:latin typeface="Arial" panose="020B0604020202020204" pitchFamily="34" charset="0"/>
              </a:defRPr>
            </a:lvl6pPr>
            <a:lvl7pPr marL="914400" algn="l" rtl="0" fontAlgn="base">
              <a:spcBef>
                <a:spcPct val="0"/>
              </a:spcBef>
              <a:spcAft>
                <a:spcPct val="0"/>
              </a:spcAft>
              <a:defRPr sz="4200" b="1">
                <a:solidFill>
                  <a:srgbClr val="000000"/>
                </a:solidFill>
                <a:latin typeface="Arial" panose="020B0604020202020204" pitchFamily="34" charset="0"/>
              </a:defRPr>
            </a:lvl7pPr>
            <a:lvl8pPr marL="1371600" algn="l" rtl="0" fontAlgn="base">
              <a:spcBef>
                <a:spcPct val="0"/>
              </a:spcBef>
              <a:spcAft>
                <a:spcPct val="0"/>
              </a:spcAft>
              <a:defRPr sz="4200" b="1">
                <a:solidFill>
                  <a:srgbClr val="000000"/>
                </a:solidFill>
                <a:latin typeface="Arial" panose="020B0604020202020204" pitchFamily="34" charset="0"/>
              </a:defRPr>
            </a:lvl8pPr>
            <a:lvl9pPr marL="1828800" algn="l" rtl="0" fontAlgn="base">
              <a:spcBef>
                <a:spcPct val="0"/>
              </a:spcBef>
              <a:spcAft>
                <a:spcPct val="0"/>
              </a:spcAft>
              <a:defRPr sz="4200" b="1">
                <a:solidFill>
                  <a:srgbClr val="000000"/>
                </a:solidFill>
                <a:latin typeface="Arial" panose="020B0604020202020204" pitchFamily="34" charset="0"/>
              </a:defRPr>
            </a:lvl9pPr>
          </a:lstStyle>
          <a:p>
            <a:pPr eaLnBrk="1" hangingPunct="1"/>
            <a:r>
              <a:rPr lang="en-US" altLang="en-US" sz="3200" b="0" dirty="0">
                <a:solidFill>
                  <a:srgbClr val="002060"/>
                </a:solidFill>
                <a:latin typeface="方正粗倩简体" pitchFamily="1" charset="-122"/>
                <a:ea typeface="方正粗倩简体" pitchFamily="1" charset="-122"/>
              </a:rPr>
              <a:t>5.</a:t>
            </a:r>
            <a:r>
              <a:rPr lang="zh-CN" altLang="en-US" sz="3200" b="0" dirty="0">
                <a:solidFill>
                  <a:srgbClr val="002060"/>
                </a:solidFill>
                <a:latin typeface="方正粗倩简体" pitchFamily="1" charset="-122"/>
                <a:ea typeface="方正粗倩简体" pitchFamily="1" charset="-122"/>
              </a:rPr>
              <a:t>3</a:t>
            </a:r>
            <a:r>
              <a:rPr lang="en-US" altLang="en-US" sz="3200" b="0" dirty="0">
                <a:solidFill>
                  <a:srgbClr val="002060"/>
                </a:solidFill>
                <a:latin typeface="方正粗倩简体" pitchFamily="1" charset="-122"/>
                <a:ea typeface="方正粗倩简体" pitchFamily="1" charset="-122"/>
              </a:rPr>
              <a:t> </a:t>
            </a:r>
            <a:r>
              <a:rPr lang="zh-CN" altLang="en-US" sz="3200" b="0" dirty="0">
                <a:solidFill>
                  <a:srgbClr val="002060"/>
                </a:solidFill>
                <a:latin typeface="方正粗倩简体" pitchFamily="1" charset="-122"/>
                <a:ea typeface="方正粗倩简体" pitchFamily="1" charset="-122"/>
              </a:rPr>
              <a:t>运输的新模式</a:t>
            </a:r>
            <a:endParaRPr lang="zh-CN" altLang="en-US" sz="3200" b="0" dirty="0">
              <a:solidFill>
                <a:srgbClr val="002060"/>
              </a:solidFill>
              <a:latin typeface="方正粗倩简体" pitchFamily="1" charset="-122"/>
              <a:ea typeface="方正粗倩简体" pitchFamily="1" charset="-122"/>
            </a:endParaRPr>
          </a:p>
        </p:txBody>
      </p:sp>
      <p:sp>
        <p:nvSpPr>
          <p:cNvPr id="21507" name="TextBox 1"/>
          <p:cNvSpPr txBox="1">
            <a:spLocks noChangeArrowheads="1"/>
          </p:cNvSpPr>
          <p:nvPr/>
        </p:nvSpPr>
        <p:spPr bwMode="auto">
          <a:xfrm>
            <a:off x="1116013" y="1125538"/>
            <a:ext cx="72009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en-US" sz="2800" b="1" i="0" u="none" strike="noStrike" kern="1200" cap="none" spc="0" normalizeH="0" baseline="0" noProof="0" smtClean="0">
                <a:ln>
                  <a:noFill/>
                </a:ln>
                <a:solidFill>
                  <a:srgbClr val="7030A0"/>
                </a:solidFill>
                <a:effectLst/>
                <a:uLnTx/>
                <a:uFillTx/>
                <a:latin typeface="黑体" panose="02010609060101010101" pitchFamily="49" charset="-122"/>
                <a:ea typeface="黑体" panose="02010609060101010101" pitchFamily="49" charset="-122"/>
                <a:cs typeface="+mn-cs"/>
              </a:rPr>
              <a:t>5.3.</a:t>
            </a:r>
            <a:r>
              <a:rPr kumimoji="0" lang="zh-CN" altLang="en-US" sz="2800" b="1" i="0" u="none" strike="noStrike" kern="1200" cap="none" spc="0" normalizeH="0" baseline="0" noProof="0" smtClean="0">
                <a:ln>
                  <a:noFill/>
                </a:ln>
                <a:solidFill>
                  <a:srgbClr val="7030A0"/>
                </a:solidFill>
                <a:effectLst/>
                <a:uLnTx/>
                <a:uFillTx/>
                <a:latin typeface="黑体" panose="02010609060101010101" pitchFamily="49" charset="-122"/>
                <a:ea typeface="黑体" panose="02010609060101010101" pitchFamily="49" charset="-122"/>
                <a:cs typeface="+mn-cs"/>
              </a:rPr>
              <a:t>3</a:t>
            </a:r>
            <a:r>
              <a:rPr kumimoji="0" lang="en-US" altLang="en-US" sz="2800" b="1" i="0" u="none" strike="noStrike" kern="1200" cap="none" spc="0" normalizeH="0" baseline="0" noProof="0" smtClean="0">
                <a:ln>
                  <a:noFill/>
                </a:ln>
                <a:solidFill>
                  <a:srgbClr val="7030A0"/>
                </a:solidFill>
                <a:effectLst/>
                <a:uLnTx/>
                <a:uFillTx/>
                <a:latin typeface="黑体" panose="02010609060101010101" pitchFamily="49" charset="-122"/>
                <a:ea typeface="黑体" panose="02010609060101010101" pitchFamily="49" charset="-122"/>
                <a:cs typeface="+mn-cs"/>
              </a:rPr>
              <a:t> </a:t>
            </a:r>
            <a:r>
              <a:rPr kumimoji="0" lang="zh-CN" altLang="en-US" sz="2800" b="1" i="0" u="none" strike="noStrike" kern="1200" cap="none" spc="0" normalizeH="0" baseline="0" noProof="0" smtClean="0">
                <a:ln>
                  <a:noFill/>
                </a:ln>
                <a:solidFill>
                  <a:srgbClr val="7030A0"/>
                </a:solidFill>
                <a:effectLst/>
                <a:uLnTx/>
                <a:uFillTx/>
                <a:latin typeface="黑体" panose="02010609060101010101" pitchFamily="49" charset="-122"/>
                <a:ea typeface="黑体" panose="02010609060101010101" pitchFamily="49" charset="-122"/>
                <a:cs typeface="+mn-cs"/>
              </a:rPr>
              <a:t>甩挂运输</a:t>
            </a:r>
            <a:endParaRPr kumimoji="0" lang="zh-CN" altLang="en-US" sz="1600" b="0" i="1" u="none" strike="noStrike" kern="1200" cap="none" spc="0" normalizeH="0" baseline="0" noProof="0" smtClean="0">
              <a:ln>
                <a:noFill/>
              </a:ln>
              <a:solidFill>
                <a:srgbClr val="7F7F7F"/>
              </a:solidFill>
              <a:effectLst>
                <a:outerShdw blurRad="38100" dist="38100" dir="2700000" algn="tl">
                  <a:srgbClr val="C0C0C0"/>
                </a:outerShdw>
              </a:effectLst>
              <a:uLnTx/>
              <a:uFillTx/>
              <a:latin typeface="黑体" panose="02010609060101010101" pitchFamily="49" charset="-122"/>
              <a:ea typeface="黑体" panose="02010609060101010101" pitchFamily="49" charset="-122"/>
              <a:cs typeface="+mn-cs"/>
            </a:endParaRPr>
          </a:p>
        </p:txBody>
      </p:sp>
      <p:pic>
        <p:nvPicPr>
          <p:cNvPr id="2" name="图片 1"/>
          <p:cNvPicPr>
            <a:picLocks noChangeAspect="1"/>
          </p:cNvPicPr>
          <p:nvPr/>
        </p:nvPicPr>
        <p:blipFill>
          <a:blip r:embed="rId1"/>
          <a:stretch>
            <a:fillRect/>
          </a:stretch>
        </p:blipFill>
        <p:spPr>
          <a:xfrm>
            <a:off x="323215" y="2853055"/>
            <a:ext cx="4373880" cy="2904490"/>
          </a:xfrm>
          <a:prstGeom prst="rect">
            <a:avLst/>
          </a:prstGeom>
        </p:spPr>
      </p:pic>
      <p:pic>
        <p:nvPicPr>
          <p:cNvPr id="3" name="图片 2"/>
          <p:cNvPicPr>
            <a:picLocks noChangeAspect="1"/>
          </p:cNvPicPr>
          <p:nvPr/>
        </p:nvPicPr>
        <p:blipFill>
          <a:blip r:embed="rId2"/>
          <a:stretch>
            <a:fillRect/>
          </a:stretch>
        </p:blipFill>
        <p:spPr>
          <a:xfrm>
            <a:off x="4716145" y="1485265"/>
            <a:ext cx="4267200" cy="2047875"/>
          </a:xfrm>
          <a:prstGeom prst="rect">
            <a:avLst/>
          </a:prstGeom>
        </p:spPr>
      </p:pic>
      <p:pic>
        <p:nvPicPr>
          <p:cNvPr id="4" name="图片 3"/>
          <p:cNvPicPr>
            <a:picLocks noChangeAspect="1"/>
          </p:cNvPicPr>
          <p:nvPr/>
        </p:nvPicPr>
        <p:blipFill>
          <a:blip r:embed="rId3"/>
          <a:stretch>
            <a:fillRect/>
          </a:stretch>
        </p:blipFill>
        <p:spPr>
          <a:xfrm>
            <a:off x="4787900" y="3861435"/>
            <a:ext cx="4267200" cy="2686050"/>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555" name="椭圆 2"/>
          <p:cNvSpPr>
            <a:spLocks noChangeArrowheads="1"/>
          </p:cNvSpPr>
          <p:nvPr/>
        </p:nvSpPr>
        <p:spPr bwMode="auto">
          <a:xfrm>
            <a:off x="2590800" y="2365375"/>
            <a:ext cx="2743200" cy="2743200"/>
          </a:xfrm>
          <a:prstGeom prst="ellipse">
            <a:avLst/>
          </a:prstGeom>
          <a:solidFill>
            <a:schemeClr val="bg1">
              <a:alpha val="79999"/>
            </a:schemeClr>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292929"/>
                  </a:outerShdw>
                </a:effectLst>
              </a14:hiddenEffects>
            </a:ext>
          </a:extLst>
        </p:spPr>
        <p:txBody>
          <a:bodyPr wrap="none"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C0C0C0"/>
                </a:outerShdw>
              </a:effectLst>
              <a:uLnTx/>
              <a:uFillTx/>
              <a:latin typeface="楷体" panose="02010609060101010101" pitchFamily="49" charset="-122"/>
              <a:ea typeface="楷体" panose="02010609060101010101" pitchFamily="49" charset="-122"/>
              <a:cs typeface="+mn-cs"/>
            </a:endParaRPr>
          </a:p>
        </p:txBody>
      </p:sp>
      <p:sp>
        <p:nvSpPr>
          <p:cNvPr id="23556" name="椭圆 3"/>
          <p:cNvSpPr>
            <a:spLocks noChangeArrowheads="1"/>
          </p:cNvSpPr>
          <p:nvPr/>
        </p:nvSpPr>
        <p:spPr bwMode="auto">
          <a:xfrm>
            <a:off x="3733800" y="2879725"/>
            <a:ext cx="1619250" cy="1619250"/>
          </a:xfrm>
          <a:prstGeom prst="ellipse">
            <a:avLst/>
          </a:prstGeom>
          <a:solidFill>
            <a:srgbClr val="DCDCDC">
              <a:alpha val="50000"/>
            </a:srgbClr>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292929"/>
                  </a:outerShdw>
                </a:effectLst>
              </a14:hiddenEffects>
            </a:ext>
          </a:extLst>
        </p:spPr>
        <p:txBody>
          <a:bodyPr wrap="none"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FFFFFF"/>
                </a:outerShdw>
              </a:effectLst>
              <a:uLnTx/>
              <a:uFillTx/>
              <a:latin typeface="楷体" panose="02010609060101010101" pitchFamily="49" charset="-122"/>
              <a:ea typeface="楷体" panose="02010609060101010101" pitchFamily="49" charset="-122"/>
              <a:cs typeface="+mn-cs"/>
            </a:endParaRPr>
          </a:p>
        </p:txBody>
      </p:sp>
      <p:sp>
        <p:nvSpPr>
          <p:cNvPr id="22533" name="直线 4"/>
          <p:cNvSpPr/>
          <p:nvPr/>
        </p:nvSpPr>
        <p:spPr>
          <a:xfrm>
            <a:off x="2971800" y="3660775"/>
            <a:ext cx="1524000" cy="76200"/>
          </a:xfrm>
          <a:prstGeom prst="line">
            <a:avLst/>
          </a:prstGeom>
          <a:ln w="12700" cap="flat" cmpd="sng">
            <a:solidFill>
              <a:schemeClr val="tx1"/>
            </a:solidFill>
            <a:prstDash val="solid"/>
            <a:headEnd type="none" w="med" len="med"/>
            <a:tailEnd type="none" w="med" len="med"/>
          </a:ln>
        </p:spPr>
      </p:sp>
      <p:sp>
        <p:nvSpPr>
          <p:cNvPr id="22534" name="直线 5"/>
          <p:cNvSpPr/>
          <p:nvPr/>
        </p:nvSpPr>
        <p:spPr>
          <a:xfrm>
            <a:off x="3810000" y="2517775"/>
            <a:ext cx="914400" cy="914400"/>
          </a:xfrm>
          <a:prstGeom prst="line">
            <a:avLst/>
          </a:prstGeom>
          <a:ln w="12700" cap="flat" cmpd="sng">
            <a:solidFill>
              <a:schemeClr val="tx1"/>
            </a:solidFill>
            <a:prstDash val="solid"/>
            <a:headEnd type="none" w="med" len="med"/>
            <a:tailEnd type="none" w="med" len="med"/>
          </a:ln>
        </p:spPr>
      </p:sp>
      <p:sp>
        <p:nvSpPr>
          <p:cNvPr id="22535" name="直线 6"/>
          <p:cNvSpPr/>
          <p:nvPr/>
        </p:nvSpPr>
        <p:spPr>
          <a:xfrm flipH="1">
            <a:off x="3905250" y="4041775"/>
            <a:ext cx="819150" cy="1409700"/>
          </a:xfrm>
          <a:prstGeom prst="line">
            <a:avLst/>
          </a:prstGeom>
          <a:ln w="12700" cap="flat" cmpd="sng">
            <a:solidFill>
              <a:schemeClr val="tx1"/>
            </a:solidFill>
            <a:prstDash val="solid"/>
            <a:headEnd type="none" w="med" len="med"/>
            <a:tailEnd type="none" w="med" len="med"/>
          </a:ln>
        </p:spPr>
      </p:sp>
      <p:sp>
        <p:nvSpPr>
          <p:cNvPr id="22536" name="直线 7"/>
          <p:cNvSpPr/>
          <p:nvPr/>
        </p:nvSpPr>
        <p:spPr>
          <a:xfrm>
            <a:off x="5105400" y="3965575"/>
            <a:ext cx="228600" cy="152400"/>
          </a:xfrm>
          <a:prstGeom prst="line">
            <a:avLst/>
          </a:prstGeom>
          <a:ln w="12700" cap="flat" cmpd="sng">
            <a:solidFill>
              <a:schemeClr val="tx1"/>
            </a:solidFill>
            <a:prstDash val="solid"/>
            <a:headEnd type="none" w="med" len="med"/>
            <a:tailEnd type="none" w="med" len="med"/>
          </a:ln>
        </p:spPr>
      </p:sp>
      <p:sp>
        <p:nvSpPr>
          <p:cNvPr id="22537" name="直线 8"/>
          <p:cNvSpPr/>
          <p:nvPr/>
        </p:nvSpPr>
        <p:spPr>
          <a:xfrm flipV="1">
            <a:off x="5105400" y="2670175"/>
            <a:ext cx="533400" cy="838200"/>
          </a:xfrm>
          <a:prstGeom prst="line">
            <a:avLst/>
          </a:prstGeom>
          <a:ln w="12700" cap="flat" cmpd="sng">
            <a:solidFill>
              <a:schemeClr val="tx1"/>
            </a:solidFill>
            <a:prstDash val="solid"/>
            <a:headEnd type="none" w="med" len="med"/>
            <a:tailEnd type="none" w="med" len="med"/>
          </a:ln>
        </p:spPr>
      </p:sp>
      <p:sp>
        <p:nvSpPr>
          <p:cNvPr id="23562" name="椭圆 9"/>
          <p:cNvSpPr>
            <a:spLocks noChangeArrowheads="1"/>
          </p:cNvSpPr>
          <p:nvPr/>
        </p:nvSpPr>
        <p:spPr bwMode="auto">
          <a:xfrm>
            <a:off x="4371975" y="3270250"/>
            <a:ext cx="895350" cy="895350"/>
          </a:xfrm>
          <a:prstGeom prst="ellipse">
            <a:avLst/>
          </a:prstGeom>
          <a:solidFill>
            <a:srgbClr val="C0C0C0">
              <a:alpha val="50000"/>
            </a:srgbClr>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292929"/>
                  </a:outerShdw>
                </a:effectLst>
              </a14:hiddenEffects>
            </a:ext>
          </a:extLst>
        </p:spPr>
        <p:txBody>
          <a:bodyPr wrap="none"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FFFFFF"/>
                </a:outerShdw>
              </a:effectLst>
              <a:uLnTx/>
              <a:uFillTx/>
              <a:latin typeface="楷体" panose="02010609060101010101" pitchFamily="49" charset="-122"/>
              <a:ea typeface="楷体" panose="02010609060101010101" pitchFamily="49" charset="-122"/>
              <a:cs typeface="+mn-cs"/>
            </a:endParaRPr>
          </a:p>
        </p:txBody>
      </p:sp>
      <p:grpSp>
        <p:nvGrpSpPr>
          <p:cNvPr id="22539" name="组合 11"/>
          <p:cNvGrpSpPr/>
          <p:nvPr/>
        </p:nvGrpSpPr>
        <p:grpSpPr>
          <a:xfrm>
            <a:off x="2895600" y="1527175"/>
            <a:ext cx="1146175" cy="1384300"/>
            <a:chOff x="0" y="0"/>
            <a:chExt cx="722" cy="872"/>
          </a:xfrm>
        </p:grpSpPr>
        <p:sp>
          <p:nvSpPr>
            <p:cNvPr id="2" name="椭圆 12"/>
            <p:cNvSpPr>
              <a:spLocks noChangeArrowheads="1"/>
            </p:cNvSpPr>
            <p:nvPr/>
          </p:nvSpPr>
          <p:spPr bwMode="auto">
            <a:xfrm>
              <a:off x="0" y="0"/>
              <a:ext cx="722" cy="727"/>
            </a:xfrm>
            <a:prstGeom prst="ellipse">
              <a:avLst/>
            </a:prstGeom>
            <a:solidFill>
              <a:srgbClr val="EAEAEA">
                <a:alpha val="50000"/>
              </a:srgbClr>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FFFFFF"/>
                  </a:outerShdw>
                </a:effectLst>
                <a:uLnTx/>
                <a:uFillTx/>
                <a:latin typeface="楷体" panose="02010609060101010101" pitchFamily="49" charset="-122"/>
                <a:ea typeface="楷体" panose="02010609060101010101" pitchFamily="49" charset="-122"/>
                <a:cs typeface="+mn-cs"/>
              </a:endParaRPr>
            </a:p>
          </p:txBody>
        </p:sp>
        <p:grpSp>
          <p:nvGrpSpPr>
            <p:cNvPr id="22675" name="组合 13"/>
            <p:cNvGrpSpPr/>
            <p:nvPr/>
          </p:nvGrpSpPr>
          <p:grpSpPr>
            <a:xfrm>
              <a:off x="22" y="23"/>
              <a:ext cx="680" cy="849"/>
              <a:chOff x="0" y="0"/>
              <a:chExt cx="931" cy="1163"/>
            </a:xfrm>
          </p:grpSpPr>
          <p:pic>
            <p:nvPicPr>
              <p:cNvPr id="22688" name="图片 14" descr="circuler_1"/>
              <p:cNvPicPr>
                <a:picLocks noChangeAspect="1"/>
              </p:cNvPicPr>
              <p:nvPr/>
            </p:nvPicPr>
            <p:blipFill>
              <a:blip r:embed="rId1"/>
              <a:stretch>
                <a:fillRect/>
              </a:stretch>
            </p:blipFill>
            <p:spPr>
              <a:xfrm>
                <a:off x="0" y="0"/>
                <a:ext cx="925" cy="935"/>
              </a:xfrm>
              <a:prstGeom prst="rect">
                <a:avLst/>
              </a:prstGeom>
              <a:noFill/>
              <a:ln w="9525">
                <a:noFill/>
              </a:ln>
            </p:spPr>
          </p:pic>
          <p:sp>
            <p:nvSpPr>
              <p:cNvPr id="4" name="椭圆 15"/>
              <p:cNvSpPr>
                <a:spLocks noChangeArrowheads="1"/>
              </p:cNvSpPr>
              <p:nvPr/>
            </p:nvSpPr>
            <p:spPr bwMode="auto">
              <a:xfrm>
                <a:off x="0" y="0"/>
                <a:ext cx="931" cy="937"/>
              </a:xfrm>
              <a:prstGeom prst="ellipse">
                <a:avLst/>
              </a:prstGeom>
              <a:solidFill>
                <a:schemeClr val="hlink">
                  <a:alpha val="50000"/>
                </a:schemeClr>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FFFFFF"/>
                    </a:outerShdw>
                  </a:effectLst>
                  <a:uLnTx/>
                  <a:uFillTx/>
                  <a:latin typeface="楷体" panose="02010609060101010101" pitchFamily="49" charset="-122"/>
                  <a:ea typeface="楷体" panose="02010609060101010101" pitchFamily="49" charset="-122"/>
                  <a:cs typeface="+mn-cs"/>
                </a:endParaRPr>
              </a:p>
            </p:txBody>
          </p:sp>
          <p:pic>
            <p:nvPicPr>
              <p:cNvPr id="22690" name="图片 16" descr="light_shadow1"/>
              <p:cNvPicPr>
                <a:picLocks noChangeAspect="1"/>
              </p:cNvPicPr>
              <p:nvPr/>
            </p:nvPicPr>
            <p:blipFill>
              <a:blip r:embed="rId2"/>
              <a:srcRect t="14285"/>
              <a:stretch>
                <a:fillRect/>
              </a:stretch>
            </p:blipFill>
            <p:spPr>
              <a:xfrm>
                <a:off x="9" y="39"/>
                <a:ext cx="682" cy="585"/>
              </a:xfrm>
              <a:prstGeom prst="rect">
                <a:avLst/>
              </a:prstGeom>
              <a:noFill/>
              <a:ln w="9525">
                <a:noFill/>
              </a:ln>
            </p:spPr>
          </p:pic>
          <p:grpSp>
            <p:nvGrpSpPr>
              <p:cNvPr id="22691" name="组合 17"/>
              <p:cNvGrpSpPr/>
              <p:nvPr/>
            </p:nvGrpSpPr>
            <p:grpSpPr>
              <a:xfrm rot="-3733502" flipH="1" flipV="1">
                <a:off x="281" y="654"/>
                <a:ext cx="820" cy="198"/>
                <a:chOff x="0" y="0"/>
                <a:chExt cx="893" cy="246"/>
              </a:xfrm>
            </p:grpSpPr>
            <p:grpSp>
              <p:nvGrpSpPr>
                <p:cNvPr id="22692" name="组合 18"/>
                <p:cNvGrpSpPr/>
                <p:nvPr/>
              </p:nvGrpSpPr>
              <p:grpSpPr>
                <a:xfrm>
                  <a:off x="0" y="0"/>
                  <a:ext cx="743" cy="185"/>
                  <a:chOff x="0" y="0"/>
                  <a:chExt cx="1118" cy="279"/>
                </a:xfrm>
              </p:grpSpPr>
              <p:sp>
                <p:nvSpPr>
                  <p:cNvPr id="23571" name="自选图形 19"/>
                  <p:cNvSpPr>
                    <a:spLocks noChangeArrowheads="1"/>
                  </p:cNvSpPr>
                  <p:nvPr/>
                </p:nvSpPr>
                <p:spPr bwMode="auto">
                  <a:xfrm rot="5263130">
                    <a:off x="292" y="-290"/>
                    <a:ext cx="228" cy="815"/>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C0C0C0"/>
                        </a:outerShdw>
                      </a:effectLst>
                      <a:uLnTx/>
                      <a:uFillTx/>
                      <a:latin typeface="楷体" panose="02010609060101010101" pitchFamily="49" charset="-122"/>
                      <a:ea typeface="楷体" panose="02010609060101010101" pitchFamily="49" charset="-122"/>
                      <a:cs typeface="+mn-cs"/>
                    </a:endParaRPr>
                  </a:p>
                </p:txBody>
              </p:sp>
              <p:sp>
                <p:nvSpPr>
                  <p:cNvPr id="23572" name="自选图形 20"/>
                  <p:cNvSpPr>
                    <a:spLocks noChangeArrowheads="1"/>
                  </p:cNvSpPr>
                  <p:nvPr/>
                </p:nvSpPr>
                <p:spPr bwMode="auto">
                  <a:xfrm rot="6078281">
                    <a:off x="430" y="-292"/>
                    <a:ext cx="228" cy="817"/>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C0C0C0"/>
                        </a:outerShdw>
                      </a:effectLst>
                      <a:uLnTx/>
                      <a:uFillTx/>
                      <a:latin typeface="楷体" panose="02010609060101010101" pitchFamily="49" charset="-122"/>
                      <a:ea typeface="楷体" panose="02010609060101010101" pitchFamily="49" charset="-122"/>
                      <a:cs typeface="+mn-cs"/>
                    </a:endParaRPr>
                  </a:p>
                </p:txBody>
              </p:sp>
              <p:sp>
                <p:nvSpPr>
                  <p:cNvPr id="8" name="自选图形 21"/>
                  <p:cNvSpPr>
                    <a:spLocks noChangeArrowheads="1"/>
                  </p:cNvSpPr>
                  <p:nvPr/>
                </p:nvSpPr>
                <p:spPr bwMode="auto">
                  <a:xfrm rot="6373927">
                    <a:off x="504" y="-267"/>
                    <a:ext cx="226" cy="815"/>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C0C0C0"/>
                        </a:outerShdw>
                      </a:effectLst>
                      <a:uLnTx/>
                      <a:uFillTx/>
                      <a:latin typeface="楷体" panose="02010609060101010101" pitchFamily="49" charset="-122"/>
                      <a:ea typeface="楷体" panose="02010609060101010101" pitchFamily="49" charset="-122"/>
                      <a:cs typeface="+mn-cs"/>
                    </a:endParaRPr>
                  </a:p>
                </p:txBody>
              </p:sp>
              <p:sp>
                <p:nvSpPr>
                  <p:cNvPr id="9" name="自选图形 22"/>
                  <p:cNvSpPr>
                    <a:spLocks noChangeArrowheads="1"/>
                  </p:cNvSpPr>
                  <p:nvPr/>
                </p:nvSpPr>
                <p:spPr bwMode="auto">
                  <a:xfrm rot="6906312">
                    <a:off x="595" y="-239"/>
                    <a:ext cx="228" cy="817"/>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C0C0C0"/>
                        </a:outerShdw>
                      </a:effectLst>
                      <a:uLnTx/>
                      <a:uFillTx/>
                      <a:latin typeface="楷体" panose="02010609060101010101" pitchFamily="49" charset="-122"/>
                      <a:ea typeface="楷体" panose="02010609060101010101" pitchFamily="49" charset="-122"/>
                      <a:cs typeface="+mn-cs"/>
                    </a:endParaRPr>
                  </a:p>
                </p:txBody>
              </p:sp>
            </p:grpSp>
            <p:grpSp>
              <p:nvGrpSpPr>
                <p:cNvPr id="22693" name="组合 23"/>
                <p:cNvGrpSpPr/>
                <p:nvPr/>
              </p:nvGrpSpPr>
              <p:grpSpPr>
                <a:xfrm rot="1353540">
                  <a:off x="150" y="60"/>
                  <a:ext cx="743" cy="186"/>
                  <a:chOff x="0" y="0"/>
                  <a:chExt cx="1118" cy="279"/>
                </a:xfrm>
              </p:grpSpPr>
              <p:sp>
                <p:nvSpPr>
                  <p:cNvPr id="10" name="自选图形 24"/>
                  <p:cNvSpPr>
                    <a:spLocks noChangeArrowheads="1"/>
                  </p:cNvSpPr>
                  <p:nvPr/>
                </p:nvSpPr>
                <p:spPr bwMode="auto">
                  <a:xfrm rot="5263130">
                    <a:off x="295" y="-292"/>
                    <a:ext cx="227" cy="815"/>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C0C0C0"/>
                        </a:outerShdw>
                      </a:effectLst>
                      <a:uLnTx/>
                      <a:uFillTx/>
                      <a:latin typeface="楷体" panose="02010609060101010101" pitchFamily="49" charset="-122"/>
                      <a:ea typeface="楷体" panose="02010609060101010101" pitchFamily="49" charset="-122"/>
                      <a:cs typeface="+mn-cs"/>
                    </a:endParaRPr>
                  </a:p>
                </p:txBody>
              </p:sp>
              <p:sp>
                <p:nvSpPr>
                  <p:cNvPr id="11" name="自选图形 25"/>
                  <p:cNvSpPr>
                    <a:spLocks noChangeArrowheads="1"/>
                  </p:cNvSpPr>
                  <p:nvPr/>
                </p:nvSpPr>
                <p:spPr bwMode="auto">
                  <a:xfrm rot="6078281">
                    <a:off x="430" y="-292"/>
                    <a:ext cx="227" cy="817"/>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C0C0C0"/>
                        </a:outerShdw>
                      </a:effectLst>
                      <a:uLnTx/>
                      <a:uFillTx/>
                      <a:latin typeface="楷体" panose="02010609060101010101" pitchFamily="49" charset="-122"/>
                      <a:ea typeface="楷体" panose="02010609060101010101" pitchFamily="49" charset="-122"/>
                      <a:cs typeface="+mn-cs"/>
                    </a:endParaRPr>
                  </a:p>
                </p:txBody>
              </p:sp>
              <p:sp>
                <p:nvSpPr>
                  <p:cNvPr id="23578" name="自选图形 26"/>
                  <p:cNvSpPr>
                    <a:spLocks noChangeArrowheads="1"/>
                  </p:cNvSpPr>
                  <p:nvPr/>
                </p:nvSpPr>
                <p:spPr bwMode="auto">
                  <a:xfrm rot="6373927">
                    <a:off x="505" y="-270"/>
                    <a:ext cx="227" cy="815"/>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C0C0C0"/>
                        </a:outerShdw>
                      </a:effectLst>
                      <a:uLnTx/>
                      <a:uFillTx/>
                      <a:latin typeface="楷体" panose="02010609060101010101" pitchFamily="49" charset="-122"/>
                      <a:ea typeface="楷体" panose="02010609060101010101" pitchFamily="49" charset="-122"/>
                      <a:cs typeface="+mn-cs"/>
                    </a:endParaRPr>
                  </a:p>
                </p:txBody>
              </p:sp>
              <p:sp>
                <p:nvSpPr>
                  <p:cNvPr id="23579" name="自选图形 27"/>
                  <p:cNvSpPr>
                    <a:spLocks noChangeArrowheads="1"/>
                  </p:cNvSpPr>
                  <p:nvPr/>
                </p:nvSpPr>
                <p:spPr bwMode="auto">
                  <a:xfrm rot="6906312">
                    <a:off x="596" y="-241"/>
                    <a:ext cx="227" cy="817"/>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C0C0C0"/>
                        </a:outerShdw>
                      </a:effectLst>
                      <a:uLnTx/>
                      <a:uFillTx/>
                      <a:latin typeface="楷体" panose="02010609060101010101" pitchFamily="49" charset="-122"/>
                      <a:ea typeface="楷体" panose="02010609060101010101" pitchFamily="49" charset="-122"/>
                      <a:cs typeface="+mn-cs"/>
                    </a:endParaRPr>
                  </a:p>
                </p:txBody>
              </p:sp>
            </p:grpSp>
          </p:grpSp>
        </p:grpSp>
        <p:grpSp>
          <p:nvGrpSpPr>
            <p:cNvPr id="22676" name="组合 28"/>
            <p:cNvGrpSpPr/>
            <p:nvPr/>
          </p:nvGrpSpPr>
          <p:grpSpPr>
            <a:xfrm rot="-3733502" flipH="1" flipV="1">
              <a:off x="297" y="495"/>
              <a:ext cx="527" cy="128"/>
              <a:chOff x="0" y="0"/>
              <a:chExt cx="893" cy="246"/>
            </a:xfrm>
          </p:grpSpPr>
          <p:grpSp>
            <p:nvGrpSpPr>
              <p:cNvPr id="22678" name="组合 29"/>
              <p:cNvGrpSpPr/>
              <p:nvPr/>
            </p:nvGrpSpPr>
            <p:grpSpPr>
              <a:xfrm>
                <a:off x="0" y="0"/>
                <a:ext cx="743" cy="185"/>
                <a:chOff x="0" y="0"/>
                <a:chExt cx="1118" cy="279"/>
              </a:xfrm>
            </p:grpSpPr>
            <p:sp>
              <p:nvSpPr>
                <p:cNvPr id="23582" name="自选图形 30"/>
                <p:cNvSpPr>
                  <a:spLocks noChangeArrowheads="1"/>
                </p:cNvSpPr>
                <p:nvPr/>
              </p:nvSpPr>
              <p:spPr bwMode="auto">
                <a:xfrm rot="5263130">
                  <a:off x="292" y="-288"/>
                  <a:ext cx="226" cy="813"/>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C0C0C0"/>
                      </a:outerShdw>
                    </a:effectLst>
                    <a:uLnTx/>
                    <a:uFillTx/>
                    <a:latin typeface="楷体" panose="02010609060101010101" pitchFamily="49" charset="-122"/>
                    <a:ea typeface="楷体" panose="02010609060101010101" pitchFamily="49" charset="-122"/>
                    <a:cs typeface="+mn-cs"/>
                  </a:endParaRPr>
                </a:p>
              </p:txBody>
            </p:sp>
            <p:sp>
              <p:nvSpPr>
                <p:cNvPr id="23583" name="自选图形 31"/>
                <p:cNvSpPr>
                  <a:spLocks noChangeArrowheads="1"/>
                </p:cNvSpPr>
                <p:nvPr/>
              </p:nvSpPr>
              <p:spPr bwMode="auto">
                <a:xfrm rot="6078281">
                  <a:off x="429" y="-291"/>
                  <a:ext cx="226" cy="816"/>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C0C0C0"/>
                      </a:outerShdw>
                    </a:effectLst>
                    <a:uLnTx/>
                    <a:uFillTx/>
                    <a:latin typeface="楷体" panose="02010609060101010101" pitchFamily="49" charset="-122"/>
                    <a:ea typeface="楷体" panose="02010609060101010101" pitchFamily="49" charset="-122"/>
                    <a:cs typeface="+mn-cs"/>
                  </a:endParaRPr>
                </a:p>
              </p:txBody>
            </p:sp>
            <p:sp>
              <p:nvSpPr>
                <p:cNvPr id="23584" name="自选图形 32"/>
                <p:cNvSpPr>
                  <a:spLocks noChangeArrowheads="1"/>
                </p:cNvSpPr>
                <p:nvPr/>
              </p:nvSpPr>
              <p:spPr bwMode="auto">
                <a:xfrm rot="6373927">
                  <a:off x="502" y="-266"/>
                  <a:ext cx="226" cy="813"/>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C0C0C0"/>
                      </a:outerShdw>
                    </a:effectLst>
                    <a:uLnTx/>
                    <a:uFillTx/>
                    <a:latin typeface="楷体" panose="02010609060101010101" pitchFamily="49" charset="-122"/>
                    <a:ea typeface="楷体" panose="02010609060101010101" pitchFamily="49" charset="-122"/>
                    <a:cs typeface="+mn-cs"/>
                  </a:endParaRPr>
                </a:p>
              </p:txBody>
            </p:sp>
            <p:sp>
              <p:nvSpPr>
                <p:cNvPr id="23585" name="自选图形 33"/>
                <p:cNvSpPr>
                  <a:spLocks noChangeArrowheads="1"/>
                </p:cNvSpPr>
                <p:nvPr/>
              </p:nvSpPr>
              <p:spPr bwMode="auto">
                <a:xfrm rot="6906312">
                  <a:off x="597" y="-240"/>
                  <a:ext cx="226" cy="816"/>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C0C0C0"/>
                      </a:outerShdw>
                    </a:effectLst>
                    <a:uLnTx/>
                    <a:uFillTx/>
                    <a:latin typeface="楷体" panose="02010609060101010101" pitchFamily="49" charset="-122"/>
                    <a:ea typeface="楷体" panose="02010609060101010101" pitchFamily="49" charset="-122"/>
                    <a:cs typeface="+mn-cs"/>
                  </a:endParaRPr>
                </a:p>
              </p:txBody>
            </p:sp>
          </p:grpSp>
          <p:grpSp>
            <p:nvGrpSpPr>
              <p:cNvPr id="22679" name="组合 34"/>
              <p:cNvGrpSpPr/>
              <p:nvPr/>
            </p:nvGrpSpPr>
            <p:grpSpPr>
              <a:xfrm rot="1353540">
                <a:off x="150" y="60"/>
                <a:ext cx="743" cy="186"/>
                <a:chOff x="0" y="0"/>
                <a:chExt cx="1118" cy="279"/>
              </a:xfrm>
            </p:grpSpPr>
            <p:sp>
              <p:nvSpPr>
                <p:cNvPr id="14" name="自选图形 35"/>
                <p:cNvSpPr>
                  <a:spLocks noChangeArrowheads="1"/>
                </p:cNvSpPr>
                <p:nvPr/>
              </p:nvSpPr>
              <p:spPr bwMode="auto">
                <a:xfrm rot="5263130">
                  <a:off x="293" y="-287"/>
                  <a:ext cx="228" cy="813"/>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C0C0C0"/>
                      </a:outerShdw>
                    </a:effectLst>
                    <a:uLnTx/>
                    <a:uFillTx/>
                    <a:latin typeface="楷体" panose="02010609060101010101" pitchFamily="49" charset="-122"/>
                    <a:ea typeface="楷体" panose="02010609060101010101" pitchFamily="49" charset="-122"/>
                    <a:cs typeface="+mn-cs"/>
                  </a:endParaRPr>
                </a:p>
              </p:txBody>
            </p:sp>
            <p:sp>
              <p:nvSpPr>
                <p:cNvPr id="15" name="自选图形 36"/>
                <p:cNvSpPr>
                  <a:spLocks noChangeArrowheads="1"/>
                </p:cNvSpPr>
                <p:nvPr/>
              </p:nvSpPr>
              <p:spPr bwMode="auto">
                <a:xfrm rot="6078281">
                  <a:off x="430" y="-293"/>
                  <a:ext cx="228" cy="816"/>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C0C0C0"/>
                      </a:outerShdw>
                    </a:effectLst>
                    <a:uLnTx/>
                    <a:uFillTx/>
                    <a:latin typeface="楷体" panose="02010609060101010101" pitchFamily="49" charset="-122"/>
                    <a:ea typeface="楷体" panose="02010609060101010101" pitchFamily="49" charset="-122"/>
                    <a:cs typeface="+mn-cs"/>
                  </a:endParaRPr>
                </a:p>
              </p:txBody>
            </p:sp>
            <p:sp>
              <p:nvSpPr>
                <p:cNvPr id="23589" name="自选图形 37"/>
                <p:cNvSpPr>
                  <a:spLocks noChangeArrowheads="1"/>
                </p:cNvSpPr>
                <p:nvPr/>
              </p:nvSpPr>
              <p:spPr bwMode="auto">
                <a:xfrm rot="6373927">
                  <a:off x="505" y="-264"/>
                  <a:ext cx="228" cy="813"/>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C0C0C0"/>
                      </a:outerShdw>
                    </a:effectLst>
                    <a:uLnTx/>
                    <a:uFillTx/>
                    <a:latin typeface="楷体" panose="02010609060101010101" pitchFamily="49" charset="-122"/>
                    <a:ea typeface="楷体" panose="02010609060101010101" pitchFamily="49" charset="-122"/>
                    <a:cs typeface="+mn-cs"/>
                  </a:endParaRPr>
                </a:p>
              </p:txBody>
            </p:sp>
            <p:sp>
              <p:nvSpPr>
                <p:cNvPr id="16" name="自选图形 38"/>
                <p:cNvSpPr>
                  <a:spLocks noChangeArrowheads="1"/>
                </p:cNvSpPr>
                <p:nvPr/>
              </p:nvSpPr>
              <p:spPr bwMode="auto">
                <a:xfrm rot="6906312">
                  <a:off x="596" y="-238"/>
                  <a:ext cx="228" cy="816"/>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C0C0C0"/>
                      </a:outerShdw>
                    </a:effectLst>
                    <a:uLnTx/>
                    <a:uFillTx/>
                    <a:latin typeface="楷体" panose="02010609060101010101" pitchFamily="49" charset="-122"/>
                    <a:ea typeface="楷体" panose="02010609060101010101" pitchFamily="49" charset="-122"/>
                    <a:cs typeface="+mn-cs"/>
                  </a:endParaRPr>
                </a:p>
              </p:txBody>
            </p:sp>
          </p:grpSp>
        </p:grpSp>
        <p:sp>
          <p:nvSpPr>
            <p:cNvPr id="17" name="矩形 39"/>
            <p:cNvSpPr>
              <a:spLocks noChangeArrowheads="1"/>
            </p:cNvSpPr>
            <p:nvPr/>
          </p:nvSpPr>
          <p:spPr bwMode="auto">
            <a:xfrm>
              <a:off x="115" y="200"/>
              <a:ext cx="506" cy="291"/>
            </a:xfrm>
            <a:prstGeom prst="rect">
              <a:avLst/>
            </a:prstGeom>
            <a:noFill/>
            <a:ln>
              <a:noFill/>
            </a:ln>
            <a:effectLst/>
            <a:extLst>
              <a:ext uri="{909E8E84-426E-40DD-AFC4-6F175D3DCCD1}">
                <a14:hiddenFill xmlns:a14="http://schemas.microsoft.com/office/drawing/2010/main">
                  <a:gradFill rotWithShape="1">
                    <a:gsLst>
                      <a:gs pos="0">
                        <a:srgbClr val="9D5978"/>
                      </a:gs>
                      <a:gs pos="100000">
                        <a:schemeClr val="accent1"/>
                      </a:gs>
                    </a:gsLst>
                    <a:lin ang="2700000" scaled="1"/>
                  </a:gra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17961" dir="2700000" algn="ctr" rotWithShape="0">
                      <a:srgbClr val="292929"/>
                    </a:outerShdw>
                  </a:effectLst>
                </a14:hiddenEffects>
              </a:ext>
            </a:extLst>
          </p:spPr>
          <p:txBody>
            <a:bodyPr wrap="none">
              <a:spAutoFit/>
            </a:bodyP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400" b="1" i="0" u="none" strike="noStrike" kern="1200" cap="none" spc="0" normalizeH="0" baseline="0" noProof="0" smtClean="0">
                  <a:ln>
                    <a:noFill/>
                  </a:ln>
                  <a:solidFill>
                    <a:srgbClr val="000000"/>
                  </a:solidFill>
                  <a:effectLst>
                    <a:outerShdw blurRad="38100" dist="38100" dir="2700000" algn="tl">
                      <a:srgbClr val="C0C0C0"/>
                    </a:outerShdw>
                  </a:effectLst>
                  <a:uLnTx/>
                  <a:uFillTx/>
                  <a:latin typeface="楷体" panose="02010609060101010101" pitchFamily="49" charset="-122"/>
                  <a:ea typeface="楷体" panose="02010609060101010101" pitchFamily="49" charset="-122"/>
                  <a:cs typeface="+mn-cs"/>
                </a:rPr>
                <a:t>距离</a:t>
              </a:r>
              <a:endParaRPr kumimoji="0" lang="en-US" altLang="en-US" sz="2400" b="1" i="0" u="none" strike="noStrike" kern="1200" cap="none" spc="0" normalizeH="0" baseline="0" noProof="0" smtClean="0">
                <a:ln>
                  <a:noFill/>
                </a:ln>
                <a:solidFill>
                  <a:srgbClr val="000000"/>
                </a:solidFill>
                <a:effectLst>
                  <a:outerShdw blurRad="38100" dist="38100" dir="2700000" algn="tl">
                    <a:srgbClr val="C0C0C0"/>
                  </a:outerShdw>
                </a:effectLst>
                <a:uLnTx/>
                <a:uFillTx/>
                <a:latin typeface="楷体" panose="02010609060101010101" pitchFamily="49" charset="-122"/>
                <a:ea typeface="楷体" panose="02010609060101010101" pitchFamily="49" charset="-122"/>
                <a:cs typeface="+mn-cs"/>
              </a:endParaRPr>
            </a:p>
          </p:txBody>
        </p:sp>
      </p:grpSp>
      <p:grpSp>
        <p:nvGrpSpPr>
          <p:cNvPr id="22540" name="组合 40"/>
          <p:cNvGrpSpPr/>
          <p:nvPr/>
        </p:nvGrpSpPr>
        <p:grpSpPr>
          <a:xfrm>
            <a:off x="1906588" y="2924175"/>
            <a:ext cx="1146175" cy="1384300"/>
            <a:chOff x="0" y="0"/>
            <a:chExt cx="722" cy="872"/>
          </a:xfrm>
        </p:grpSpPr>
        <p:sp>
          <p:nvSpPr>
            <p:cNvPr id="23593" name="椭圆 41"/>
            <p:cNvSpPr>
              <a:spLocks noChangeArrowheads="1"/>
            </p:cNvSpPr>
            <p:nvPr/>
          </p:nvSpPr>
          <p:spPr bwMode="auto">
            <a:xfrm>
              <a:off x="0" y="0"/>
              <a:ext cx="722" cy="727"/>
            </a:xfrm>
            <a:prstGeom prst="ellipse">
              <a:avLst/>
            </a:prstGeom>
            <a:solidFill>
              <a:srgbClr val="EAEAEA">
                <a:alpha val="50000"/>
              </a:srgbClr>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FFFFFF"/>
                  </a:outerShdw>
                </a:effectLst>
                <a:uLnTx/>
                <a:uFillTx/>
                <a:latin typeface="楷体" panose="02010609060101010101" pitchFamily="49" charset="-122"/>
                <a:ea typeface="楷体" panose="02010609060101010101" pitchFamily="49" charset="-122"/>
                <a:cs typeface="+mn-cs"/>
              </a:endParaRPr>
            </a:p>
          </p:txBody>
        </p:sp>
        <p:grpSp>
          <p:nvGrpSpPr>
            <p:cNvPr id="22647" name="组合 42"/>
            <p:cNvGrpSpPr/>
            <p:nvPr/>
          </p:nvGrpSpPr>
          <p:grpSpPr>
            <a:xfrm>
              <a:off x="22" y="23"/>
              <a:ext cx="680" cy="849"/>
              <a:chOff x="0" y="0"/>
              <a:chExt cx="931" cy="1163"/>
            </a:xfrm>
          </p:grpSpPr>
          <p:pic>
            <p:nvPicPr>
              <p:cNvPr id="22660" name="图片 43" descr="circuler_1"/>
              <p:cNvPicPr>
                <a:picLocks noChangeAspect="1"/>
              </p:cNvPicPr>
              <p:nvPr/>
            </p:nvPicPr>
            <p:blipFill>
              <a:blip r:embed="rId1"/>
              <a:stretch>
                <a:fillRect/>
              </a:stretch>
            </p:blipFill>
            <p:spPr>
              <a:xfrm>
                <a:off x="0" y="0"/>
                <a:ext cx="925" cy="935"/>
              </a:xfrm>
              <a:prstGeom prst="rect">
                <a:avLst/>
              </a:prstGeom>
              <a:noFill/>
              <a:ln w="9525">
                <a:noFill/>
              </a:ln>
            </p:spPr>
          </p:pic>
          <p:sp>
            <p:nvSpPr>
              <p:cNvPr id="23596" name="椭圆 44"/>
              <p:cNvSpPr>
                <a:spLocks noChangeArrowheads="1"/>
              </p:cNvSpPr>
              <p:nvPr/>
            </p:nvSpPr>
            <p:spPr bwMode="auto">
              <a:xfrm>
                <a:off x="0" y="0"/>
                <a:ext cx="931" cy="937"/>
              </a:xfrm>
              <a:prstGeom prst="ellipse">
                <a:avLst/>
              </a:prstGeom>
              <a:solidFill>
                <a:schemeClr val="accent2">
                  <a:alpha val="50000"/>
                </a:schemeClr>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FFFFFF"/>
                    </a:outerShdw>
                  </a:effectLst>
                  <a:uLnTx/>
                  <a:uFillTx/>
                  <a:latin typeface="楷体" panose="02010609060101010101" pitchFamily="49" charset="-122"/>
                  <a:ea typeface="楷体" panose="02010609060101010101" pitchFamily="49" charset="-122"/>
                  <a:cs typeface="+mn-cs"/>
                </a:endParaRPr>
              </a:p>
            </p:txBody>
          </p:sp>
          <p:pic>
            <p:nvPicPr>
              <p:cNvPr id="22662" name="图片 45" descr="light_shadow1"/>
              <p:cNvPicPr>
                <a:picLocks noChangeAspect="1"/>
              </p:cNvPicPr>
              <p:nvPr/>
            </p:nvPicPr>
            <p:blipFill>
              <a:blip r:embed="rId2"/>
              <a:srcRect t="14285"/>
              <a:stretch>
                <a:fillRect/>
              </a:stretch>
            </p:blipFill>
            <p:spPr>
              <a:xfrm>
                <a:off x="9" y="39"/>
                <a:ext cx="682" cy="585"/>
              </a:xfrm>
              <a:prstGeom prst="rect">
                <a:avLst/>
              </a:prstGeom>
              <a:noFill/>
              <a:ln w="9525">
                <a:noFill/>
              </a:ln>
            </p:spPr>
          </p:pic>
          <p:grpSp>
            <p:nvGrpSpPr>
              <p:cNvPr id="22663" name="组合 46"/>
              <p:cNvGrpSpPr/>
              <p:nvPr/>
            </p:nvGrpSpPr>
            <p:grpSpPr>
              <a:xfrm rot="-3733502" flipH="1" flipV="1">
                <a:off x="281" y="654"/>
                <a:ext cx="820" cy="198"/>
                <a:chOff x="0" y="0"/>
                <a:chExt cx="893" cy="246"/>
              </a:xfrm>
            </p:grpSpPr>
            <p:grpSp>
              <p:nvGrpSpPr>
                <p:cNvPr id="22664" name="组合 47"/>
                <p:cNvGrpSpPr/>
                <p:nvPr/>
              </p:nvGrpSpPr>
              <p:grpSpPr>
                <a:xfrm>
                  <a:off x="0" y="0"/>
                  <a:ext cx="743" cy="185"/>
                  <a:chOff x="0" y="0"/>
                  <a:chExt cx="1118" cy="279"/>
                </a:xfrm>
              </p:grpSpPr>
              <p:sp>
                <p:nvSpPr>
                  <p:cNvPr id="21" name="自选图形 48"/>
                  <p:cNvSpPr>
                    <a:spLocks noChangeArrowheads="1"/>
                  </p:cNvSpPr>
                  <p:nvPr/>
                </p:nvSpPr>
                <p:spPr bwMode="auto">
                  <a:xfrm rot="5263130">
                    <a:off x="292" y="-290"/>
                    <a:ext cx="228" cy="815"/>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C0C0C0"/>
                        </a:outerShdw>
                      </a:effectLst>
                      <a:uLnTx/>
                      <a:uFillTx/>
                      <a:latin typeface="楷体" panose="02010609060101010101" pitchFamily="49" charset="-122"/>
                      <a:ea typeface="楷体" panose="02010609060101010101" pitchFamily="49" charset="-122"/>
                      <a:cs typeface="+mn-cs"/>
                    </a:endParaRPr>
                  </a:p>
                </p:txBody>
              </p:sp>
              <p:sp>
                <p:nvSpPr>
                  <p:cNvPr id="23601" name="自选图形 49"/>
                  <p:cNvSpPr>
                    <a:spLocks noChangeArrowheads="1"/>
                  </p:cNvSpPr>
                  <p:nvPr/>
                </p:nvSpPr>
                <p:spPr bwMode="auto">
                  <a:xfrm rot="6078281">
                    <a:off x="430" y="-292"/>
                    <a:ext cx="228" cy="817"/>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C0C0C0"/>
                        </a:outerShdw>
                      </a:effectLst>
                      <a:uLnTx/>
                      <a:uFillTx/>
                      <a:latin typeface="楷体" panose="02010609060101010101" pitchFamily="49" charset="-122"/>
                      <a:ea typeface="楷体" panose="02010609060101010101" pitchFamily="49" charset="-122"/>
                      <a:cs typeface="+mn-cs"/>
                    </a:endParaRPr>
                  </a:p>
                </p:txBody>
              </p:sp>
              <p:sp>
                <p:nvSpPr>
                  <p:cNvPr id="22" name="自选图形 50"/>
                  <p:cNvSpPr>
                    <a:spLocks noChangeArrowheads="1"/>
                  </p:cNvSpPr>
                  <p:nvPr/>
                </p:nvSpPr>
                <p:spPr bwMode="auto">
                  <a:xfrm rot="6373927">
                    <a:off x="504" y="-267"/>
                    <a:ext cx="226" cy="815"/>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C0C0C0"/>
                        </a:outerShdw>
                      </a:effectLst>
                      <a:uLnTx/>
                      <a:uFillTx/>
                      <a:latin typeface="楷体" panose="02010609060101010101" pitchFamily="49" charset="-122"/>
                      <a:ea typeface="楷体" panose="02010609060101010101" pitchFamily="49" charset="-122"/>
                      <a:cs typeface="+mn-cs"/>
                    </a:endParaRPr>
                  </a:p>
                </p:txBody>
              </p:sp>
              <p:sp>
                <p:nvSpPr>
                  <p:cNvPr id="23" name="自选图形 51"/>
                  <p:cNvSpPr>
                    <a:spLocks noChangeArrowheads="1"/>
                  </p:cNvSpPr>
                  <p:nvPr/>
                </p:nvSpPr>
                <p:spPr bwMode="auto">
                  <a:xfrm rot="6906312">
                    <a:off x="595" y="-239"/>
                    <a:ext cx="228" cy="817"/>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C0C0C0"/>
                        </a:outerShdw>
                      </a:effectLst>
                      <a:uLnTx/>
                      <a:uFillTx/>
                      <a:latin typeface="楷体" panose="02010609060101010101" pitchFamily="49" charset="-122"/>
                      <a:ea typeface="楷体" panose="02010609060101010101" pitchFamily="49" charset="-122"/>
                      <a:cs typeface="+mn-cs"/>
                    </a:endParaRPr>
                  </a:p>
                </p:txBody>
              </p:sp>
            </p:grpSp>
            <p:grpSp>
              <p:nvGrpSpPr>
                <p:cNvPr id="22665" name="组合 52"/>
                <p:cNvGrpSpPr/>
                <p:nvPr/>
              </p:nvGrpSpPr>
              <p:grpSpPr>
                <a:xfrm rot="1353540">
                  <a:off x="150" y="60"/>
                  <a:ext cx="743" cy="186"/>
                  <a:chOff x="0" y="0"/>
                  <a:chExt cx="1118" cy="279"/>
                </a:xfrm>
              </p:grpSpPr>
              <p:sp>
                <p:nvSpPr>
                  <p:cNvPr id="25" name="自选图形 53"/>
                  <p:cNvSpPr>
                    <a:spLocks noChangeArrowheads="1"/>
                  </p:cNvSpPr>
                  <p:nvPr/>
                </p:nvSpPr>
                <p:spPr bwMode="auto">
                  <a:xfrm rot="5263130">
                    <a:off x="295" y="-292"/>
                    <a:ext cx="227" cy="815"/>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C0C0C0"/>
                        </a:outerShdw>
                      </a:effectLst>
                      <a:uLnTx/>
                      <a:uFillTx/>
                      <a:latin typeface="楷体" panose="02010609060101010101" pitchFamily="49" charset="-122"/>
                      <a:ea typeface="楷体" panose="02010609060101010101" pitchFamily="49" charset="-122"/>
                      <a:cs typeface="+mn-cs"/>
                    </a:endParaRPr>
                  </a:p>
                </p:txBody>
              </p:sp>
              <p:sp>
                <p:nvSpPr>
                  <p:cNvPr id="23606" name="自选图形 54"/>
                  <p:cNvSpPr>
                    <a:spLocks noChangeArrowheads="1"/>
                  </p:cNvSpPr>
                  <p:nvPr/>
                </p:nvSpPr>
                <p:spPr bwMode="auto">
                  <a:xfrm rot="6078281">
                    <a:off x="430" y="-292"/>
                    <a:ext cx="227" cy="817"/>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C0C0C0"/>
                        </a:outerShdw>
                      </a:effectLst>
                      <a:uLnTx/>
                      <a:uFillTx/>
                      <a:latin typeface="楷体" panose="02010609060101010101" pitchFamily="49" charset="-122"/>
                      <a:ea typeface="楷体" panose="02010609060101010101" pitchFamily="49" charset="-122"/>
                      <a:cs typeface="+mn-cs"/>
                    </a:endParaRPr>
                  </a:p>
                </p:txBody>
              </p:sp>
              <p:sp>
                <p:nvSpPr>
                  <p:cNvPr id="23607" name="自选图形 55"/>
                  <p:cNvSpPr>
                    <a:spLocks noChangeArrowheads="1"/>
                  </p:cNvSpPr>
                  <p:nvPr/>
                </p:nvSpPr>
                <p:spPr bwMode="auto">
                  <a:xfrm rot="6373927">
                    <a:off x="505" y="-270"/>
                    <a:ext cx="227" cy="815"/>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C0C0C0"/>
                        </a:outerShdw>
                      </a:effectLst>
                      <a:uLnTx/>
                      <a:uFillTx/>
                      <a:latin typeface="楷体" panose="02010609060101010101" pitchFamily="49" charset="-122"/>
                      <a:ea typeface="楷体" panose="02010609060101010101" pitchFamily="49" charset="-122"/>
                      <a:cs typeface="+mn-cs"/>
                    </a:endParaRPr>
                  </a:p>
                </p:txBody>
              </p:sp>
              <p:sp>
                <p:nvSpPr>
                  <p:cNvPr id="23608" name="自选图形 56"/>
                  <p:cNvSpPr>
                    <a:spLocks noChangeArrowheads="1"/>
                  </p:cNvSpPr>
                  <p:nvPr/>
                </p:nvSpPr>
                <p:spPr bwMode="auto">
                  <a:xfrm rot="6906312">
                    <a:off x="596" y="-241"/>
                    <a:ext cx="227" cy="817"/>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C0C0C0"/>
                        </a:outerShdw>
                      </a:effectLst>
                      <a:uLnTx/>
                      <a:uFillTx/>
                      <a:latin typeface="楷体" panose="02010609060101010101" pitchFamily="49" charset="-122"/>
                      <a:ea typeface="楷体" panose="02010609060101010101" pitchFamily="49" charset="-122"/>
                      <a:cs typeface="+mn-cs"/>
                    </a:endParaRPr>
                  </a:p>
                </p:txBody>
              </p:sp>
            </p:grpSp>
          </p:grpSp>
        </p:grpSp>
        <p:grpSp>
          <p:nvGrpSpPr>
            <p:cNvPr id="22648" name="组合 57"/>
            <p:cNvGrpSpPr/>
            <p:nvPr/>
          </p:nvGrpSpPr>
          <p:grpSpPr>
            <a:xfrm rot="-3733502" flipH="1" flipV="1">
              <a:off x="297" y="495"/>
              <a:ext cx="527" cy="128"/>
              <a:chOff x="0" y="0"/>
              <a:chExt cx="893" cy="246"/>
            </a:xfrm>
          </p:grpSpPr>
          <p:grpSp>
            <p:nvGrpSpPr>
              <p:cNvPr id="22650" name="组合 58"/>
              <p:cNvGrpSpPr/>
              <p:nvPr/>
            </p:nvGrpSpPr>
            <p:grpSpPr>
              <a:xfrm>
                <a:off x="0" y="0"/>
                <a:ext cx="743" cy="185"/>
                <a:chOff x="0" y="0"/>
                <a:chExt cx="1118" cy="279"/>
              </a:xfrm>
            </p:grpSpPr>
            <p:sp>
              <p:nvSpPr>
                <p:cNvPr id="23611" name="自选图形 59"/>
                <p:cNvSpPr>
                  <a:spLocks noChangeArrowheads="1"/>
                </p:cNvSpPr>
                <p:nvPr/>
              </p:nvSpPr>
              <p:spPr bwMode="auto">
                <a:xfrm rot="5263130">
                  <a:off x="292" y="-288"/>
                  <a:ext cx="226" cy="813"/>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C0C0C0"/>
                      </a:outerShdw>
                    </a:effectLst>
                    <a:uLnTx/>
                    <a:uFillTx/>
                    <a:latin typeface="楷体" panose="02010609060101010101" pitchFamily="49" charset="-122"/>
                    <a:ea typeface="楷体" panose="02010609060101010101" pitchFamily="49" charset="-122"/>
                    <a:cs typeface="+mn-cs"/>
                  </a:endParaRPr>
                </a:p>
              </p:txBody>
            </p:sp>
            <p:sp>
              <p:nvSpPr>
                <p:cNvPr id="23612" name="自选图形 60"/>
                <p:cNvSpPr>
                  <a:spLocks noChangeArrowheads="1"/>
                </p:cNvSpPr>
                <p:nvPr/>
              </p:nvSpPr>
              <p:spPr bwMode="auto">
                <a:xfrm rot="6078281">
                  <a:off x="429" y="-291"/>
                  <a:ext cx="226" cy="816"/>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C0C0C0"/>
                      </a:outerShdw>
                    </a:effectLst>
                    <a:uLnTx/>
                    <a:uFillTx/>
                    <a:latin typeface="楷体" panose="02010609060101010101" pitchFamily="49" charset="-122"/>
                    <a:ea typeface="楷体" panose="02010609060101010101" pitchFamily="49" charset="-122"/>
                    <a:cs typeface="+mn-cs"/>
                  </a:endParaRPr>
                </a:p>
              </p:txBody>
            </p:sp>
            <p:sp>
              <p:nvSpPr>
                <p:cNvPr id="23613" name="自选图形 61"/>
                <p:cNvSpPr>
                  <a:spLocks noChangeArrowheads="1"/>
                </p:cNvSpPr>
                <p:nvPr/>
              </p:nvSpPr>
              <p:spPr bwMode="auto">
                <a:xfrm rot="6373927">
                  <a:off x="502" y="-266"/>
                  <a:ext cx="226" cy="813"/>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C0C0C0"/>
                      </a:outerShdw>
                    </a:effectLst>
                    <a:uLnTx/>
                    <a:uFillTx/>
                    <a:latin typeface="楷体" panose="02010609060101010101" pitchFamily="49" charset="-122"/>
                    <a:ea typeface="楷体" panose="02010609060101010101" pitchFamily="49" charset="-122"/>
                    <a:cs typeface="+mn-cs"/>
                  </a:endParaRPr>
                </a:p>
              </p:txBody>
            </p:sp>
            <p:sp>
              <p:nvSpPr>
                <p:cNvPr id="23614" name="自选图形 62"/>
                <p:cNvSpPr>
                  <a:spLocks noChangeArrowheads="1"/>
                </p:cNvSpPr>
                <p:nvPr/>
              </p:nvSpPr>
              <p:spPr bwMode="auto">
                <a:xfrm rot="6906312">
                  <a:off x="597" y="-240"/>
                  <a:ext cx="226" cy="816"/>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C0C0C0"/>
                      </a:outerShdw>
                    </a:effectLst>
                    <a:uLnTx/>
                    <a:uFillTx/>
                    <a:latin typeface="楷体" panose="02010609060101010101" pitchFamily="49" charset="-122"/>
                    <a:ea typeface="楷体" panose="02010609060101010101" pitchFamily="49" charset="-122"/>
                    <a:cs typeface="+mn-cs"/>
                  </a:endParaRPr>
                </a:p>
              </p:txBody>
            </p:sp>
          </p:grpSp>
          <p:grpSp>
            <p:nvGrpSpPr>
              <p:cNvPr id="22651" name="组合 63"/>
              <p:cNvGrpSpPr/>
              <p:nvPr/>
            </p:nvGrpSpPr>
            <p:grpSpPr>
              <a:xfrm rot="1353540">
                <a:off x="150" y="60"/>
                <a:ext cx="743" cy="186"/>
                <a:chOff x="0" y="0"/>
                <a:chExt cx="1118" cy="279"/>
              </a:xfrm>
            </p:grpSpPr>
            <p:sp>
              <p:nvSpPr>
                <p:cNvPr id="29" name="自选图形 64"/>
                <p:cNvSpPr>
                  <a:spLocks noChangeArrowheads="1"/>
                </p:cNvSpPr>
                <p:nvPr/>
              </p:nvSpPr>
              <p:spPr bwMode="auto">
                <a:xfrm rot="5263130">
                  <a:off x="293" y="-287"/>
                  <a:ext cx="228" cy="813"/>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C0C0C0"/>
                      </a:outerShdw>
                    </a:effectLst>
                    <a:uLnTx/>
                    <a:uFillTx/>
                    <a:latin typeface="楷体" panose="02010609060101010101" pitchFamily="49" charset="-122"/>
                    <a:ea typeface="楷体" panose="02010609060101010101" pitchFamily="49" charset="-122"/>
                    <a:cs typeface="+mn-cs"/>
                  </a:endParaRPr>
                </a:p>
              </p:txBody>
            </p:sp>
            <p:sp>
              <p:nvSpPr>
                <p:cNvPr id="23617" name="自选图形 65"/>
                <p:cNvSpPr>
                  <a:spLocks noChangeArrowheads="1"/>
                </p:cNvSpPr>
                <p:nvPr/>
              </p:nvSpPr>
              <p:spPr bwMode="auto">
                <a:xfrm rot="6078281">
                  <a:off x="430" y="-293"/>
                  <a:ext cx="228" cy="816"/>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C0C0C0"/>
                      </a:outerShdw>
                    </a:effectLst>
                    <a:uLnTx/>
                    <a:uFillTx/>
                    <a:latin typeface="楷体" panose="02010609060101010101" pitchFamily="49" charset="-122"/>
                    <a:ea typeface="楷体" panose="02010609060101010101" pitchFamily="49" charset="-122"/>
                    <a:cs typeface="+mn-cs"/>
                  </a:endParaRPr>
                </a:p>
              </p:txBody>
            </p:sp>
            <p:sp>
              <p:nvSpPr>
                <p:cNvPr id="30" name="自选图形 66"/>
                <p:cNvSpPr>
                  <a:spLocks noChangeArrowheads="1"/>
                </p:cNvSpPr>
                <p:nvPr/>
              </p:nvSpPr>
              <p:spPr bwMode="auto">
                <a:xfrm rot="6373927">
                  <a:off x="505" y="-264"/>
                  <a:ext cx="228" cy="813"/>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C0C0C0"/>
                      </a:outerShdw>
                    </a:effectLst>
                    <a:uLnTx/>
                    <a:uFillTx/>
                    <a:latin typeface="楷体" panose="02010609060101010101" pitchFamily="49" charset="-122"/>
                    <a:ea typeface="楷体" panose="02010609060101010101" pitchFamily="49" charset="-122"/>
                    <a:cs typeface="+mn-cs"/>
                  </a:endParaRPr>
                </a:p>
              </p:txBody>
            </p:sp>
            <p:sp>
              <p:nvSpPr>
                <p:cNvPr id="31" name="自选图形 67"/>
                <p:cNvSpPr>
                  <a:spLocks noChangeArrowheads="1"/>
                </p:cNvSpPr>
                <p:nvPr/>
              </p:nvSpPr>
              <p:spPr bwMode="auto">
                <a:xfrm rot="6906312">
                  <a:off x="596" y="-238"/>
                  <a:ext cx="228" cy="816"/>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C0C0C0"/>
                      </a:outerShdw>
                    </a:effectLst>
                    <a:uLnTx/>
                    <a:uFillTx/>
                    <a:latin typeface="楷体" panose="02010609060101010101" pitchFamily="49" charset="-122"/>
                    <a:ea typeface="楷体" panose="02010609060101010101" pitchFamily="49" charset="-122"/>
                    <a:cs typeface="+mn-cs"/>
                  </a:endParaRPr>
                </a:p>
              </p:txBody>
            </p:sp>
          </p:grpSp>
        </p:grpSp>
        <p:sp>
          <p:nvSpPr>
            <p:cNvPr id="23620" name="矩形 68"/>
            <p:cNvSpPr>
              <a:spLocks noChangeArrowheads="1"/>
            </p:cNvSpPr>
            <p:nvPr/>
          </p:nvSpPr>
          <p:spPr bwMode="auto">
            <a:xfrm>
              <a:off x="114" y="182"/>
              <a:ext cx="506" cy="291"/>
            </a:xfrm>
            <a:prstGeom prst="rect">
              <a:avLst/>
            </a:prstGeom>
            <a:noFill/>
            <a:ln>
              <a:noFill/>
            </a:ln>
            <a:effectLst/>
            <a:extLst>
              <a:ext uri="{909E8E84-426E-40DD-AFC4-6F175D3DCCD1}">
                <a14:hiddenFill xmlns:a14="http://schemas.microsoft.com/office/drawing/2010/main">
                  <a:gradFill rotWithShape="1">
                    <a:gsLst>
                      <a:gs pos="0">
                        <a:srgbClr val="9D5978"/>
                      </a:gs>
                      <a:gs pos="100000">
                        <a:schemeClr val="accent1"/>
                      </a:gs>
                    </a:gsLst>
                    <a:lin ang="2700000" scaled="1"/>
                  </a:gra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17961" dir="2700000" algn="ctr" rotWithShape="0">
                      <a:srgbClr val="292929"/>
                    </a:outerShdw>
                  </a:effectLst>
                </a14:hiddenEffects>
              </a:ext>
            </a:extLst>
          </p:spPr>
          <p:txBody>
            <a:bodyPr wrap="none">
              <a:spAutoFit/>
            </a:bodyP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400" b="1" i="0" u="none" strike="noStrike" kern="1200" cap="none" spc="0" normalizeH="0" baseline="0" noProof="0" smtClean="0">
                  <a:ln>
                    <a:noFill/>
                  </a:ln>
                  <a:solidFill>
                    <a:srgbClr val="000000"/>
                  </a:solidFill>
                  <a:effectLst>
                    <a:outerShdw blurRad="38100" dist="38100" dir="2700000" algn="tl">
                      <a:srgbClr val="C0C0C0"/>
                    </a:outerShdw>
                  </a:effectLst>
                  <a:uLnTx/>
                  <a:uFillTx/>
                  <a:latin typeface="楷体" panose="02010609060101010101" pitchFamily="49" charset="-122"/>
                  <a:ea typeface="楷体" panose="02010609060101010101" pitchFamily="49" charset="-122"/>
                  <a:cs typeface="+mn-cs"/>
                </a:rPr>
                <a:t>工具</a:t>
              </a:r>
              <a:endParaRPr kumimoji="0" lang="en-US" altLang="en-US" sz="2400" b="1" i="0" u="none" strike="noStrike" kern="1200" cap="none" spc="0" normalizeH="0" baseline="0" noProof="0" smtClean="0">
                <a:ln>
                  <a:noFill/>
                </a:ln>
                <a:solidFill>
                  <a:srgbClr val="000000"/>
                </a:solidFill>
                <a:effectLst>
                  <a:outerShdw blurRad="38100" dist="38100" dir="2700000" algn="tl">
                    <a:srgbClr val="C0C0C0"/>
                  </a:outerShdw>
                </a:effectLst>
                <a:uLnTx/>
                <a:uFillTx/>
                <a:latin typeface="楷体" panose="02010609060101010101" pitchFamily="49" charset="-122"/>
                <a:ea typeface="楷体" panose="02010609060101010101" pitchFamily="49" charset="-122"/>
                <a:cs typeface="+mn-cs"/>
              </a:endParaRPr>
            </a:p>
          </p:txBody>
        </p:sp>
      </p:grpSp>
      <p:grpSp>
        <p:nvGrpSpPr>
          <p:cNvPr id="22541" name="组合 69"/>
          <p:cNvGrpSpPr/>
          <p:nvPr/>
        </p:nvGrpSpPr>
        <p:grpSpPr>
          <a:xfrm>
            <a:off x="3019425" y="5272088"/>
            <a:ext cx="1146175" cy="1384300"/>
            <a:chOff x="0" y="0"/>
            <a:chExt cx="722" cy="872"/>
          </a:xfrm>
        </p:grpSpPr>
        <p:sp>
          <p:nvSpPr>
            <p:cNvPr id="23622" name="椭圆 70"/>
            <p:cNvSpPr>
              <a:spLocks noChangeArrowheads="1"/>
            </p:cNvSpPr>
            <p:nvPr/>
          </p:nvSpPr>
          <p:spPr bwMode="auto">
            <a:xfrm>
              <a:off x="0" y="0"/>
              <a:ext cx="722" cy="727"/>
            </a:xfrm>
            <a:prstGeom prst="ellipse">
              <a:avLst/>
            </a:prstGeom>
            <a:solidFill>
              <a:srgbClr val="EAEAEA">
                <a:alpha val="50000"/>
              </a:srgbClr>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FFFFFF"/>
                  </a:outerShdw>
                </a:effectLst>
                <a:uLnTx/>
                <a:uFillTx/>
                <a:latin typeface="楷体" panose="02010609060101010101" pitchFamily="49" charset="-122"/>
                <a:ea typeface="楷体" panose="02010609060101010101" pitchFamily="49" charset="-122"/>
                <a:cs typeface="+mn-cs"/>
              </a:endParaRPr>
            </a:p>
          </p:txBody>
        </p:sp>
        <p:grpSp>
          <p:nvGrpSpPr>
            <p:cNvPr id="22619" name="组合 71"/>
            <p:cNvGrpSpPr/>
            <p:nvPr/>
          </p:nvGrpSpPr>
          <p:grpSpPr>
            <a:xfrm>
              <a:off x="22" y="23"/>
              <a:ext cx="680" cy="849"/>
              <a:chOff x="0" y="0"/>
              <a:chExt cx="931" cy="1163"/>
            </a:xfrm>
          </p:grpSpPr>
          <p:pic>
            <p:nvPicPr>
              <p:cNvPr id="22632" name="图片 72" descr="circuler_1"/>
              <p:cNvPicPr>
                <a:picLocks noChangeAspect="1"/>
              </p:cNvPicPr>
              <p:nvPr/>
            </p:nvPicPr>
            <p:blipFill>
              <a:blip r:embed="rId1"/>
              <a:stretch>
                <a:fillRect/>
              </a:stretch>
            </p:blipFill>
            <p:spPr>
              <a:xfrm>
                <a:off x="0" y="0"/>
                <a:ext cx="925" cy="935"/>
              </a:xfrm>
              <a:prstGeom prst="rect">
                <a:avLst/>
              </a:prstGeom>
              <a:noFill/>
              <a:ln w="9525">
                <a:noFill/>
              </a:ln>
            </p:spPr>
          </p:pic>
          <p:sp>
            <p:nvSpPr>
              <p:cNvPr id="23625" name="椭圆 73"/>
              <p:cNvSpPr>
                <a:spLocks noChangeArrowheads="1"/>
              </p:cNvSpPr>
              <p:nvPr/>
            </p:nvSpPr>
            <p:spPr bwMode="auto">
              <a:xfrm>
                <a:off x="0" y="0"/>
                <a:ext cx="931" cy="937"/>
              </a:xfrm>
              <a:prstGeom prst="ellipse">
                <a:avLst/>
              </a:prstGeom>
              <a:solidFill>
                <a:schemeClr val="accent1">
                  <a:alpha val="50000"/>
                </a:schemeClr>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FFFFFF"/>
                    </a:outerShdw>
                  </a:effectLst>
                  <a:uLnTx/>
                  <a:uFillTx/>
                  <a:latin typeface="楷体" panose="02010609060101010101" pitchFamily="49" charset="-122"/>
                  <a:ea typeface="楷体" panose="02010609060101010101" pitchFamily="49" charset="-122"/>
                  <a:cs typeface="+mn-cs"/>
                </a:endParaRPr>
              </a:p>
            </p:txBody>
          </p:sp>
          <p:pic>
            <p:nvPicPr>
              <p:cNvPr id="22634" name="图片 74" descr="light_shadow1"/>
              <p:cNvPicPr>
                <a:picLocks noChangeAspect="1"/>
              </p:cNvPicPr>
              <p:nvPr/>
            </p:nvPicPr>
            <p:blipFill>
              <a:blip r:embed="rId2"/>
              <a:srcRect t="14285"/>
              <a:stretch>
                <a:fillRect/>
              </a:stretch>
            </p:blipFill>
            <p:spPr>
              <a:xfrm>
                <a:off x="9" y="39"/>
                <a:ext cx="682" cy="585"/>
              </a:xfrm>
              <a:prstGeom prst="rect">
                <a:avLst/>
              </a:prstGeom>
              <a:noFill/>
              <a:ln w="9525">
                <a:noFill/>
              </a:ln>
            </p:spPr>
          </p:pic>
          <p:grpSp>
            <p:nvGrpSpPr>
              <p:cNvPr id="22635" name="组合 75"/>
              <p:cNvGrpSpPr/>
              <p:nvPr/>
            </p:nvGrpSpPr>
            <p:grpSpPr>
              <a:xfrm rot="-3733502" flipH="1" flipV="1">
                <a:off x="281" y="654"/>
                <a:ext cx="820" cy="198"/>
                <a:chOff x="0" y="0"/>
                <a:chExt cx="893" cy="246"/>
              </a:xfrm>
            </p:grpSpPr>
            <p:grpSp>
              <p:nvGrpSpPr>
                <p:cNvPr id="22636" name="组合 76"/>
                <p:cNvGrpSpPr/>
                <p:nvPr/>
              </p:nvGrpSpPr>
              <p:grpSpPr>
                <a:xfrm>
                  <a:off x="0" y="0"/>
                  <a:ext cx="743" cy="185"/>
                  <a:chOff x="0" y="0"/>
                  <a:chExt cx="1118" cy="279"/>
                </a:xfrm>
              </p:grpSpPr>
              <p:sp>
                <p:nvSpPr>
                  <p:cNvPr id="23629" name="自选图形 77"/>
                  <p:cNvSpPr>
                    <a:spLocks noChangeArrowheads="1"/>
                  </p:cNvSpPr>
                  <p:nvPr/>
                </p:nvSpPr>
                <p:spPr bwMode="auto">
                  <a:xfrm rot="5263130">
                    <a:off x="292" y="-290"/>
                    <a:ext cx="228" cy="815"/>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C0C0C0"/>
                        </a:outerShdw>
                      </a:effectLst>
                      <a:uLnTx/>
                      <a:uFillTx/>
                      <a:latin typeface="楷体" panose="02010609060101010101" pitchFamily="49" charset="-122"/>
                      <a:ea typeface="楷体" panose="02010609060101010101" pitchFamily="49" charset="-122"/>
                      <a:cs typeface="+mn-cs"/>
                    </a:endParaRPr>
                  </a:p>
                </p:txBody>
              </p:sp>
              <p:sp>
                <p:nvSpPr>
                  <p:cNvPr id="35" name="自选图形 78"/>
                  <p:cNvSpPr>
                    <a:spLocks noChangeArrowheads="1"/>
                  </p:cNvSpPr>
                  <p:nvPr/>
                </p:nvSpPr>
                <p:spPr bwMode="auto">
                  <a:xfrm rot="6078281">
                    <a:off x="430" y="-292"/>
                    <a:ext cx="228" cy="817"/>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C0C0C0"/>
                        </a:outerShdw>
                      </a:effectLst>
                      <a:uLnTx/>
                      <a:uFillTx/>
                      <a:latin typeface="楷体" panose="02010609060101010101" pitchFamily="49" charset="-122"/>
                      <a:ea typeface="楷体" panose="02010609060101010101" pitchFamily="49" charset="-122"/>
                      <a:cs typeface="+mn-cs"/>
                    </a:endParaRPr>
                  </a:p>
                </p:txBody>
              </p:sp>
              <p:sp>
                <p:nvSpPr>
                  <p:cNvPr id="36" name="自选图形 79"/>
                  <p:cNvSpPr>
                    <a:spLocks noChangeArrowheads="1"/>
                  </p:cNvSpPr>
                  <p:nvPr/>
                </p:nvSpPr>
                <p:spPr bwMode="auto">
                  <a:xfrm rot="6373927">
                    <a:off x="504" y="-267"/>
                    <a:ext cx="226" cy="815"/>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C0C0C0"/>
                        </a:outerShdw>
                      </a:effectLst>
                      <a:uLnTx/>
                      <a:uFillTx/>
                      <a:latin typeface="楷体" panose="02010609060101010101" pitchFamily="49" charset="-122"/>
                      <a:ea typeface="楷体" panose="02010609060101010101" pitchFamily="49" charset="-122"/>
                      <a:cs typeface="+mn-cs"/>
                    </a:endParaRPr>
                  </a:p>
                </p:txBody>
              </p:sp>
              <p:sp>
                <p:nvSpPr>
                  <p:cNvPr id="37" name="自选图形 80"/>
                  <p:cNvSpPr>
                    <a:spLocks noChangeArrowheads="1"/>
                  </p:cNvSpPr>
                  <p:nvPr/>
                </p:nvSpPr>
                <p:spPr bwMode="auto">
                  <a:xfrm rot="6906312">
                    <a:off x="595" y="-239"/>
                    <a:ext cx="228" cy="817"/>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C0C0C0"/>
                        </a:outerShdw>
                      </a:effectLst>
                      <a:uLnTx/>
                      <a:uFillTx/>
                      <a:latin typeface="楷体" panose="02010609060101010101" pitchFamily="49" charset="-122"/>
                      <a:ea typeface="楷体" panose="02010609060101010101" pitchFamily="49" charset="-122"/>
                      <a:cs typeface="+mn-cs"/>
                    </a:endParaRPr>
                  </a:p>
                </p:txBody>
              </p:sp>
            </p:grpSp>
            <p:grpSp>
              <p:nvGrpSpPr>
                <p:cNvPr id="22637" name="组合 81"/>
                <p:cNvGrpSpPr/>
                <p:nvPr/>
              </p:nvGrpSpPr>
              <p:grpSpPr>
                <a:xfrm rot="1353540">
                  <a:off x="150" y="60"/>
                  <a:ext cx="743" cy="186"/>
                  <a:chOff x="0" y="0"/>
                  <a:chExt cx="1118" cy="279"/>
                </a:xfrm>
              </p:grpSpPr>
              <p:sp>
                <p:nvSpPr>
                  <p:cNvPr id="23634" name="自选图形 82"/>
                  <p:cNvSpPr>
                    <a:spLocks noChangeArrowheads="1"/>
                  </p:cNvSpPr>
                  <p:nvPr/>
                </p:nvSpPr>
                <p:spPr bwMode="auto">
                  <a:xfrm rot="5263130">
                    <a:off x="295" y="-292"/>
                    <a:ext cx="227" cy="815"/>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C0C0C0"/>
                        </a:outerShdw>
                      </a:effectLst>
                      <a:uLnTx/>
                      <a:uFillTx/>
                      <a:latin typeface="楷体" panose="02010609060101010101" pitchFamily="49" charset="-122"/>
                      <a:ea typeface="楷体" panose="02010609060101010101" pitchFamily="49" charset="-122"/>
                      <a:cs typeface="+mn-cs"/>
                    </a:endParaRPr>
                  </a:p>
                </p:txBody>
              </p:sp>
              <p:sp>
                <p:nvSpPr>
                  <p:cNvPr id="23635" name="自选图形 83"/>
                  <p:cNvSpPr>
                    <a:spLocks noChangeArrowheads="1"/>
                  </p:cNvSpPr>
                  <p:nvPr/>
                </p:nvSpPr>
                <p:spPr bwMode="auto">
                  <a:xfrm rot="6078281">
                    <a:off x="430" y="-292"/>
                    <a:ext cx="227" cy="817"/>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C0C0C0"/>
                        </a:outerShdw>
                      </a:effectLst>
                      <a:uLnTx/>
                      <a:uFillTx/>
                      <a:latin typeface="楷体" panose="02010609060101010101" pitchFamily="49" charset="-122"/>
                      <a:ea typeface="楷体" panose="02010609060101010101" pitchFamily="49" charset="-122"/>
                      <a:cs typeface="+mn-cs"/>
                    </a:endParaRPr>
                  </a:p>
                </p:txBody>
              </p:sp>
              <p:sp>
                <p:nvSpPr>
                  <p:cNvPr id="23636" name="自选图形 84"/>
                  <p:cNvSpPr>
                    <a:spLocks noChangeArrowheads="1"/>
                  </p:cNvSpPr>
                  <p:nvPr/>
                </p:nvSpPr>
                <p:spPr bwMode="auto">
                  <a:xfrm rot="6373927">
                    <a:off x="505" y="-270"/>
                    <a:ext cx="227" cy="815"/>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C0C0C0"/>
                        </a:outerShdw>
                      </a:effectLst>
                      <a:uLnTx/>
                      <a:uFillTx/>
                      <a:latin typeface="楷体" panose="02010609060101010101" pitchFamily="49" charset="-122"/>
                      <a:ea typeface="楷体" panose="02010609060101010101" pitchFamily="49" charset="-122"/>
                      <a:cs typeface="+mn-cs"/>
                    </a:endParaRPr>
                  </a:p>
                </p:txBody>
              </p:sp>
              <p:sp>
                <p:nvSpPr>
                  <p:cNvPr id="23637" name="自选图形 85"/>
                  <p:cNvSpPr>
                    <a:spLocks noChangeArrowheads="1"/>
                  </p:cNvSpPr>
                  <p:nvPr/>
                </p:nvSpPr>
                <p:spPr bwMode="auto">
                  <a:xfrm rot="6906312">
                    <a:off x="596" y="-241"/>
                    <a:ext cx="227" cy="817"/>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C0C0C0"/>
                        </a:outerShdw>
                      </a:effectLst>
                      <a:uLnTx/>
                      <a:uFillTx/>
                      <a:latin typeface="楷体" panose="02010609060101010101" pitchFamily="49" charset="-122"/>
                      <a:ea typeface="楷体" panose="02010609060101010101" pitchFamily="49" charset="-122"/>
                      <a:cs typeface="+mn-cs"/>
                    </a:endParaRPr>
                  </a:p>
                </p:txBody>
              </p:sp>
            </p:grpSp>
          </p:grpSp>
        </p:grpSp>
        <p:grpSp>
          <p:nvGrpSpPr>
            <p:cNvPr id="22620" name="组合 86"/>
            <p:cNvGrpSpPr/>
            <p:nvPr/>
          </p:nvGrpSpPr>
          <p:grpSpPr>
            <a:xfrm rot="-3733502" flipH="1" flipV="1">
              <a:off x="297" y="495"/>
              <a:ext cx="527" cy="128"/>
              <a:chOff x="0" y="0"/>
              <a:chExt cx="893" cy="246"/>
            </a:xfrm>
          </p:grpSpPr>
          <p:grpSp>
            <p:nvGrpSpPr>
              <p:cNvPr id="22622" name="组合 87"/>
              <p:cNvGrpSpPr/>
              <p:nvPr/>
            </p:nvGrpSpPr>
            <p:grpSpPr>
              <a:xfrm>
                <a:off x="0" y="0"/>
                <a:ext cx="743" cy="185"/>
                <a:chOff x="0" y="0"/>
                <a:chExt cx="1118" cy="279"/>
              </a:xfrm>
            </p:grpSpPr>
            <p:sp>
              <p:nvSpPr>
                <p:cNvPr id="23640" name="自选图形 88"/>
                <p:cNvSpPr>
                  <a:spLocks noChangeArrowheads="1"/>
                </p:cNvSpPr>
                <p:nvPr/>
              </p:nvSpPr>
              <p:spPr bwMode="auto">
                <a:xfrm rot="5263130">
                  <a:off x="292" y="-288"/>
                  <a:ext cx="226" cy="813"/>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C0C0C0"/>
                      </a:outerShdw>
                    </a:effectLst>
                    <a:uLnTx/>
                    <a:uFillTx/>
                    <a:latin typeface="楷体" panose="02010609060101010101" pitchFamily="49" charset="-122"/>
                    <a:ea typeface="楷体" panose="02010609060101010101" pitchFamily="49" charset="-122"/>
                    <a:cs typeface="+mn-cs"/>
                  </a:endParaRPr>
                </a:p>
              </p:txBody>
            </p:sp>
            <p:sp>
              <p:nvSpPr>
                <p:cNvPr id="23641" name="自选图形 89"/>
                <p:cNvSpPr>
                  <a:spLocks noChangeArrowheads="1"/>
                </p:cNvSpPr>
                <p:nvPr/>
              </p:nvSpPr>
              <p:spPr bwMode="auto">
                <a:xfrm rot="6078281">
                  <a:off x="429" y="-291"/>
                  <a:ext cx="226" cy="816"/>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C0C0C0"/>
                      </a:outerShdw>
                    </a:effectLst>
                    <a:uLnTx/>
                    <a:uFillTx/>
                    <a:latin typeface="楷体" panose="02010609060101010101" pitchFamily="49" charset="-122"/>
                    <a:ea typeface="楷体" panose="02010609060101010101" pitchFamily="49" charset="-122"/>
                    <a:cs typeface="+mn-cs"/>
                  </a:endParaRPr>
                </a:p>
              </p:txBody>
            </p:sp>
            <p:sp>
              <p:nvSpPr>
                <p:cNvPr id="23642" name="自选图形 90"/>
                <p:cNvSpPr>
                  <a:spLocks noChangeArrowheads="1"/>
                </p:cNvSpPr>
                <p:nvPr/>
              </p:nvSpPr>
              <p:spPr bwMode="auto">
                <a:xfrm rot="6373927">
                  <a:off x="502" y="-266"/>
                  <a:ext cx="226" cy="813"/>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C0C0C0"/>
                      </a:outerShdw>
                    </a:effectLst>
                    <a:uLnTx/>
                    <a:uFillTx/>
                    <a:latin typeface="楷体" panose="02010609060101010101" pitchFamily="49" charset="-122"/>
                    <a:ea typeface="楷体" panose="02010609060101010101" pitchFamily="49" charset="-122"/>
                    <a:cs typeface="+mn-cs"/>
                  </a:endParaRPr>
                </a:p>
              </p:txBody>
            </p:sp>
            <p:sp>
              <p:nvSpPr>
                <p:cNvPr id="39" name="自选图形 91"/>
                <p:cNvSpPr>
                  <a:spLocks noChangeArrowheads="1"/>
                </p:cNvSpPr>
                <p:nvPr/>
              </p:nvSpPr>
              <p:spPr bwMode="auto">
                <a:xfrm rot="6906312">
                  <a:off x="597" y="-240"/>
                  <a:ext cx="226" cy="816"/>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C0C0C0"/>
                      </a:outerShdw>
                    </a:effectLst>
                    <a:uLnTx/>
                    <a:uFillTx/>
                    <a:latin typeface="楷体" panose="02010609060101010101" pitchFamily="49" charset="-122"/>
                    <a:ea typeface="楷体" panose="02010609060101010101" pitchFamily="49" charset="-122"/>
                    <a:cs typeface="+mn-cs"/>
                  </a:endParaRPr>
                </a:p>
              </p:txBody>
            </p:sp>
          </p:grpSp>
          <p:grpSp>
            <p:nvGrpSpPr>
              <p:cNvPr id="22623" name="组合 92"/>
              <p:cNvGrpSpPr/>
              <p:nvPr/>
            </p:nvGrpSpPr>
            <p:grpSpPr>
              <a:xfrm rot="1353540">
                <a:off x="150" y="60"/>
                <a:ext cx="743" cy="186"/>
                <a:chOff x="0" y="0"/>
                <a:chExt cx="1118" cy="279"/>
              </a:xfrm>
            </p:grpSpPr>
            <p:sp>
              <p:nvSpPr>
                <p:cNvPr id="23645" name="自选图形 93"/>
                <p:cNvSpPr>
                  <a:spLocks noChangeArrowheads="1"/>
                </p:cNvSpPr>
                <p:nvPr/>
              </p:nvSpPr>
              <p:spPr bwMode="auto">
                <a:xfrm rot="5263130">
                  <a:off x="293" y="-287"/>
                  <a:ext cx="228" cy="813"/>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C0C0C0"/>
                      </a:outerShdw>
                    </a:effectLst>
                    <a:uLnTx/>
                    <a:uFillTx/>
                    <a:latin typeface="楷体" panose="02010609060101010101" pitchFamily="49" charset="-122"/>
                    <a:ea typeface="楷体" panose="02010609060101010101" pitchFamily="49" charset="-122"/>
                    <a:cs typeface="+mn-cs"/>
                  </a:endParaRPr>
                </a:p>
              </p:txBody>
            </p:sp>
            <p:sp>
              <p:nvSpPr>
                <p:cNvPr id="40" name="自选图形 94"/>
                <p:cNvSpPr>
                  <a:spLocks noChangeArrowheads="1"/>
                </p:cNvSpPr>
                <p:nvPr/>
              </p:nvSpPr>
              <p:spPr bwMode="auto">
                <a:xfrm rot="6078281">
                  <a:off x="430" y="-293"/>
                  <a:ext cx="228" cy="816"/>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C0C0C0"/>
                      </a:outerShdw>
                    </a:effectLst>
                    <a:uLnTx/>
                    <a:uFillTx/>
                    <a:latin typeface="楷体" panose="02010609060101010101" pitchFamily="49" charset="-122"/>
                    <a:ea typeface="楷体" panose="02010609060101010101" pitchFamily="49" charset="-122"/>
                    <a:cs typeface="+mn-cs"/>
                  </a:endParaRPr>
                </a:p>
              </p:txBody>
            </p:sp>
            <p:sp>
              <p:nvSpPr>
                <p:cNvPr id="41" name="自选图形 95"/>
                <p:cNvSpPr>
                  <a:spLocks noChangeArrowheads="1"/>
                </p:cNvSpPr>
                <p:nvPr/>
              </p:nvSpPr>
              <p:spPr bwMode="auto">
                <a:xfrm rot="6373927">
                  <a:off x="505" y="-264"/>
                  <a:ext cx="228" cy="813"/>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C0C0C0"/>
                      </a:outerShdw>
                    </a:effectLst>
                    <a:uLnTx/>
                    <a:uFillTx/>
                    <a:latin typeface="楷体" panose="02010609060101010101" pitchFamily="49" charset="-122"/>
                    <a:ea typeface="楷体" panose="02010609060101010101" pitchFamily="49" charset="-122"/>
                    <a:cs typeface="+mn-cs"/>
                  </a:endParaRPr>
                </a:p>
              </p:txBody>
            </p:sp>
            <p:sp>
              <p:nvSpPr>
                <p:cNvPr id="23648" name="自选图形 96"/>
                <p:cNvSpPr>
                  <a:spLocks noChangeArrowheads="1"/>
                </p:cNvSpPr>
                <p:nvPr/>
              </p:nvSpPr>
              <p:spPr bwMode="auto">
                <a:xfrm rot="6906312">
                  <a:off x="596" y="-238"/>
                  <a:ext cx="228" cy="816"/>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C0C0C0"/>
                      </a:outerShdw>
                    </a:effectLst>
                    <a:uLnTx/>
                    <a:uFillTx/>
                    <a:latin typeface="楷体" panose="02010609060101010101" pitchFamily="49" charset="-122"/>
                    <a:ea typeface="楷体" panose="02010609060101010101" pitchFamily="49" charset="-122"/>
                    <a:cs typeface="+mn-cs"/>
                  </a:endParaRPr>
                </a:p>
              </p:txBody>
            </p:sp>
          </p:grpSp>
        </p:grpSp>
        <p:sp>
          <p:nvSpPr>
            <p:cNvPr id="23649" name="矩形 97"/>
            <p:cNvSpPr>
              <a:spLocks noChangeArrowheads="1"/>
            </p:cNvSpPr>
            <p:nvPr/>
          </p:nvSpPr>
          <p:spPr bwMode="auto">
            <a:xfrm>
              <a:off x="115" y="200"/>
              <a:ext cx="506" cy="291"/>
            </a:xfrm>
            <a:prstGeom prst="rect">
              <a:avLst/>
            </a:prstGeom>
            <a:noFill/>
            <a:ln>
              <a:noFill/>
            </a:ln>
            <a:effectLst/>
            <a:extLst>
              <a:ext uri="{909E8E84-426E-40DD-AFC4-6F175D3DCCD1}">
                <a14:hiddenFill xmlns:a14="http://schemas.microsoft.com/office/drawing/2010/main">
                  <a:gradFill rotWithShape="1">
                    <a:gsLst>
                      <a:gs pos="0">
                        <a:srgbClr val="9D5978"/>
                      </a:gs>
                      <a:gs pos="100000">
                        <a:schemeClr val="accent1"/>
                      </a:gs>
                    </a:gsLst>
                    <a:lin ang="2700000" scaled="1"/>
                  </a:gra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17961" dir="2700000" algn="ctr" rotWithShape="0">
                      <a:srgbClr val="292929"/>
                    </a:outerShdw>
                  </a:effectLst>
                </a14:hiddenEffects>
              </a:ext>
            </a:extLst>
          </p:spPr>
          <p:txBody>
            <a:bodyPr wrap="none">
              <a:spAutoFit/>
            </a:bodyP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400" b="1" i="0" u="none" strike="noStrike" kern="1200" cap="none" spc="0" normalizeH="0" baseline="0" noProof="0" smtClean="0">
                  <a:ln>
                    <a:noFill/>
                  </a:ln>
                  <a:solidFill>
                    <a:srgbClr val="000000"/>
                  </a:solidFill>
                  <a:effectLst>
                    <a:outerShdw blurRad="38100" dist="38100" dir="2700000" algn="tl">
                      <a:srgbClr val="C0C0C0"/>
                    </a:outerShdw>
                  </a:effectLst>
                  <a:uLnTx/>
                  <a:uFillTx/>
                  <a:latin typeface="楷体" panose="02010609060101010101" pitchFamily="49" charset="-122"/>
                  <a:ea typeface="楷体" panose="02010609060101010101" pitchFamily="49" charset="-122"/>
                  <a:cs typeface="+mn-cs"/>
                </a:rPr>
                <a:t>费用</a:t>
              </a:r>
              <a:endParaRPr kumimoji="0" lang="en-US" altLang="en-US" sz="2400" b="1" i="0" u="none" strike="noStrike" kern="1200" cap="none" spc="0" normalizeH="0" baseline="0" noProof="0" smtClean="0">
                <a:ln>
                  <a:noFill/>
                </a:ln>
                <a:solidFill>
                  <a:srgbClr val="000000"/>
                </a:solidFill>
                <a:effectLst>
                  <a:outerShdw blurRad="38100" dist="38100" dir="2700000" algn="tl">
                    <a:srgbClr val="C0C0C0"/>
                  </a:outerShdw>
                </a:effectLst>
                <a:uLnTx/>
                <a:uFillTx/>
                <a:latin typeface="楷体" panose="02010609060101010101" pitchFamily="49" charset="-122"/>
                <a:ea typeface="楷体" panose="02010609060101010101" pitchFamily="49" charset="-122"/>
                <a:cs typeface="+mn-cs"/>
              </a:endParaRPr>
            </a:p>
          </p:txBody>
        </p:sp>
      </p:grpSp>
      <p:grpSp>
        <p:nvGrpSpPr>
          <p:cNvPr id="22542" name="组合 98"/>
          <p:cNvGrpSpPr/>
          <p:nvPr/>
        </p:nvGrpSpPr>
        <p:grpSpPr>
          <a:xfrm>
            <a:off x="5264150" y="3813175"/>
            <a:ext cx="1146175" cy="1384300"/>
            <a:chOff x="0" y="0"/>
            <a:chExt cx="722" cy="872"/>
          </a:xfrm>
        </p:grpSpPr>
        <p:sp>
          <p:nvSpPr>
            <p:cNvPr id="23651" name="椭圆 99"/>
            <p:cNvSpPr>
              <a:spLocks noChangeArrowheads="1"/>
            </p:cNvSpPr>
            <p:nvPr/>
          </p:nvSpPr>
          <p:spPr bwMode="auto">
            <a:xfrm>
              <a:off x="0" y="0"/>
              <a:ext cx="722" cy="727"/>
            </a:xfrm>
            <a:prstGeom prst="ellipse">
              <a:avLst/>
            </a:prstGeom>
            <a:solidFill>
              <a:srgbClr val="EAEAEA">
                <a:alpha val="50000"/>
              </a:srgbClr>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FFFFFF"/>
                  </a:outerShdw>
                </a:effectLst>
                <a:uLnTx/>
                <a:uFillTx/>
                <a:latin typeface="楷体" panose="02010609060101010101" pitchFamily="49" charset="-122"/>
                <a:ea typeface="楷体" panose="02010609060101010101" pitchFamily="49" charset="-122"/>
                <a:cs typeface="+mn-cs"/>
              </a:endParaRPr>
            </a:p>
          </p:txBody>
        </p:sp>
        <p:grpSp>
          <p:nvGrpSpPr>
            <p:cNvPr id="22591" name="组合 100"/>
            <p:cNvGrpSpPr/>
            <p:nvPr/>
          </p:nvGrpSpPr>
          <p:grpSpPr>
            <a:xfrm>
              <a:off x="22" y="23"/>
              <a:ext cx="680" cy="849"/>
              <a:chOff x="0" y="0"/>
              <a:chExt cx="931" cy="1163"/>
            </a:xfrm>
          </p:grpSpPr>
          <p:pic>
            <p:nvPicPr>
              <p:cNvPr id="22604" name="图片 101" descr="circuler_1"/>
              <p:cNvPicPr>
                <a:picLocks noChangeAspect="1"/>
              </p:cNvPicPr>
              <p:nvPr/>
            </p:nvPicPr>
            <p:blipFill>
              <a:blip r:embed="rId1"/>
              <a:stretch>
                <a:fillRect/>
              </a:stretch>
            </p:blipFill>
            <p:spPr>
              <a:xfrm>
                <a:off x="0" y="0"/>
                <a:ext cx="925" cy="935"/>
              </a:xfrm>
              <a:prstGeom prst="rect">
                <a:avLst/>
              </a:prstGeom>
              <a:noFill/>
              <a:ln w="9525">
                <a:noFill/>
              </a:ln>
            </p:spPr>
          </p:pic>
          <p:sp>
            <p:nvSpPr>
              <p:cNvPr id="23654" name="椭圆 102"/>
              <p:cNvSpPr>
                <a:spLocks noChangeArrowheads="1"/>
              </p:cNvSpPr>
              <p:nvPr/>
            </p:nvSpPr>
            <p:spPr bwMode="auto">
              <a:xfrm>
                <a:off x="0" y="0"/>
                <a:ext cx="931" cy="937"/>
              </a:xfrm>
              <a:prstGeom prst="ellipse">
                <a:avLst/>
              </a:prstGeom>
              <a:solidFill>
                <a:schemeClr val="bg2">
                  <a:alpha val="50000"/>
                </a:schemeClr>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FFFFFF"/>
                    </a:outerShdw>
                  </a:effectLst>
                  <a:uLnTx/>
                  <a:uFillTx/>
                  <a:latin typeface="楷体" panose="02010609060101010101" pitchFamily="49" charset="-122"/>
                  <a:ea typeface="楷体" panose="02010609060101010101" pitchFamily="49" charset="-122"/>
                  <a:cs typeface="+mn-cs"/>
                </a:endParaRPr>
              </a:p>
            </p:txBody>
          </p:sp>
          <p:pic>
            <p:nvPicPr>
              <p:cNvPr id="22606" name="图片 103" descr="light_shadow1"/>
              <p:cNvPicPr>
                <a:picLocks noChangeAspect="1"/>
              </p:cNvPicPr>
              <p:nvPr/>
            </p:nvPicPr>
            <p:blipFill>
              <a:blip r:embed="rId2"/>
              <a:srcRect t="14285"/>
              <a:stretch>
                <a:fillRect/>
              </a:stretch>
            </p:blipFill>
            <p:spPr>
              <a:xfrm>
                <a:off x="9" y="39"/>
                <a:ext cx="682" cy="585"/>
              </a:xfrm>
              <a:prstGeom prst="rect">
                <a:avLst/>
              </a:prstGeom>
              <a:noFill/>
              <a:ln w="9525">
                <a:noFill/>
              </a:ln>
            </p:spPr>
          </p:pic>
          <p:grpSp>
            <p:nvGrpSpPr>
              <p:cNvPr id="22607" name="组合 104"/>
              <p:cNvGrpSpPr/>
              <p:nvPr/>
            </p:nvGrpSpPr>
            <p:grpSpPr>
              <a:xfrm rot="-3733502" flipH="1" flipV="1">
                <a:off x="281" y="654"/>
                <a:ext cx="820" cy="198"/>
                <a:chOff x="0" y="0"/>
                <a:chExt cx="893" cy="246"/>
              </a:xfrm>
            </p:grpSpPr>
            <p:grpSp>
              <p:nvGrpSpPr>
                <p:cNvPr id="22608" name="组合 105"/>
                <p:cNvGrpSpPr/>
                <p:nvPr/>
              </p:nvGrpSpPr>
              <p:grpSpPr>
                <a:xfrm>
                  <a:off x="0" y="0"/>
                  <a:ext cx="743" cy="185"/>
                  <a:chOff x="0" y="0"/>
                  <a:chExt cx="1118" cy="279"/>
                </a:xfrm>
              </p:grpSpPr>
              <p:sp>
                <p:nvSpPr>
                  <p:cNvPr id="23658" name="自选图形 106"/>
                  <p:cNvSpPr>
                    <a:spLocks noChangeArrowheads="1"/>
                  </p:cNvSpPr>
                  <p:nvPr/>
                </p:nvSpPr>
                <p:spPr bwMode="auto">
                  <a:xfrm rot="5263130">
                    <a:off x="292" y="-290"/>
                    <a:ext cx="228" cy="815"/>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C0C0C0"/>
                        </a:outerShdw>
                      </a:effectLst>
                      <a:uLnTx/>
                      <a:uFillTx/>
                      <a:latin typeface="楷体" panose="02010609060101010101" pitchFamily="49" charset="-122"/>
                      <a:ea typeface="楷体" panose="02010609060101010101" pitchFamily="49" charset="-122"/>
                      <a:cs typeface="+mn-cs"/>
                    </a:endParaRPr>
                  </a:p>
                </p:txBody>
              </p:sp>
              <p:sp>
                <p:nvSpPr>
                  <p:cNvPr id="23659" name="自选图形 107"/>
                  <p:cNvSpPr>
                    <a:spLocks noChangeArrowheads="1"/>
                  </p:cNvSpPr>
                  <p:nvPr/>
                </p:nvSpPr>
                <p:spPr bwMode="auto">
                  <a:xfrm rot="6078281">
                    <a:off x="430" y="-292"/>
                    <a:ext cx="228" cy="817"/>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C0C0C0"/>
                        </a:outerShdw>
                      </a:effectLst>
                      <a:uLnTx/>
                      <a:uFillTx/>
                      <a:latin typeface="楷体" panose="02010609060101010101" pitchFamily="49" charset="-122"/>
                      <a:ea typeface="楷体" panose="02010609060101010101" pitchFamily="49" charset="-122"/>
                      <a:cs typeface="+mn-cs"/>
                    </a:endParaRPr>
                  </a:p>
                </p:txBody>
              </p:sp>
              <p:sp>
                <p:nvSpPr>
                  <p:cNvPr id="23660" name="自选图形 108"/>
                  <p:cNvSpPr>
                    <a:spLocks noChangeArrowheads="1"/>
                  </p:cNvSpPr>
                  <p:nvPr/>
                </p:nvSpPr>
                <p:spPr bwMode="auto">
                  <a:xfrm rot="6373927">
                    <a:off x="504" y="-267"/>
                    <a:ext cx="226" cy="815"/>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C0C0C0"/>
                        </a:outerShdw>
                      </a:effectLst>
                      <a:uLnTx/>
                      <a:uFillTx/>
                      <a:latin typeface="楷体" panose="02010609060101010101" pitchFamily="49" charset="-122"/>
                      <a:ea typeface="楷体" panose="02010609060101010101" pitchFamily="49" charset="-122"/>
                      <a:cs typeface="+mn-cs"/>
                    </a:endParaRPr>
                  </a:p>
                </p:txBody>
              </p:sp>
              <p:sp>
                <p:nvSpPr>
                  <p:cNvPr id="23661" name="自选图形 109"/>
                  <p:cNvSpPr>
                    <a:spLocks noChangeArrowheads="1"/>
                  </p:cNvSpPr>
                  <p:nvPr/>
                </p:nvSpPr>
                <p:spPr bwMode="auto">
                  <a:xfrm rot="6906312">
                    <a:off x="595" y="-239"/>
                    <a:ext cx="228" cy="817"/>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C0C0C0"/>
                        </a:outerShdw>
                      </a:effectLst>
                      <a:uLnTx/>
                      <a:uFillTx/>
                      <a:latin typeface="楷体" panose="02010609060101010101" pitchFamily="49" charset="-122"/>
                      <a:ea typeface="楷体" panose="02010609060101010101" pitchFamily="49" charset="-122"/>
                      <a:cs typeface="+mn-cs"/>
                    </a:endParaRPr>
                  </a:p>
                </p:txBody>
              </p:sp>
            </p:grpSp>
            <p:grpSp>
              <p:nvGrpSpPr>
                <p:cNvPr id="22609" name="组合 110"/>
                <p:cNvGrpSpPr/>
                <p:nvPr/>
              </p:nvGrpSpPr>
              <p:grpSpPr>
                <a:xfrm rot="1353540">
                  <a:off x="150" y="60"/>
                  <a:ext cx="743" cy="186"/>
                  <a:chOff x="0" y="0"/>
                  <a:chExt cx="1118" cy="279"/>
                </a:xfrm>
              </p:grpSpPr>
              <p:sp>
                <p:nvSpPr>
                  <p:cNvPr id="23663" name="自选图形 111"/>
                  <p:cNvSpPr>
                    <a:spLocks noChangeArrowheads="1"/>
                  </p:cNvSpPr>
                  <p:nvPr/>
                </p:nvSpPr>
                <p:spPr bwMode="auto">
                  <a:xfrm rot="5263130">
                    <a:off x="295" y="-292"/>
                    <a:ext cx="227" cy="815"/>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C0C0C0"/>
                        </a:outerShdw>
                      </a:effectLst>
                      <a:uLnTx/>
                      <a:uFillTx/>
                      <a:latin typeface="楷体" panose="02010609060101010101" pitchFamily="49" charset="-122"/>
                      <a:ea typeface="楷体" panose="02010609060101010101" pitchFamily="49" charset="-122"/>
                      <a:cs typeface="+mn-cs"/>
                    </a:endParaRPr>
                  </a:p>
                </p:txBody>
              </p:sp>
              <p:sp>
                <p:nvSpPr>
                  <p:cNvPr id="23664" name="自选图形 112"/>
                  <p:cNvSpPr>
                    <a:spLocks noChangeArrowheads="1"/>
                  </p:cNvSpPr>
                  <p:nvPr/>
                </p:nvSpPr>
                <p:spPr bwMode="auto">
                  <a:xfrm rot="6078281">
                    <a:off x="430" y="-292"/>
                    <a:ext cx="227" cy="817"/>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C0C0C0"/>
                        </a:outerShdw>
                      </a:effectLst>
                      <a:uLnTx/>
                      <a:uFillTx/>
                      <a:latin typeface="楷体" panose="02010609060101010101" pitchFamily="49" charset="-122"/>
                      <a:ea typeface="楷体" panose="02010609060101010101" pitchFamily="49" charset="-122"/>
                      <a:cs typeface="+mn-cs"/>
                    </a:endParaRPr>
                  </a:p>
                </p:txBody>
              </p:sp>
              <p:sp>
                <p:nvSpPr>
                  <p:cNvPr id="23665" name="自选图形 113"/>
                  <p:cNvSpPr>
                    <a:spLocks noChangeArrowheads="1"/>
                  </p:cNvSpPr>
                  <p:nvPr/>
                </p:nvSpPr>
                <p:spPr bwMode="auto">
                  <a:xfrm rot="6373927">
                    <a:off x="505" y="-270"/>
                    <a:ext cx="227" cy="815"/>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C0C0C0"/>
                        </a:outerShdw>
                      </a:effectLst>
                      <a:uLnTx/>
                      <a:uFillTx/>
                      <a:latin typeface="楷体" panose="02010609060101010101" pitchFamily="49" charset="-122"/>
                      <a:ea typeface="楷体" panose="02010609060101010101" pitchFamily="49" charset="-122"/>
                      <a:cs typeface="+mn-cs"/>
                    </a:endParaRPr>
                  </a:p>
                </p:txBody>
              </p:sp>
              <p:sp>
                <p:nvSpPr>
                  <p:cNvPr id="23666" name="自选图形 114"/>
                  <p:cNvSpPr>
                    <a:spLocks noChangeArrowheads="1"/>
                  </p:cNvSpPr>
                  <p:nvPr/>
                </p:nvSpPr>
                <p:spPr bwMode="auto">
                  <a:xfrm rot="6906312">
                    <a:off x="596" y="-241"/>
                    <a:ext cx="227" cy="817"/>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C0C0C0"/>
                        </a:outerShdw>
                      </a:effectLst>
                      <a:uLnTx/>
                      <a:uFillTx/>
                      <a:latin typeface="楷体" panose="02010609060101010101" pitchFamily="49" charset="-122"/>
                      <a:ea typeface="楷体" panose="02010609060101010101" pitchFamily="49" charset="-122"/>
                      <a:cs typeface="+mn-cs"/>
                    </a:endParaRPr>
                  </a:p>
                </p:txBody>
              </p:sp>
            </p:grpSp>
          </p:grpSp>
        </p:grpSp>
        <p:grpSp>
          <p:nvGrpSpPr>
            <p:cNvPr id="22592" name="组合 115"/>
            <p:cNvGrpSpPr/>
            <p:nvPr/>
          </p:nvGrpSpPr>
          <p:grpSpPr>
            <a:xfrm rot="-3733502" flipH="1" flipV="1">
              <a:off x="297" y="495"/>
              <a:ext cx="527" cy="128"/>
              <a:chOff x="0" y="0"/>
              <a:chExt cx="893" cy="246"/>
            </a:xfrm>
          </p:grpSpPr>
          <p:grpSp>
            <p:nvGrpSpPr>
              <p:cNvPr id="22594" name="组合 116"/>
              <p:cNvGrpSpPr/>
              <p:nvPr/>
            </p:nvGrpSpPr>
            <p:grpSpPr>
              <a:xfrm>
                <a:off x="0" y="0"/>
                <a:ext cx="743" cy="185"/>
                <a:chOff x="0" y="0"/>
                <a:chExt cx="1118" cy="279"/>
              </a:xfrm>
            </p:grpSpPr>
            <p:sp>
              <p:nvSpPr>
                <p:cNvPr id="23669" name="自选图形 117"/>
                <p:cNvSpPr>
                  <a:spLocks noChangeArrowheads="1"/>
                </p:cNvSpPr>
                <p:nvPr/>
              </p:nvSpPr>
              <p:spPr bwMode="auto">
                <a:xfrm rot="5263130">
                  <a:off x="292" y="-288"/>
                  <a:ext cx="226" cy="813"/>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C0C0C0"/>
                      </a:outerShdw>
                    </a:effectLst>
                    <a:uLnTx/>
                    <a:uFillTx/>
                    <a:latin typeface="楷体" panose="02010609060101010101" pitchFamily="49" charset="-122"/>
                    <a:ea typeface="楷体" panose="02010609060101010101" pitchFamily="49" charset="-122"/>
                    <a:cs typeface="+mn-cs"/>
                  </a:endParaRPr>
                </a:p>
              </p:txBody>
            </p:sp>
            <p:sp>
              <p:nvSpPr>
                <p:cNvPr id="23670" name="自选图形 118"/>
                <p:cNvSpPr>
                  <a:spLocks noChangeArrowheads="1"/>
                </p:cNvSpPr>
                <p:nvPr/>
              </p:nvSpPr>
              <p:spPr bwMode="auto">
                <a:xfrm rot="6078281">
                  <a:off x="429" y="-291"/>
                  <a:ext cx="226" cy="816"/>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C0C0C0"/>
                      </a:outerShdw>
                    </a:effectLst>
                    <a:uLnTx/>
                    <a:uFillTx/>
                    <a:latin typeface="楷体" panose="02010609060101010101" pitchFamily="49" charset="-122"/>
                    <a:ea typeface="楷体" panose="02010609060101010101" pitchFamily="49" charset="-122"/>
                    <a:cs typeface="+mn-cs"/>
                  </a:endParaRPr>
                </a:p>
              </p:txBody>
            </p:sp>
            <p:sp>
              <p:nvSpPr>
                <p:cNvPr id="23671" name="自选图形 119"/>
                <p:cNvSpPr>
                  <a:spLocks noChangeArrowheads="1"/>
                </p:cNvSpPr>
                <p:nvPr/>
              </p:nvSpPr>
              <p:spPr bwMode="auto">
                <a:xfrm rot="6373927">
                  <a:off x="502" y="-266"/>
                  <a:ext cx="226" cy="813"/>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C0C0C0"/>
                      </a:outerShdw>
                    </a:effectLst>
                    <a:uLnTx/>
                    <a:uFillTx/>
                    <a:latin typeface="楷体" panose="02010609060101010101" pitchFamily="49" charset="-122"/>
                    <a:ea typeface="楷体" panose="02010609060101010101" pitchFamily="49" charset="-122"/>
                    <a:cs typeface="+mn-cs"/>
                  </a:endParaRPr>
                </a:p>
              </p:txBody>
            </p:sp>
            <p:sp>
              <p:nvSpPr>
                <p:cNvPr id="23672" name="自选图形 120"/>
                <p:cNvSpPr>
                  <a:spLocks noChangeArrowheads="1"/>
                </p:cNvSpPr>
                <p:nvPr/>
              </p:nvSpPr>
              <p:spPr bwMode="auto">
                <a:xfrm rot="6906312">
                  <a:off x="597" y="-240"/>
                  <a:ext cx="226" cy="816"/>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C0C0C0"/>
                      </a:outerShdw>
                    </a:effectLst>
                    <a:uLnTx/>
                    <a:uFillTx/>
                    <a:latin typeface="楷体" panose="02010609060101010101" pitchFamily="49" charset="-122"/>
                    <a:ea typeface="楷体" panose="02010609060101010101" pitchFamily="49" charset="-122"/>
                    <a:cs typeface="+mn-cs"/>
                  </a:endParaRPr>
                </a:p>
              </p:txBody>
            </p:sp>
          </p:grpSp>
          <p:grpSp>
            <p:nvGrpSpPr>
              <p:cNvPr id="22595" name="组合 121"/>
              <p:cNvGrpSpPr/>
              <p:nvPr/>
            </p:nvGrpSpPr>
            <p:grpSpPr>
              <a:xfrm rot="1353540">
                <a:off x="150" y="60"/>
                <a:ext cx="743" cy="186"/>
                <a:chOff x="0" y="0"/>
                <a:chExt cx="1118" cy="279"/>
              </a:xfrm>
            </p:grpSpPr>
            <p:sp>
              <p:nvSpPr>
                <p:cNvPr id="23674" name="自选图形 122"/>
                <p:cNvSpPr>
                  <a:spLocks noChangeArrowheads="1"/>
                </p:cNvSpPr>
                <p:nvPr/>
              </p:nvSpPr>
              <p:spPr bwMode="auto">
                <a:xfrm rot="5263130">
                  <a:off x="293" y="-287"/>
                  <a:ext cx="228" cy="813"/>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C0C0C0"/>
                      </a:outerShdw>
                    </a:effectLst>
                    <a:uLnTx/>
                    <a:uFillTx/>
                    <a:latin typeface="楷体" panose="02010609060101010101" pitchFamily="49" charset="-122"/>
                    <a:ea typeface="楷体" panose="02010609060101010101" pitchFamily="49" charset="-122"/>
                    <a:cs typeface="+mn-cs"/>
                  </a:endParaRPr>
                </a:p>
              </p:txBody>
            </p:sp>
            <p:sp>
              <p:nvSpPr>
                <p:cNvPr id="23675" name="自选图形 123"/>
                <p:cNvSpPr>
                  <a:spLocks noChangeArrowheads="1"/>
                </p:cNvSpPr>
                <p:nvPr/>
              </p:nvSpPr>
              <p:spPr bwMode="auto">
                <a:xfrm rot="6078281">
                  <a:off x="430" y="-293"/>
                  <a:ext cx="228" cy="816"/>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C0C0C0"/>
                      </a:outerShdw>
                    </a:effectLst>
                    <a:uLnTx/>
                    <a:uFillTx/>
                    <a:latin typeface="楷体" panose="02010609060101010101" pitchFamily="49" charset="-122"/>
                    <a:ea typeface="楷体" panose="02010609060101010101" pitchFamily="49" charset="-122"/>
                    <a:cs typeface="+mn-cs"/>
                  </a:endParaRPr>
                </a:p>
              </p:txBody>
            </p:sp>
            <p:sp>
              <p:nvSpPr>
                <p:cNvPr id="23676" name="自选图形 124"/>
                <p:cNvSpPr>
                  <a:spLocks noChangeArrowheads="1"/>
                </p:cNvSpPr>
                <p:nvPr/>
              </p:nvSpPr>
              <p:spPr bwMode="auto">
                <a:xfrm rot="6373927">
                  <a:off x="505" y="-264"/>
                  <a:ext cx="228" cy="813"/>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C0C0C0"/>
                      </a:outerShdw>
                    </a:effectLst>
                    <a:uLnTx/>
                    <a:uFillTx/>
                    <a:latin typeface="楷体" panose="02010609060101010101" pitchFamily="49" charset="-122"/>
                    <a:ea typeface="楷体" panose="02010609060101010101" pitchFamily="49" charset="-122"/>
                    <a:cs typeface="+mn-cs"/>
                  </a:endParaRPr>
                </a:p>
              </p:txBody>
            </p:sp>
            <p:sp>
              <p:nvSpPr>
                <p:cNvPr id="23677" name="自选图形 125"/>
                <p:cNvSpPr>
                  <a:spLocks noChangeArrowheads="1"/>
                </p:cNvSpPr>
                <p:nvPr/>
              </p:nvSpPr>
              <p:spPr bwMode="auto">
                <a:xfrm rot="6906312">
                  <a:off x="596" y="-238"/>
                  <a:ext cx="228" cy="816"/>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C0C0C0"/>
                      </a:outerShdw>
                    </a:effectLst>
                    <a:uLnTx/>
                    <a:uFillTx/>
                    <a:latin typeface="楷体" panose="02010609060101010101" pitchFamily="49" charset="-122"/>
                    <a:ea typeface="楷体" panose="02010609060101010101" pitchFamily="49" charset="-122"/>
                    <a:cs typeface="+mn-cs"/>
                  </a:endParaRPr>
                </a:p>
              </p:txBody>
            </p:sp>
          </p:grpSp>
        </p:grpSp>
        <p:sp>
          <p:nvSpPr>
            <p:cNvPr id="23678" name="矩形 126"/>
            <p:cNvSpPr>
              <a:spLocks noChangeArrowheads="1"/>
            </p:cNvSpPr>
            <p:nvPr/>
          </p:nvSpPr>
          <p:spPr bwMode="auto">
            <a:xfrm>
              <a:off x="114" y="212"/>
              <a:ext cx="506" cy="291"/>
            </a:xfrm>
            <a:prstGeom prst="rect">
              <a:avLst/>
            </a:prstGeom>
            <a:noFill/>
            <a:ln>
              <a:noFill/>
            </a:ln>
            <a:effectLst/>
            <a:extLst>
              <a:ext uri="{909E8E84-426E-40DD-AFC4-6F175D3DCCD1}">
                <a14:hiddenFill xmlns:a14="http://schemas.microsoft.com/office/drawing/2010/main">
                  <a:gradFill rotWithShape="1">
                    <a:gsLst>
                      <a:gs pos="0">
                        <a:srgbClr val="9D5978"/>
                      </a:gs>
                      <a:gs pos="100000">
                        <a:schemeClr val="accent1"/>
                      </a:gs>
                    </a:gsLst>
                    <a:lin ang="2700000" scaled="1"/>
                  </a:gra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17961" dir="2700000" algn="ctr" rotWithShape="0">
                      <a:srgbClr val="292929"/>
                    </a:outerShdw>
                  </a:effectLst>
                </a14:hiddenEffects>
              </a:ext>
            </a:extLst>
          </p:spPr>
          <p:txBody>
            <a:bodyPr wrap="none">
              <a:spAutoFit/>
            </a:bodyP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400" b="1" i="0" u="none" strike="noStrike" kern="1200" cap="none" spc="0" normalizeH="0" baseline="0" noProof="0" smtClean="0">
                  <a:ln>
                    <a:noFill/>
                  </a:ln>
                  <a:solidFill>
                    <a:srgbClr val="000000"/>
                  </a:solidFill>
                  <a:effectLst>
                    <a:outerShdw blurRad="38100" dist="38100" dir="2700000" algn="tl">
                      <a:srgbClr val="C0C0C0"/>
                    </a:outerShdw>
                  </a:effectLst>
                  <a:uLnTx/>
                  <a:uFillTx/>
                  <a:latin typeface="楷体" panose="02010609060101010101" pitchFamily="49" charset="-122"/>
                  <a:ea typeface="楷体" panose="02010609060101010101" pitchFamily="49" charset="-122"/>
                  <a:cs typeface="+mn-cs"/>
                </a:rPr>
                <a:t>时间</a:t>
              </a:r>
              <a:endParaRPr kumimoji="0" lang="en-US" altLang="en-US" sz="2400" b="1" i="0" u="none" strike="noStrike" kern="1200" cap="none" spc="0" normalizeH="0" baseline="0" noProof="0" smtClean="0">
                <a:ln>
                  <a:noFill/>
                </a:ln>
                <a:solidFill>
                  <a:srgbClr val="000000"/>
                </a:solidFill>
                <a:effectLst>
                  <a:outerShdw blurRad="38100" dist="38100" dir="2700000" algn="tl">
                    <a:srgbClr val="C0C0C0"/>
                  </a:outerShdw>
                </a:effectLst>
                <a:uLnTx/>
                <a:uFillTx/>
                <a:latin typeface="楷体" panose="02010609060101010101" pitchFamily="49" charset="-122"/>
                <a:ea typeface="楷体" panose="02010609060101010101" pitchFamily="49" charset="-122"/>
                <a:cs typeface="+mn-cs"/>
              </a:endParaRPr>
            </a:p>
          </p:txBody>
        </p:sp>
      </p:grpSp>
      <p:grpSp>
        <p:nvGrpSpPr>
          <p:cNvPr id="22543" name="组合 127"/>
          <p:cNvGrpSpPr/>
          <p:nvPr/>
        </p:nvGrpSpPr>
        <p:grpSpPr>
          <a:xfrm>
            <a:off x="5257800" y="1651000"/>
            <a:ext cx="1146175" cy="1384300"/>
            <a:chOff x="0" y="0"/>
            <a:chExt cx="722" cy="872"/>
          </a:xfrm>
        </p:grpSpPr>
        <p:sp>
          <p:nvSpPr>
            <p:cNvPr id="23680" name="椭圆 128"/>
            <p:cNvSpPr>
              <a:spLocks noChangeArrowheads="1"/>
            </p:cNvSpPr>
            <p:nvPr/>
          </p:nvSpPr>
          <p:spPr bwMode="auto">
            <a:xfrm>
              <a:off x="0" y="0"/>
              <a:ext cx="722" cy="727"/>
            </a:xfrm>
            <a:prstGeom prst="ellipse">
              <a:avLst/>
            </a:prstGeom>
            <a:solidFill>
              <a:srgbClr val="EAEAEA">
                <a:alpha val="50000"/>
              </a:srgbClr>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FFFFFF"/>
                  </a:outerShdw>
                </a:effectLst>
                <a:uLnTx/>
                <a:uFillTx/>
                <a:latin typeface="楷体" panose="02010609060101010101" pitchFamily="49" charset="-122"/>
                <a:ea typeface="楷体" panose="02010609060101010101" pitchFamily="49" charset="-122"/>
                <a:cs typeface="+mn-cs"/>
              </a:endParaRPr>
            </a:p>
          </p:txBody>
        </p:sp>
        <p:grpSp>
          <p:nvGrpSpPr>
            <p:cNvPr id="22563" name="组合 129"/>
            <p:cNvGrpSpPr/>
            <p:nvPr/>
          </p:nvGrpSpPr>
          <p:grpSpPr>
            <a:xfrm>
              <a:off x="22" y="23"/>
              <a:ext cx="680" cy="849"/>
              <a:chOff x="0" y="0"/>
              <a:chExt cx="931" cy="1163"/>
            </a:xfrm>
          </p:grpSpPr>
          <p:pic>
            <p:nvPicPr>
              <p:cNvPr id="22576" name="图片 130" descr="circuler_1"/>
              <p:cNvPicPr>
                <a:picLocks noChangeAspect="1"/>
              </p:cNvPicPr>
              <p:nvPr/>
            </p:nvPicPr>
            <p:blipFill>
              <a:blip r:embed="rId1"/>
              <a:stretch>
                <a:fillRect/>
              </a:stretch>
            </p:blipFill>
            <p:spPr>
              <a:xfrm>
                <a:off x="0" y="0"/>
                <a:ext cx="925" cy="935"/>
              </a:xfrm>
              <a:prstGeom prst="rect">
                <a:avLst/>
              </a:prstGeom>
              <a:noFill/>
              <a:ln w="9525">
                <a:noFill/>
              </a:ln>
            </p:spPr>
          </p:pic>
          <p:sp>
            <p:nvSpPr>
              <p:cNvPr id="23683" name="椭圆 131"/>
              <p:cNvSpPr>
                <a:spLocks noChangeArrowheads="1"/>
              </p:cNvSpPr>
              <p:nvPr/>
            </p:nvSpPr>
            <p:spPr bwMode="auto">
              <a:xfrm>
                <a:off x="0" y="1"/>
                <a:ext cx="931" cy="937"/>
              </a:xfrm>
              <a:prstGeom prst="ellipse">
                <a:avLst/>
              </a:prstGeom>
              <a:solidFill>
                <a:schemeClr val="folHlink">
                  <a:alpha val="50000"/>
                </a:schemeClr>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FFFFFF"/>
                    </a:outerShdw>
                  </a:effectLst>
                  <a:uLnTx/>
                  <a:uFillTx/>
                  <a:latin typeface="楷体" panose="02010609060101010101" pitchFamily="49" charset="-122"/>
                  <a:ea typeface="楷体" panose="02010609060101010101" pitchFamily="49" charset="-122"/>
                  <a:cs typeface="+mn-cs"/>
                </a:endParaRPr>
              </a:p>
            </p:txBody>
          </p:sp>
          <p:pic>
            <p:nvPicPr>
              <p:cNvPr id="22578" name="图片 132" descr="light_shadow1"/>
              <p:cNvPicPr>
                <a:picLocks noChangeAspect="1"/>
              </p:cNvPicPr>
              <p:nvPr/>
            </p:nvPicPr>
            <p:blipFill>
              <a:blip r:embed="rId2"/>
              <a:srcRect t="14285"/>
              <a:stretch>
                <a:fillRect/>
              </a:stretch>
            </p:blipFill>
            <p:spPr>
              <a:xfrm>
                <a:off x="9" y="39"/>
                <a:ext cx="682" cy="585"/>
              </a:xfrm>
              <a:prstGeom prst="rect">
                <a:avLst/>
              </a:prstGeom>
              <a:noFill/>
              <a:ln w="9525">
                <a:noFill/>
              </a:ln>
            </p:spPr>
          </p:pic>
          <p:grpSp>
            <p:nvGrpSpPr>
              <p:cNvPr id="22579" name="组合 133"/>
              <p:cNvGrpSpPr/>
              <p:nvPr/>
            </p:nvGrpSpPr>
            <p:grpSpPr>
              <a:xfrm rot="-3733502" flipH="1" flipV="1">
                <a:off x="281" y="654"/>
                <a:ext cx="820" cy="198"/>
                <a:chOff x="0" y="0"/>
                <a:chExt cx="893" cy="246"/>
              </a:xfrm>
            </p:grpSpPr>
            <p:grpSp>
              <p:nvGrpSpPr>
                <p:cNvPr id="22580" name="组合 134"/>
                <p:cNvGrpSpPr/>
                <p:nvPr/>
              </p:nvGrpSpPr>
              <p:grpSpPr>
                <a:xfrm>
                  <a:off x="0" y="0"/>
                  <a:ext cx="743" cy="185"/>
                  <a:chOff x="0" y="0"/>
                  <a:chExt cx="1118" cy="279"/>
                </a:xfrm>
              </p:grpSpPr>
              <p:sp>
                <p:nvSpPr>
                  <p:cNvPr id="23687" name="自选图形 135"/>
                  <p:cNvSpPr>
                    <a:spLocks noChangeArrowheads="1"/>
                  </p:cNvSpPr>
                  <p:nvPr/>
                </p:nvSpPr>
                <p:spPr bwMode="auto">
                  <a:xfrm rot="5263130">
                    <a:off x="292" y="-290"/>
                    <a:ext cx="228" cy="815"/>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C0C0C0"/>
                        </a:outerShdw>
                      </a:effectLst>
                      <a:uLnTx/>
                      <a:uFillTx/>
                      <a:latin typeface="楷体" panose="02010609060101010101" pitchFamily="49" charset="-122"/>
                      <a:ea typeface="楷体" panose="02010609060101010101" pitchFamily="49" charset="-122"/>
                      <a:cs typeface="+mn-cs"/>
                    </a:endParaRPr>
                  </a:p>
                </p:txBody>
              </p:sp>
              <p:sp>
                <p:nvSpPr>
                  <p:cNvPr id="23688" name="自选图形 136"/>
                  <p:cNvSpPr>
                    <a:spLocks noChangeArrowheads="1"/>
                  </p:cNvSpPr>
                  <p:nvPr/>
                </p:nvSpPr>
                <p:spPr bwMode="auto">
                  <a:xfrm rot="6078281">
                    <a:off x="430" y="-292"/>
                    <a:ext cx="228" cy="817"/>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C0C0C0"/>
                        </a:outerShdw>
                      </a:effectLst>
                      <a:uLnTx/>
                      <a:uFillTx/>
                      <a:latin typeface="楷体" panose="02010609060101010101" pitchFamily="49" charset="-122"/>
                      <a:ea typeface="楷体" panose="02010609060101010101" pitchFamily="49" charset="-122"/>
                      <a:cs typeface="+mn-cs"/>
                    </a:endParaRPr>
                  </a:p>
                </p:txBody>
              </p:sp>
              <p:sp>
                <p:nvSpPr>
                  <p:cNvPr id="23689" name="自选图形 137"/>
                  <p:cNvSpPr>
                    <a:spLocks noChangeArrowheads="1"/>
                  </p:cNvSpPr>
                  <p:nvPr/>
                </p:nvSpPr>
                <p:spPr bwMode="auto">
                  <a:xfrm rot="6373927">
                    <a:off x="504" y="-267"/>
                    <a:ext cx="226" cy="815"/>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C0C0C0"/>
                        </a:outerShdw>
                      </a:effectLst>
                      <a:uLnTx/>
                      <a:uFillTx/>
                      <a:latin typeface="楷体" panose="02010609060101010101" pitchFamily="49" charset="-122"/>
                      <a:ea typeface="楷体" panose="02010609060101010101" pitchFamily="49" charset="-122"/>
                      <a:cs typeface="+mn-cs"/>
                    </a:endParaRPr>
                  </a:p>
                </p:txBody>
              </p:sp>
              <p:sp>
                <p:nvSpPr>
                  <p:cNvPr id="23690" name="自选图形 138"/>
                  <p:cNvSpPr>
                    <a:spLocks noChangeArrowheads="1"/>
                  </p:cNvSpPr>
                  <p:nvPr/>
                </p:nvSpPr>
                <p:spPr bwMode="auto">
                  <a:xfrm rot="6906312">
                    <a:off x="595" y="-239"/>
                    <a:ext cx="228" cy="817"/>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C0C0C0"/>
                        </a:outerShdw>
                      </a:effectLst>
                      <a:uLnTx/>
                      <a:uFillTx/>
                      <a:latin typeface="楷体" panose="02010609060101010101" pitchFamily="49" charset="-122"/>
                      <a:ea typeface="楷体" panose="02010609060101010101" pitchFamily="49" charset="-122"/>
                      <a:cs typeface="+mn-cs"/>
                    </a:endParaRPr>
                  </a:p>
                </p:txBody>
              </p:sp>
            </p:grpSp>
            <p:grpSp>
              <p:nvGrpSpPr>
                <p:cNvPr id="22581" name="组合 139"/>
                <p:cNvGrpSpPr/>
                <p:nvPr/>
              </p:nvGrpSpPr>
              <p:grpSpPr>
                <a:xfrm rot="1353540">
                  <a:off x="150" y="60"/>
                  <a:ext cx="743" cy="186"/>
                  <a:chOff x="0" y="0"/>
                  <a:chExt cx="1118" cy="279"/>
                </a:xfrm>
              </p:grpSpPr>
              <p:sp>
                <p:nvSpPr>
                  <p:cNvPr id="23692" name="自选图形 140"/>
                  <p:cNvSpPr>
                    <a:spLocks noChangeArrowheads="1"/>
                  </p:cNvSpPr>
                  <p:nvPr/>
                </p:nvSpPr>
                <p:spPr bwMode="auto">
                  <a:xfrm rot="5263130">
                    <a:off x="295" y="-292"/>
                    <a:ext cx="227" cy="815"/>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C0C0C0"/>
                        </a:outerShdw>
                      </a:effectLst>
                      <a:uLnTx/>
                      <a:uFillTx/>
                      <a:latin typeface="楷体" panose="02010609060101010101" pitchFamily="49" charset="-122"/>
                      <a:ea typeface="楷体" panose="02010609060101010101" pitchFamily="49" charset="-122"/>
                      <a:cs typeface="+mn-cs"/>
                    </a:endParaRPr>
                  </a:p>
                </p:txBody>
              </p:sp>
              <p:sp>
                <p:nvSpPr>
                  <p:cNvPr id="23693" name="自选图形 141"/>
                  <p:cNvSpPr>
                    <a:spLocks noChangeArrowheads="1"/>
                  </p:cNvSpPr>
                  <p:nvPr/>
                </p:nvSpPr>
                <p:spPr bwMode="auto">
                  <a:xfrm rot="6078281">
                    <a:off x="430" y="-292"/>
                    <a:ext cx="227" cy="817"/>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C0C0C0"/>
                        </a:outerShdw>
                      </a:effectLst>
                      <a:uLnTx/>
                      <a:uFillTx/>
                      <a:latin typeface="楷体" panose="02010609060101010101" pitchFamily="49" charset="-122"/>
                      <a:ea typeface="楷体" panose="02010609060101010101" pitchFamily="49" charset="-122"/>
                      <a:cs typeface="+mn-cs"/>
                    </a:endParaRPr>
                  </a:p>
                </p:txBody>
              </p:sp>
              <p:sp>
                <p:nvSpPr>
                  <p:cNvPr id="23694" name="自选图形 142"/>
                  <p:cNvSpPr>
                    <a:spLocks noChangeArrowheads="1"/>
                  </p:cNvSpPr>
                  <p:nvPr/>
                </p:nvSpPr>
                <p:spPr bwMode="auto">
                  <a:xfrm rot="6373927">
                    <a:off x="505" y="-270"/>
                    <a:ext cx="227" cy="815"/>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C0C0C0"/>
                        </a:outerShdw>
                      </a:effectLst>
                      <a:uLnTx/>
                      <a:uFillTx/>
                      <a:latin typeface="楷体" panose="02010609060101010101" pitchFamily="49" charset="-122"/>
                      <a:ea typeface="楷体" panose="02010609060101010101" pitchFamily="49" charset="-122"/>
                      <a:cs typeface="+mn-cs"/>
                    </a:endParaRPr>
                  </a:p>
                </p:txBody>
              </p:sp>
              <p:sp>
                <p:nvSpPr>
                  <p:cNvPr id="23695" name="自选图形 143"/>
                  <p:cNvSpPr>
                    <a:spLocks noChangeArrowheads="1"/>
                  </p:cNvSpPr>
                  <p:nvPr/>
                </p:nvSpPr>
                <p:spPr bwMode="auto">
                  <a:xfrm rot="6906312">
                    <a:off x="596" y="-241"/>
                    <a:ext cx="227" cy="817"/>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C0C0C0"/>
                        </a:outerShdw>
                      </a:effectLst>
                      <a:uLnTx/>
                      <a:uFillTx/>
                      <a:latin typeface="楷体" panose="02010609060101010101" pitchFamily="49" charset="-122"/>
                      <a:ea typeface="楷体" panose="02010609060101010101" pitchFamily="49" charset="-122"/>
                      <a:cs typeface="+mn-cs"/>
                    </a:endParaRPr>
                  </a:p>
                </p:txBody>
              </p:sp>
            </p:grpSp>
          </p:grpSp>
        </p:grpSp>
        <p:grpSp>
          <p:nvGrpSpPr>
            <p:cNvPr id="22564" name="组合 144"/>
            <p:cNvGrpSpPr/>
            <p:nvPr/>
          </p:nvGrpSpPr>
          <p:grpSpPr>
            <a:xfrm rot="-3733502" flipH="1" flipV="1">
              <a:off x="297" y="495"/>
              <a:ext cx="527" cy="128"/>
              <a:chOff x="0" y="0"/>
              <a:chExt cx="893" cy="246"/>
            </a:xfrm>
          </p:grpSpPr>
          <p:grpSp>
            <p:nvGrpSpPr>
              <p:cNvPr id="22566" name="组合 145"/>
              <p:cNvGrpSpPr/>
              <p:nvPr/>
            </p:nvGrpSpPr>
            <p:grpSpPr>
              <a:xfrm>
                <a:off x="0" y="0"/>
                <a:ext cx="743" cy="185"/>
                <a:chOff x="0" y="0"/>
                <a:chExt cx="1118" cy="279"/>
              </a:xfrm>
            </p:grpSpPr>
            <p:sp>
              <p:nvSpPr>
                <p:cNvPr id="23698" name="自选图形 146"/>
                <p:cNvSpPr>
                  <a:spLocks noChangeArrowheads="1"/>
                </p:cNvSpPr>
                <p:nvPr/>
              </p:nvSpPr>
              <p:spPr bwMode="auto">
                <a:xfrm rot="5263130">
                  <a:off x="292" y="-288"/>
                  <a:ext cx="226" cy="813"/>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C0C0C0"/>
                      </a:outerShdw>
                    </a:effectLst>
                    <a:uLnTx/>
                    <a:uFillTx/>
                    <a:latin typeface="楷体" panose="02010609060101010101" pitchFamily="49" charset="-122"/>
                    <a:ea typeface="楷体" panose="02010609060101010101" pitchFamily="49" charset="-122"/>
                    <a:cs typeface="+mn-cs"/>
                  </a:endParaRPr>
                </a:p>
              </p:txBody>
            </p:sp>
            <p:sp>
              <p:nvSpPr>
                <p:cNvPr id="23699" name="自选图形 147"/>
                <p:cNvSpPr>
                  <a:spLocks noChangeArrowheads="1"/>
                </p:cNvSpPr>
                <p:nvPr/>
              </p:nvSpPr>
              <p:spPr bwMode="auto">
                <a:xfrm rot="6078281">
                  <a:off x="429" y="-291"/>
                  <a:ext cx="226" cy="816"/>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C0C0C0"/>
                      </a:outerShdw>
                    </a:effectLst>
                    <a:uLnTx/>
                    <a:uFillTx/>
                    <a:latin typeface="楷体" panose="02010609060101010101" pitchFamily="49" charset="-122"/>
                    <a:ea typeface="楷体" panose="02010609060101010101" pitchFamily="49" charset="-122"/>
                    <a:cs typeface="+mn-cs"/>
                  </a:endParaRPr>
                </a:p>
              </p:txBody>
            </p:sp>
            <p:sp>
              <p:nvSpPr>
                <p:cNvPr id="23700" name="自选图形 148"/>
                <p:cNvSpPr>
                  <a:spLocks noChangeArrowheads="1"/>
                </p:cNvSpPr>
                <p:nvPr/>
              </p:nvSpPr>
              <p:spPr bwMode="auto">
                <a:xfrm rot="6373927">
                  <a:off x="502" y="-266"/>
                  <a:ext cx="226" cy="813"/>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C0C0C0"/>
                      </a:outerShdw>
                    </a:effectLst>
                    <a:uLnTx/>
                    <a:uFillTx/>
                    <a:latin typeface="楷体" panose="02010609060101010101" pitchFamily="49" charset="-122"/>
                    <a:ea typeface="楷体" panose="02010609060101010101" pitchFamily="49" charset="-122"/>
                    <a:cs typeface="+mn-cs"/>
                  </a:endParaRPr>
                </a:p>
              </p:txBody>
            </p:sp>
            <p:sp>
              <p:nvSpPr>
                <p:cNvPr id="23701" name="自选图形 149"/>
                <p:cNvSpPr>
                  <a:spLocks noChangeArrowheads="1"/>
                </p:cNvSpPr>
                <p:nvPr/>
              </p:nvSpPr>
              <p:spPr bwMode="auto">
                <a:xfrm rot="6906312">
                  <a:off x="597" y="-240"/>
                  <a:ext cx="226" cy="816"/>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C0C0C0"/>
                      </a:outerShdw>
                    </a:effectLst>
                    <a:uLnTx/>
                    <a:uFillTx/>
                    <a:latin typeface="楷体" panose="02010609060101010101" pitchFamily="49" charset="-122"/>
                    <a:ea typeface="楷体" panose="02010609060101010101" pitchFamily="49" charset="-122"/>
                    <a:cs typeface="+mn-cs"/>
                  </a:endParaRPr>
                </a:p>
              </p:txBody>
            </p:sp>
          </p:grpSp>
          <p:grpSp>
            <p:nvGrpSpPr>
              <p:cNvPr id="22567" name="组合 150"/>
              <p:cNvGrpSpPr/>
              <p:nvPr/>
            </p:nvGrpSpPr>
            <p:grpSpPr>
              <a:xfrm rot="1353540">
                <a:off x="150" y="60"/>
                <a:ext cx="743" cy="186"/>
                <a:chOff x="0" y="0"/>
                <a:chExt cx="1118" cy="279"/>
              </a:xfrm>
            </p:grpSpPr>
            <p:sp>
              <p:nvSpPr>
                <p:cNvPr id="23703" name="自选图形 151"/>
                <p:cNvSpPr>
                  <a:spLocks noChangeArrowheads="1"/>
                </p:cNvSpPr>
                <p:nvPr/>
              </p:nvSpPr>
              <p:spPr bwMode="auto">
                <a:xfrm rot="5263130">
                  <a:off x="293" y="-287"/>
                  <a:ext cx="228" cy="813"/>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C0C0C0"/>
                      </a:outerShdw>
                    </a:effectLst>
                    <a:uLnTx/>
                    <a:uFillTx/>
                    <a:latin typeface="楷体" panose="02010609060101010101" pitchFamily="49" charset="-122"/>
                    <a:ea typeface="楷体" panose="02010609060101010101" pitchFamily="49" charset="-122"/>
                    <a:cs typeface="+mn-cs"/>
                  </a:endParaRPr>
                </a:p>
              </p:txBody>
            </p:sp>
            <p:sp>
              <p:nvSpPr>
                <p:cNvPr id="23704" name="自选图形 152"/>
                <p:cNvSpPr>
                  <a:spLocks noChangeArrowheads="1"/>
                </p:cNvSpPr>
                <p:nvPr/>
              </p:nvSpPr>
              <p:spPr bwMode="auto">
                <a:xfrm rot="6078281">
                  <a:off x="430" y="-293"/>
                  <a:ext cx="228" cy="816"/>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C0C0C0"/>
                      </a:outerShdw>
                    </a:effectLst>
                    <a:uLnTx/>
                    <a:uFillTx/>
                    <a:latin typeface="楷体" panose="02010609060101010101" pitchFamily="49" charset="-122"/>
                    <a:ea typeface="楷体" panose="02010609060101010101" pitchFamily="49" charset="-122"/>
                    <a:cs typeface="+mn-cs"/>
                  </a:endParaRPr>
                </a:p>
              </p:txBody>
            </p:sp>
            <p:sp>
              <p:nvSpPr>
                <p:cNvPr id="23705" name="自选图形 153"/>
                <p:cNvSpPr>
                  <a:spLocks noChangeArrowheads="1"/>
                </p:cNvSpPr>
                <p:nvPr/>
              </p:nvSpPr>
              <p:spPr bwMode="auto">
                <a:xfrm rot="6373927">
                  <a:off x="505" y="-264"/>
                  <a:ext cx="228" cy="813"/>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C0C0C0"/>
                      </a:outerShdw>
                    </a:effectLst>
                    <a:uLnTx/>
                    <a:uFillTx/>
                    <a:latin typeface="楷体" panose="02010609060101010101" pitchFamily="49" charset="-122"/>
                    <a:ea typeface="楷体" panose="02010609060101010101" pitchFamily="49" charset="-122"/>
                    <a:cs typeface="+mn-cs"/>
                  </a:endParaRPr>
                </a:p>
              </p:txBody>
            </p:sp>
            <p:sp>
              <p:nvSpPr>
                <p:cNvPr id="23706" name="自选图形 154"/>
                <p:cNvSpPr>
                  <a:spLocks noChangeArrowheads="1"/>
                </p:cNvSpPr>
                <p:nvPr/>
              </p:nvSpPr>
              <p:spPr bwMode="auto">
                <a:xfrm rot="6906312">
                  <a:off x="596" y="-238"/>
                  <a:ext cx="228" cy="816"/>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C0C0C0"/>
                      </a:outerShdw>
                    </a:effectLst>
                    <a:uLnTx/>
                    <a:uFillTx/>
                    <a:latin typeface="楷体" panose="02010609060101010101" pitchFamily="49" charset="-122"/>
                    <a:ea typeface="楷体" panose="02010609060101010101" pitchFamily="49" charset="-122"/>
                    <a:cs typeface="+mn-cs"/>
                  </a:endParaRPr>
                </a:p>
              </p:txBody>
            </p:sp>
          </p:grpSp>
        </p:grpSp>
        <p:sp>
          <p:nvSpPr>
            <p:cNvPr id="23707" name="矩形 155"/>
            <p:cNvSpPr>
              <a:spLocks noChangeArrowheads="1"/>
            </p:cNvSpPr>
            <p:nvPr/>
          </p:nvSpPr>
          <p:spPr bwMode="auto">
            <a:xfrm>
              <a:off x="114" y="194"/>
              <a:ext cx="506" cy="291"/>
            </a:xfrm>
            <a:prstGeom prst="rect">
              <a:avLst/>
            </a:prstGeom>
            <a:noFill/>
            <a:ln>
              <a:noFill/>
            </a:ln>
            <a:effectLst/>
            <a:extLst>
              <a:ext uri="{909E8E84-426E-40DD-AFC4-6F175D3DCCD1}">
                <a14:hiddenFill xmlns:a14="http://schemas.microsoft.com/office/drawing/2010/main">
                  <a:gradFill rotWithShape="1">
                    <a:gsLst>
                      <a:gs pos="0">
                        <a:srgbClr val="9D5978"/>
                      </a:gs>
                      <a:gs pos="100000">
                        <a:schemeClr val="accent1"/>
                      </a:gs>
                    </a:gsLst>
                    <a:lin ang="2700000" scaled="1"/>
                  </a:gra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17961" dir="2700000" algn="ctr" rotWithShape="0">
                      <a:srgbClr val="292929"/>
                    </a:outerShdw>
                  </a:effectLst>
                </a14:hiddenEffects>
              </a:ext>
            </a:extLst>
          </p:spPr>
          <p:txBody>
            <a:bodyPr wrap="none">
              <a:spAutoFit/>
            </a:bodyP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400" b="1" i="0" u="none" strike="noStrike" kern="1200" cap="none" spc="0" normalizeH="0" baseline="0" noProof="0" smtClean="0">
                  <a:ln>
                    <a:noFill/>
                  </a:ln>
                  <a:solidFill>
                    <a:srgbClr val="000000"/>
                  </a:solidFill>
                  <a:effectLst>
                    <a:outerShdw blurRad="38100" dist="38100" dir="2700000" algn="tl">
                      <a:srgbClr val="C0C0C0"/>
                    </a:outerShdw>
                  </a:effectLst>
                  <a:uLnTx/>
                  <a:uFillTx/>
                  <a:latin typeface="楷体" panose="02010609060101010101" pitchFamily="49" charset="-122"/>
                  <a:ea typeface="楷体" panose="02010609060101010101" pitchFamily="49" charset="-122"/>
                  <a:cs typeface="+mn-cs"/>
                </a:rPr>
                <a:t>环节</a:t>
              </a:r>
              <a:endParaRPr kumimoji="0" lang="en-US" altLang="en-US" sz="2400" b="1" i="0" u="none" strike="noStrike" kern="1200" cap="none" spc="0" normalizeH="0" baseline="0" noProof="0" smtClean="0">
                <a:ln>
                  <a:noFill/>
                </a:ln>
                <a:solidFill>
                  <a:srgbClr val="000000"/>
                </a:solidFill>
                <a:effectLst>
                  <a:outerShdw blurRad="38100" dist="38100" dir="2700000" algn="tl">
                    <a:srgbClr val="C0C0C0"/>
                  </a:outerShdw>
                </a:effectLst>
                <a:uLnTx/>
                <a:uFillTx/>
                <a:latin typeface="楷体" panose="02010609060101010101" pitchFamily="49" charset="-122"/>
                <a:ea typeface="楷体" panose="02010609060101010101" pitchFamily="49" charset="-122"/>
                <a:cs typeface="+mn-cs"/>
              </a:endParaRPr>
            </a:p>
          </p:txBody>
        </p:sp>
      </p:grpSp>
      <p:grpSp>
        <p:nvGrpSpPr>
          <p:cNvPr id="22544" name="组合 156"/>
          <p:cNvGrpSpPr/>
          <p:nvPr/>
        </p:nvGrpSpPr>
        <p:grpSpPr>
          <a:xfrm rot="4976862" flipH="1">
            <a:off x="4559300" y="3444875"/>
            <a:ext cx="673100" cy="647700"/>
            <a:chOff x="0" y="0"/>
            <a:chExt cx="204" cy="196"/>
          </a:xfrm>
        </p:grpSpPr>
        <p:pic>
          <p:nvPicPr>
            <p:cNvPr id="22545" name="图片 157" descr="circuler_1"/>
            <p:cNvPicPr>
              <a:picLocks noChangeAspect="1"/>
            </p:cNvPicPr>
            <p:nvPr/>
          </p:nvPicPr>
          <p:blipFill>
            <a:blip r:embed="rId3"/>
            <a:stretch>
              <a:fillRect/>
            </a:stretch>
          </p:blipFill>
          <p:spPr>
            <a:xfrm flipH="1">
              <a:off x="17" y="13"/>
              <a:ext cx="174" cy="172"/>
            </a:xfrm>
            <a:prstGeom prst="rect">
              <a:avLst/>
            </a:prstGeom>
            <a:noFill/>
            <a:ln w="9525">
              <a:noFill/>
            </a:ln>
          </p:spPr>
        </p:pic>
        <p:sp>
          <p:nvSpPr>
            <p:cNvPr id="23710" name="椭圆 158"/>
            <p:cNvSpPr>
              <a:spLocks noChangeArrowheads="1"/>
            </p:cNvSpPr>
            <p:nvPr/>
          </p:nvSpPr>
          <p:spPr bwMode="auto">
            <a:xfrm flipH="1">
              <a:off x="18" y="13"/>
              <a:ext cx="173" cy="172"/>
            </a:xfrm>
            <a:prstGeom prst="ellipse">
              <a:avLst/>
            </a:prstGeom>
            <a:gradFill rotWithShape="1">
              <a:gsLst>
                <a:gs pos="0">
                  <a:srgbClr val="3B3B3B"/>
                </a:gs>
                <a:gs pos="50000">
                  <a:schemeClr val="bg2">
                    <a:alpha val="50000"/>
                  </a:schemeClr>
                </a:gs>
                <a:gs pos="100000">
                  <a:srgbClr val="3B3B3B"/>
                </a:gs>
              </a:gsLst>
              <a:lin ang="5400000" scaled="1"/>
            </a:gra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ctr" eaLnBrk="0" hangingPunct="0">
                <a:defRPr>
                  <a:solidFill>
                    <a:schemeClr val="tx1"/>
                  </a:solidFill>
                  <a:latin typeface="Arial" panose="020B0604020202020204" pitchFamily="34" charset="0"/>
                </a:defRPr>
              </a:lvl1pPr>
              <a:lvl2pPr marL="742950" indent="-285750" algn="ctr" eaLnBrk="0" hangingPunct="0">
                <a:defRPr>
                  <a:solidFill>
                    <a:schemeClr val="tx1"/>
                  </a:solidFill>
                  <a:latin typeface="Arial" panose="020B0604020202020204" pitchFamily="34" charset="0"/>
                </a:defRPr>
              </a:lvl2pPr>
              <a:lvl3pPr marL="1143000" indent="-228600" algn="ctr" eaLnBrk="0" hangingPunct="0">
                <a:defRPr>
                  <a:solidFill>
                    <a:schemeClr val="tx1"/>
                  </a:solidFill>
                  <a:latin typeface="Arial" panose="020B0604020202020204" pitchFamily="34" charset="0"/>
                </a:defRPr>
              </a:lvl3pPr>
              <a:lvl4pPr marL="1600200" indent="-228600" algn="ctr" eaLnBrk="0" hangingPunct="0">
                <a:defRPr>
                  <a:solidFill>
                    <a:schemeClr val="tx1"/>
                  </a:solidFill>
                  <a:latin typeface="Arial" panose="020B0604020202020204" pitchFamily="34" charset="0"/>
                </a:defRPr>
              </a:lvl4pPr>
              <a:lvl5pPr marL="2057400" indent="-228600" algn="ctr" eaLnBrk="0" hangingPunct="0">
                <a:defRPr>
                  <a:solidFill>
                    <a:schemeClr val="tx1"/>
                  </a:solidFill>
                  <a:latin typeface="Arial" panose="020B0604020202020204" pitchFamily="34" charset="0"/>
                </a:defRPr>
              </a:lvl5pPr>
              <a:lvl6pPr marL="25146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FFFFFF"/>
                  </a:outerShdw>
                </a:effectLst>
                <a:uLnTx/>
                <a:uFillTx/>
                <a:latin typeface="楷体" panose="02010609060101010101" pitchFamily="49" charset="-122"/>
                <a:ea typeface="楷体" panose="02010609060101010101" pitchFamily="49" charset="-122"/>
                <a:cs typeface="+mn-cs"/>
              </a:endParaRPr>
            </a:p>
          </p:txBody>
        </p:sp>
        <p:grpSp>
          <p:nvGrpSpPr>
            <p:cNvPr id="22549" name="组合 159"/>
            <p:cNvGrpSpPr/>
            <p:nvPr/>
          </p:nvGrpSpPr>
          <p:grpSpPr>
            <a:xfrm rot="1297425" flipV="1">
              <a:off x="27" y="147"/>
              <a:ext cx="151" cy="37"/>
              <a:chOff x="0" y="0"/>
              <a:chExt cx="893" cy="246"/>
            </a:xfrm>
          </p:grpSpPr>
          <p:grpSp>
            <p:nvGrpSpPr>
              <p:cNvPr id="22552" name="组合 160"/>
              <p:cNvGrpSpPr/>
              <p:nvPr/>
            </p:nvGrpSpPr>
            <p:grpSpPr>
              <a:xfrm>
                <a:off x="0" y="0"/>
                <a:ext cx="743" cy="185"/>
                <a:chOff x="0" y="0"/>
                <a:chExt cx="1118" cy="279"/>
              </a:xfrm>
            </p:grpSpPr>
            <p:sp>
              <p:nvSpPr>
                <p:cNvPr id="23713" name="自选图形 161"/>
                <p:cNvSpPr>
                  <a:spLocks noChangeArrowheads="1"/>
                </p:cNvSpPr>
                <p:nvPr/>
              </p:nvSpPr>
              <p:spPr bwMode="auto">
                <a:xfrm rot="5263130">
                  <a:off x="301" y="-301"/>
                  <a:ext cx="226" cy="813"/>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C0C0C0"/>
                      </a:outerShdw>
                    </a:effectLst>
                    <a:uLnTx/>
                    <a:uFillTx/>
                    <a:latin typeface="楷体" panose="02010609060101010101" pitchFamily="49" charset="-122"/>
                    <a:ea typeface="楷体" panose="02010609060101010101" pitchFamily="49" charset="-122"/>
                    <a:cs typeface="+mn-cs"/>
                  </a:endParaRPr>
                </a:p>
              </p:txBody>
            </p:sp>
            <p:sp>
              <p:nvSpPr>
                <p:cNvPr id="23714" name="自选图形 162"/>
                <p:cNvSpPr>
                  <a:spLocks noChangeArrowheads="1"/>
                </p:cNvSpPr>
                <p:nvPr/>
              </p:nvSpPr>
              <p:spPr bwMode="auto">
                <a:xfrm rot="6078281">
                  <a:off x="437" y="-300"/>
                  <a:ext cx="226" cy="813"/>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C0C0C0"/>
                      </a:outerShdw>
                    </a:effectLst>
                    <a:uLnTx/>
                    <a:uFillTx/>
                    <a:latin typeface="楷体" panose="02010609060101010101" pitchFamily="49" charset="-122"/>
                    <a:ea typeface="楷体" panose="02010609060101010101" pitchFamily="49" charset="-122"/>
                    <a:cs typeface="+mn-cs"/>
                  </a:endParaRPr>
                </a:p>
              </p:txBody>
            </p:sp>
            <p:sp>
              <p:nvSpPr>
                <p:cNvPr id="23715" name="自选图形 163"/>
                <p:cNvSpPr>
                  <a:spLocks noChangeArrowheads="1"/>
                </p:cNvSpPr>
                <p:nvPr/>
              </p:nvSpPr>
              <p:spPr bwMode="auto">
                <a:xfrm rot="6373927">
                  <a:off x="511" y="-280"/>
                  <a:ext cx="226" cy="818"/>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C0C0C0"/>
                      </a:outerShdw>
                    </a:effectLst>
                    <a:uLnTx/>
                    <a:uFillTx/>
                    <a:latin typeface="楷体" panose="02010609060101010101" pitchFamily="49" charset="-122"/>
                    <a:ea typeface="楷体" panose="02010609060101010101" pitchFamily="49" charset="-122"/>
                    <a:cs typeface="+mn-cs"/>
                  </a:endParaRPr>
                </a:p>
              </p:txBody>
            </p:sp>
            <p:sp>
              <p:nvSpPr>
                <p:cNvPr id="23716" name="自选图形 164"/>
                <p:cNvSpPr>
                  <a:spLocks noChangeArrowheads="1"/>
                </p:cNvSpPr>
                <p:nvPr/>
              </p:nvSpPr>
              <p:spPr bwMode="auto">
                <a:xfrm rot="6906312">
                  <a:off x="604" y="-250"/>
                  <a:ext cx="226" cy="818"/>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C0C0C0"/>
                      </a:outerShdw>
                    </a:effectLst>
                    <a:uLnTx/>
                    <a:uFillTx/>
                    <a:latin typeface="楷体" panose="02010609060101010101" pitchFamily="49" charset="-122"/>
                    <a:ea typeface="楷体" panose="02010609060101010101" pitchFamily="49" charset="-122"/>
                    <a:cs typeface="+mn-cs"/>
                  </a:endParaRPr>
                </a:p>
              </p:txBody>
            </p:sp>
          </p:grpSp>
          <p:grpSp>
            <p:nvGrpSpPr>
              <p:cNvPr id="22553" name="组合 165"/>
              <p:cNvGrpSpPr/>
              <p:nvPr/>
            </p:nvGrpSpPr>
            <p:grpSpPr>
              <a:xfrm rot="1353540">
                <a:off x="150" y="60"/>
                <a:ext cx="743" cy="186"/>
                <a:chOff x="0" y="0"/>
                <a:chExt cx="1118" cy="279"/>
              </a:xfrm>
            </p:grpSpPr>
            <p:sp>
              <p:nvSpPr>
                <p:cNvPr id="23718" name="自选图形 166"/>
                <p:cNvSpPr>
                  <a:spLocks noChangeArrowheads="1"/>
                </p:cNvSpPr>
                <p:nvPr/>
              </p:nvSpPr>
              <p:spPr bwMode="auto">
                <a:xfrm rot="5263130">
                  <a:off x="302" y="-306"/>
                  <a:ext cx="225" cy="813"/>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C0C0C0"/>
                      </a:outerShdw>
                    </a:effectLst>
                    <a:uLnTx/>
                    <a:uFillTx/>
                    <a:latin typeface="楷体" panose="02010609060101010101" pitchFamily="49" charset="-122"/>
                    <a:ea typeface="楷体" panose="02010609060101010101" pitchFamily="49" charset="-122"/>
                    <a:cs typeface="+mn-cs"/>
                  </a:endParaRPr>
                </a:p>
              </p:txBody>
            </p:sp>
            <p:sp>
              <p:nvSpPr>
                <p:cNvPr id="23719" name="自选图形 167"/>
                <p:cNvSpPr>
                  <a:spLocks noChangeArrowheads="1"/>
                </p:cNvSpPr>
                <p:nvPr/>
              </p:nvSpPr>
              <p:spPr bwMode="auto">
                <a:xfrm rot="6078281">
                  <a:off x="440" y="-304"/>
                  <a:ext cx="225" cy="813"/>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C0C0C0"/>
                      </a:outerShdw>
                    </a:effectLst>
                    <a:uLnTx/>
                    <a:uFillTx/>
                    <a:latin typeface="楷体" panose="02010609060101010101" pitchFamily="49" charset="-122"/>
                    <a:ea typeface="楷体" panose="02010609060101010101" pitchFamily="49" charset="-122"/>
                    <a:cs typeface="+mn-cs"/>
                  </a:endParaRPr>
                </a:p>
              </p:txBody>
            </p:sp>
            <p:sp>
              <p:nvSpPr>
                <p:cNvPr id="23720" name="自选图形 168"/>
                <p:cNvSpPr>
                  <a:spLocks noChangeArrowheads="1"/>
                </p:cNvSpPr>
                <p:nvPr/>
              </p:nvSpPr>
              <p:spPr bwMode="auto">
                <a:xfrm rot="6373927">
                  <a:off x="514" y="-283"/>
                  <a:ext cx="225" cy="818"/>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C0C0C0"/>
                      </a:outerShdw>
                    </a:effectLst>
                    <a:uLnTx/>
                    <a:uFillTx/>
                    <a:latin typeface="楷体" panose="02010609060101010101" pitchFamily="49" charset="-122"/>
                    <a:ea typeface="楷体" panose="02010609060101010101" pitchFamily="49" charset="-122"/>
                    <a:cs typeface="+mn-cs"/>
                  </a:endParaRPr>
                </a:p>
              </p:txBody>
            </p:sp>
            <p:sp>
              <p:nvSpPr>
                <p:cNvPr id="23721" name="自选图形 169"/>
                <p:cNvSpPr>
                  <a:spLocks noChangeArrowheads="1"/>
                </p:cNvSpPr>
                <p:nvPr/>
              </p:nvSpPr>
              <p:spPr bwMode="auto">
                <a:xfrm rot="6906312">
                  <a:off x="606" y="-253"/>
                  <a:ext cx="225" cy="818"/>
                </a:xfrm>
                <a:prstGeom prst="moon">
                  <a:avLst>
                    <a:gd name="adj" fmla="val 49773"/>
                  </a:avLst>
                </a:prstGeom>
                <a:solidFill>
                  <a:srgbClr val="FFFFFF">
                    <a:alpha val="3999"/>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smtClean="0">
                    <a:ln>
                      <a:noFill/>
                    </a:ln>
                    <a:solidFill>
                      <a:schemeClr val="tx1"/>
                    </a:solidFill>
                    <a:effectLst>
                      <a:outerShdw blurRad="38100" dist="38100" dir="2700000" algn="tl">
                        <a:srgbClr val="C0C0C0"/>
                      </a:outerShdw>
                    </a:effectLst>
                    <a:uLnTx/>
                    <a:uFillTx/>
                    <a:latin typeface="楷体" panose="02010609060101010101" pitchFamily="49" charset="-122"/>
                    <a:ea typeface="楷体" panose="02010609060101010101" pitchFamily="49" charset="-122"/>
                    <a:cs typeface="+mn-cs"/>
                  </a:endParaRPr>
                </a:p>
              </p:txBody>
            </p:sp>
          </p:grpSp>
        </p:grpSp>
        <p:sp>
          <p:nvSpPr>
            <p:cNvPr id="22550" name="弧线 170"/>
            <p:cNvSpPr/>
            <p:nvPr/>
          </p:nvSpPr>
          <p:spPr>
            <a:xfrm rot="3847716">
              <a:off x="4" y="-4"/>
              <a:ext cx="196" cy="204"/>
            </a:xfrm>
            <a:custGeom>
              <a:avLst/>
              <a:gdLst/>
              <a:ahLst/>
              <a:cxnLst>
                <a:cxn ang="0">
                  <a:pos x="0" y="1"/>
                </a:cxn>
                <a:cxn ang="0">
                  <a:pos x="0" y="0"/>
                </a:cxn>
                <a:cxn ang="0">
                  <a:pos x="0" y="0"/>
                </a:cxn>
                <a:cxn ang="0">
                  <a:pos x="1" y="0"/>
                </a:cxn>
                <a:cxn ang="0">
                  <a:pos x="0" y="1"/>
                </a:cxn>
                <a:cxn ang="0">
                  <a:pos x="0" y="1"/>
                </a:cxn>
                <a:cxn ang="0">
                  <a:pos x="0" y="0"/>
                </a:cxn>
                <a:cxn ang="0">
                  <a:pos x="0" y="0"/>
                </a:cxn>
                <a:cxn ang="0">
                  <a:pos x="1" y="0"/>
                </a:cxn>
                <a:cxn ang="0">
                  <a:pos x="0" y="1"/>
                </a:cxn>
                <a:cxn ang="0">
                  <a:pos x="0" y="0"/>
                </a:cxn>
                <a:cxn ang="0">
                  <a:pos x="0" y="1"/>
                </a:cxn>
              </a:cxnLst>
              <a:pathLst>
                <a:path w="43200" h="43155" fill="none">
                  <a:moveTo>
                    <a:pt x="3603" y="33544"/>
                  </a:moveTo>
                  <a:cubicBezTo>
                    <a:pt x="1253" y="30004"/>
                    <a:pt x="0" y="25849"/>
                    <a:pt x="0" y="21600"/>
                  </a:cubicBezTo>
                  <a:cubicBezTo>
                    <a:pt x="0" y="9670"/>
                    <a:pt x="9670" y="0"/>
                    <a:pt x="21600" y="0"/>
                  </a:cubicBezTo>
                  <a:cubicBezTo>
                    <a:pt x="33529" y="0"/>
                    <a:pt x="43200" y="9670"/>
                    <a:pt x="43200" y="21600"/>
                  </a:cubicBezTo>
                  <a:cubicBezTo>
                    <a:pt x="43200" y="32987"/>
                    <a:pt x="34359" y="42418"/>
                    <a:pt x="22995" y="43154"/>
                  </a:cubicBezTo>
                </a:path>
                <a:path w="43200" h="43155" stroke="0">
                  <a:moveTo>
                    <a:pt x="3603" y="33544"/>
                  </a:moveTo>
                  <a:cubicBezTo>
                    <a:pt x="1253" y="30004"/>
                    <a:pt x="0" y="25849"/>
                    <a:pt x="0" y="21600"/>
                  </a:cubicBezTo>
                  <a:cubicBezTo>
                    <a:pt x="0" y="9670"/>
                    <a:pt x="9670" y="0"/>
                    <a:pt x="21600" y="0"/>
                  </a:cubicBezTo>
                  <a:cubicBezTo>
                    <a:pt x="33529" y="0"/>
                    <a:pt x="43200" y="9670"/>
                    <a:pt x="43200" y="21600"/>
                  </a:cubicBezTo>
                  <a:cubicBezTo>
                    <a:pt x="43200" y="32987"/>
                    <a:pt x="34359" y="42418"/>
                    <a:pt x="22995" y="43154"/>
                  </a:cubicBezTo>
                  <a:lnTo>
                    <a:pt x="21600" y="21600"/>
                  </a:lnTo>
                  <a:lnTo>
                    <a:pt x="3603" y="33544"/>
                  </a:lnTo>
                  <a:close/>
                </a:path>
              </a:pathLst>
            </a:custGeom>
            <a:noFill/>
            <a:ln w="12700" cap="flat" cmpd="sng">
              <a:solidFill>
                <a:srgbClr val="000000">
                  <a:alpha val="100000"/>
                </a:srgbClr>
              </a:solidFill>
              <a:prstDash val="sysDot"/>
              <a:miter lim="800000"/>
              <a:headEnd type="none" w="med" len="med"/>
              <a:tailEnd type="triangle" w="sm" len="sm"/>
            </a:ln>
          </p:spPr>
          <p:txBody>
            <a:bodyPr/>
            <a:p>
              <a:endParaRPr lang="zh-CN" altLang="en-US"/>
            </a:p>
          </p:txBody>
        </p:sp>
        <p:pic>
          <p:nvPicPr>
            <p:cNvPr id="22551" name="图片 171" descr="light_shadow1"/>
            <p:cNvPicPr>
              <a:picLocks noChangeAspect="1"/>
            </p:cNvPicPr>
            <p:nvPr/>
          </p:nvPicPr>
          <p:blipFill>
            <a:blip r:embed="rId4"/>
            <a:srcRect t="23740"/>
            <a:stretch>
              <a:fillRect/>
            </a:stretch>
          </p:blipFill>
          <p:spPr>
            <a:xfrm rot="2569845" flipH="1">
              <a:off x="71" y="28"/>
              <a:ext cx="129" cy="84"/>
            </a:xfrm>
            <a:prstGeom prst="rect">
              <a:avLst/>
            </a:prstGeom>
            <a:noFill/>
            <a:ln w="9525">
              <a:noFill/>
            </a:ln>
          </p:spPr>
        </p:pic>
      </p:grpSp>
      <p:sp>
        <p:nvSpPr>
          <p:cNvPr id="21506" name="矩形 2"/>
          <p:cNvSpPr>
            <a:spLocks noGrp="1"/>
          </p:cNvSpPr>
          <p:nvPr/>
        </p:nvSpPr>
        <p:spPr>
          <a:xfrm>
            <a:off x="428625" y="284163"/>
            <a:ext cx="6734175" cy="944562"/>
          </a:xfrm>
          <a:prstGeom prst="rect">
            <a:avLst/>
          </a:prstGeom>
          <a:noFill/>
          <a:ln w="9525">
            <a:noFill/>
          </a:ln>
        </p:spPr>
        <p:txBody>
          <a:bodyPr vert="horz" wrap="square" lIns="91440" tIns="45720" rIns="91440" bIns="45720" anchor="ctr" anchorCtr="0"/>
          <a:lstStyle>
            <a:lvl1pPr algn="l" rtl="0" eaLnBrk="0" fontAlgn="base" hangingPunct="0">
              <a:spcBef>
                <a:spcPct val="0"/>
              </a:spcBef>
              <a:spcAft>
                <a:spcPct val="0"/>
              </a:spcAft>
              <a:defRPr sz="4200" b="1">
                <a:solidFill>
                  <a:srgbClr val="000000"/>
                </a:solidFill>
                <a:latin typeface="+mj-lt"/>
                <a:ea typeface="+mj-ea"/>
                <a:cs typeface="+mj-cs"/>
              </a:defRPr>
            </a:lvl1pPr>
            <a:lvl2pPr algn="l" rtl="0" eaLnBrk="0" fontAlgn="base" hangingPunct="0">
              <a:spcBef>
                <a:spcPct val="0"/>
              </a:spcBef>
              <a:spcAft>
                <a:spcPct val="0"/>
              </a:spcAft>
              <a:defRPr sz="4200" b="1">
                <a:solidFill>
                  <a:srgbClr val="000000"/>
                </a:solidFill>
                <a:latin typeface="Arial" panose="020B0604020202020204" pitchFamily="34" charset="0"/>
              </a:defRPr>
            </a:lvl2pPr>
            <a:lvl3pPr algn="l" rtl="0" eaLnBrk="0" fontAlgn="base" hangingPunct="0">
              <a:spcBef>
                <a:spcPct val="0"/>
              </a:spcBef>
              <a:spcAft>
                <a:spcPct val="0"/>
              </a:spcAft>
              <a:defRPr sz="4200" b="1">
                <a:solidFill>
                  <a:srgbClr val="000000"/>
                </a:solidFill>
                <a:latin typeface="Arial" panose="020B0604020202020204" pitchFamily="34" charset="0"/>
              </a:defRPr>
            </a:lvl3pPr>
            <a:lvl4pPr algn="l" rtl="0" eaLnBrk="0" fontAlgn="base" hangingPunct="0">
              <a:spcBef>
                <a:spcPct val="0"/>
              </a:spcBef>
              <a:spcAft>
                <a:spcPct val="0"/>
              </a:spcAft>
              <a:defRPr sz="4200" b="1">
                <a:solidFill>
                  <a:srgbClr val="000000"/>
                </a:solidFill>
                <a:latin typeface="Arial" panose="020B0604020202020204" pitchFamily="34" charset="0"/>
              </a:defRPr>
            </a:lvl4pPr>
            <a:lvl5pPr algn="l" rtl="0" eaLnBrk="0" fontAlgn="base" hangingPunct="0">
              <a:spcBef>
                <a:spcPct val="0"/>
              </a:spcBef>
              <a:spcAft>
                <a:spcPct val="0"/>
              </a:spcAft>
              <a:defRPr sz="4200" b="1">
                <a:solidFill>
                  <a:srgbClr val="000000"/>
                </a:solidFill>
                <a:latin typeface="Arial" panose="020B0604020202020204" pitchFamily="34" charset="0"/>
              </a:defRPr>
            </a:lvl5pPr>
            <a:lvl6pPr marL="457200" algn="l" rtl="0" fontAlgn="base">
              <a:spcBef>
                <a:spcPct val="0"/>
              </a:spcBef>
              <a:spcAft>
                <a:spcPct val="0"/>
              </a:spcAft>
              <a:defRPr sz="4200" b="1">
                <a:solidFill>
                  <a:srgbClr val="000000"/>
                </a:solidFill>
                <a:latin typeface="Arial" panose="020B0604020202020204" pitchFamily="34" charset="0"/>
              </a:defRPr>
            </a:lvl6pPr>
            <a:lvl7pPr marL="914400" algn="l" rtl="0" fontAlgn="base">
              <a:spcBef>
                <a:spcPct val="0"/>
              </a:spcBef>
              <a:spcAft>
                <a:spcPct val="0"/>
              </a:spcAft>
              <a:defRPr sz="4200" b="1">
                <a:solidFill>
                  <a:srgbClr val="000000"/>
                </a:solidFill>
                <a:latin typeface="Arial" panose="020B0604020202020204" pitchFamily="34" charset="0"/>
              </a:defRPr>
            </a:lvl7pPr>
            <a:lvl8pPr marL="1371600" algn="l" rtl="0" fontAlgn="base">
              <a:spcBef>
                <a:spcPct val="0"/>
              </a:spcBef>
              <a:spcAft>
                <a:spcPct val="0"/>
              </a:spcAft>
              <a:defRPr sz="4200" b="1">
                <a:solidFill>
                  <a:srgbClr val="000000"/>
                </a:solidFill>
                <a:latin typeface="Arial" panose="020B0604020202020204" pitchFamily="34" charset="0"/>
              </a:defRPr>
            </a:lvl8pPr>
            <a:lvl9pPr marL="1828800" algn="l" rtl="0" fontAlgn="base">
              <a:spcBef>
                <a:spcPct val="0"/>
              </a:spcBef>
              <a:spcAft>
                <a:spcPct val="0"/>
              </a:spcAft>
              <a:defRPr sz="4200" b="1">
                <a:solidFill>
                  <a:srgbClr val="000000"/>
                </a:solidFill>
                <a:latin typeface="Arial" panose="020B0604020202020204" pitchFamily="34" charset="0"/>
              </a:defRPr>
            </a:lvl9pPr>
          </a:lstStyle>
          <a:p>
            <a:pPr eaLnBrk="1" hangingPunct="1"/>
            <a:r>
              <a:rPr lang="en-US" altLang="en-US" sz="3200" b="0" dirty="0">
                <a:solidFill>
                  <a:srgbClr val="FF0000"/>
                </a:solidFill>
                <a:latin typeface="方正粗倩简体" pitchFamily="1" charset="-122"/>
                <a:ea typeface="方正粗倩简体" pitchFamily="1" charset="-122"/>
              </a:rPr>
              <a:t>5.</a:t>
            </a:r>
            <a:r>
              <a:rPr lang="zh-CN" altLang="en-US" sz="3200" b="0" dirty="0">
                <a:solidFill>
                  <a:srgbClr val="FF0000"/>
                </a:solidFill>
                <a:latin typeface="方正粗倩简体" pitchFamily="1" charset="-122"/>
                <a:ea typeface="方正粗倩简体" pitchFamily="1" charset="-122"/>
              </a:rPr>
              <a:t>4</a:t>
            </a:r>
            <a:r>
              <a:rPr lang="en-US" altLang="en-US" sz="3200" b="0" dirty="0">
                <a:solidFill>
                  <a:srgbClr val="FF0000"/>
                </a:solidFill>
                <a:latin typeface="方正粗倩简体" pitchFamily="1" charset="-122"/>
                <a:ea typeface="方正粗倩简体" pitchFamily="1" charset="-122"/>
              </a:rPr>
              <a:t> </a:t>
            </a:r>
            <a:r>
              <a:rPr lang="zh-CN" altLang="en-US" sz="3200" b="0" dirty="0">
                <a:solidFill>
                  <a:srgbClr val="FF0000"/>
                </a:solidFill>
                <a:latin typeface="方正粗倩简体" pitchFamily="1" charset="-122"/>
                <a:ea typeface="方正粗倩简体" pitchFamily="1" charset="-122"/>
              </a:rPr>
              <a:t>运输管理</a:t>
            </a:r>
            <a:endParaRPr lang="en-US" altLang="en-US" sz="3200" b="0" dirty="0">
              <a:solidFill>
                <a:srgbClr val="FF0000"/>
              </a:solidFill>
              <a:latin typeface="方正粗倩简体" pitchFamily="1" charset="-122"/>
              <a:ea typeface="方正粗倩简体" pitchFamily="1" charset="-122"/>
            </a:endParaRPr>
          </a:p>
        </p:txBody>
      </p:sp>
      <p:sp>
        <p:nvSpPr>
          <p:cNvPr id="21507" name="TextBox 1"/>
          <p:cNvSpPr txBox="1"/>
          <p:nvPr/>
        </p:nvSpPr>
        <p:spPr>
          <a:xfrm>
            <a:off x="836613" y="1124903"/>
            <a:ext cx="4608512" cy="519112"/>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eaLnBrk="1" hangingPunct="1">
              <a:spcBef>
                <a:spcPct val="0"/>
              </a:spcBef>
              <a:buNone/>
            </a:pPr>
            <a:r>
              <a:rPr lang="en-US" altLang="en-US" sz="2800" b="1" dirty="0">
                <a:solidFill>
                  <a:srgbClr val="7030A0"/>
                </a:solidFill>
                <a:latin typeface="黑体" panose="02010609060101010101" pitchFamily="49" charset="-122"/>
                <a:ea typeface="黑体" panose="02010609060101010101" pitchFamily="49" charset="-122"/>
              </a:rPr>
              <a:t>5.</a:t>
            </a:r>
            <a:r>
              <a:rPr lang="zh-CN" altLang="en-US" sz="2800" b="1" dirty="0">
                <a:solidFill>
                  <a:srgbClr val="7030A0"/>
                </a:solidFill>
                <a:latin typeface="黑体" panose="02010609060101010101" pitchFamily="49" charset="-122"/>
                <a:ea typeface="黑体" panose="02010609060101010101" pitchFamily="49" charset="-122"/>
              </a:rPr>
              <a:t>4</a:t>
            </a:r>
            <a:r>
              <a:rPr lang="en-US" altLang="en-US" sz="2800" b="1" dirty="0">
                <a:solidFill>
                  <a:srgbClr val="7030A0"/>
                </a:solidFill>
                <a:latin typeface="黑体" panose="02010609060101010101" pitchFamily="49" charset="-122"/>
                <a:ea typeface="黑体" panose="02010609060101010101" pitchFamily="49" charset="-122"/>
              </a:rPr>
              <a:t>.1 </a:t>
            </a:r>
            <a:r>
              <a:rPr lang="zh-CN" altLang="en-US" sz="2800" b="1" dirty="0">
                <a:solidFill>
                  <a:srgbClr val="7030A0"/>
                </a:solidFill>
                <a:latin typeface="黑体" panose="02010609060101010101" pitchFamily="49" charset="-122"/>
                <a:ea typeface="黑体" panose="02010609060101010101" pitchFamily="49" charset="-122"/>
              </a:rPr>
              <a:t>运输合理化</a:t>
            </a:r>
            <a:endParaRPr lang="zh-CN" altLang="en-US" sz="2800" b="1" dirty="0">
              <a:solidFill>
                <a:srgbClr val="7030A0"/>
              </a:solidFill>
              <a:latin typeface="黑体" panose="02010609060101010101" pitchFamily="49" charset="-122"/>
              <a:ea typeface="黑体" panose="02010609060101010101" pitchFamily="49" charset="-122"/>
            </a:endParaRPr>
          </a:p>
        </p:txBody>
      </p:sp>
      <p:sp>
        <p:nvSpPr>
          <p:cNvPr id="3" name="文本框 2"/>
          <p:cNvSpPr txBox="1"/>
          <p:nvPr/>
        </p:nvSpPr>
        <p:spPr>
          <a:xfrm rot="10800000" flipV="1">
            <a:off x="4455795" y="601980"/>
            <a:ext cx="4698365" cy="922020"/>
          </a:xfrm>
          <a:prstGeom prst="rect">
            <a:avLst/>
          </a:prstGeom>
          <a:noFill/>
        </p:spPr>
        <p:txBody>
          <a:bodyPr wrap="square" rtlCol="0" anchor="t">
            <a:spAutoFit/>
          </a:bodyPr>
          <a:p>
            <a:r>
              <a:rPr>
                <a:latin typeface="微软雅黑" panose="020B0503020204020204" charset="-122"/>
                <a:ea typeface="微软雅黑" panose="020B0503020204020204" charset="-122"/>
                <a:sym typeface="+mn-ea"/>
              </a:rPr>
              <a:t>运输合理化是物流合理化的重要内容。物流合理化可以理解为物流活动在成本、效益、服务质量等方面尽可能的最优化。</a:t>
            </a:r>
            <a:endParaRPr lang="zh-CN" altLang="en-U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0" name="组合 29"/>
          <p:cNvGrpSpPr/>
          <p:nvPr/>
        </p:nvGrpSpPr>
        <p:grpSpPr>
          <a:xfrm>
            <a:off x="323850" y="670560"/>
            <a:ext cx="8737600" cy="5845892"/>
            <a:chOff x="2643" y="2656"/>
            <a:chExt cx="16370" cy="8641"/>
          </a:xfrm>
        </p:grpSpPr>
        <p:sp>
          <p:nvSpPr>
            <p:cNvPr id="31" name="文本框 30"/>
            <p:cNvSpPr txBox="1"/>
            <p:nvPr/>
          </p:nvSpPr>
          <p:spPr>
            <a:xfrm>
              <a:off x="2643" y="2656"/>
              <a:ext cx="11520" cy="680"/>
            </a:xfrm>
            <a:prstGeom prst="rect">
              <a:avLst/>
            </a:prstGeom>
            <a:solidFill>
              <a:schemeClr val="bg2"/>
            </a:solidFill>
          </p:spPr>
          <p:txBody>
            <a:bodyPr wrap="square" rtlCol="0">
              <a:spAutoFit/>
            </a:bodyPr>
            <a:p>
              <a:r>
                <a:rPr lang="zh-CN" altLang="en-US" sz="2400" b="1">
                  <a:solidFill>
                    <a:srgbClr val="DB5558"/>
                  </a:solidFill>
                  <a:latin typeface="微软雅黑" panose="020B0503020204020204" charset="-122"/>
                  <a:ea typeface="微软雅黑" panose="020B0503020204020204" charset="-122"/>
                </a:rPr>
                <a:t>1. 不合理运输及其表现形式</a:t>
              </a:r>
              <a:endParaRPr lang="zh-CN" altLang="en-US" sz="2400" b="1">
                <a:solidFill>
                  <a:srgbClr val="DB5558"/>
                </a:solidFill>
                <a:latin typeface="微软雅黑" panose="020B0503020204020204" charset="-122"/>
                <a:ea typeface="微软雅黑" panose="020B0503020204020204" charset="-122"/>
              </a:endParaRPr>
            </a:p>
          </p:txBody>
        </p:sp>
        <p:sp>
          <p:nvSpPr>
            <p:cNvPr id="32" name="矩形 1"/>
            <p:cNvSpPr>
              <a:spLocks noChangeArrowheads="1"/>
            </p:cNvSpPr>
            <p:nvPr/>
          </p:nvSpPr>
          <p:spPr bwMode="auto">
            <a:xfrm>
              <a:off x="2643" y="3313"/>
              <a:ext cx="16370" cy="7984"/>
            </a:xfrm>
            <a:prstGeom prst="rect">
              <a:avLst/>
            </a:prstGeom>
            <a:noFill/>
            <a:ln w="9525">
              <a:noFill/>
              <a:miter lim="800000"/>
            </a:ln>
          </p:spPr>
          <p:txBody>
            <a:bodyPr wrap="square" lIns="0" tIns="0" rIns="0" bIns="0" anchor="ctr">
              <a:spAutoFit/>
            </a:bodyPr>
            <a:p>
              <a:pPr indent="457200" fontAlgn="auto">
                <a:lnSpc>
                  <a:spcPct val="150000"/>
                </a:lnSpc>
                <a:spcBef>
                  <a:spcPts val="0"/>
                </a:spcBef>
              </a:pPr>
              <a:r>
                <a:rPr>
                  <a:solidFill>
                    <a:srgbClr val="1B2F47"/>
                  </a:solidFill>
                  <a:latin typeface="微软雅黑" panose="020B0503020204020204" charset="-122"/>
                  <a:ea typeface="微软雅黑" panose="020B0503020204020204" charset="-122"/>
                </a:rPr>
                <a:t>不合理运输是指在组织货物运输过程中，违反货物流通规律，不按照经济区域和货物自然流向组织货物运输，忽视运输工具的充分利用和合理分工，装载量少，流转环节多，运输时间长，从而造成浪费运力增加运输成本的运输现象。</a:t>
              </a:r>
              <a:endParaRPr>
                <a:solidFill>
                  <a:srgbClr val="1B2F47"/>
                </a:solidFill>
                <a:latin typeface="微软雅黑" panose="020B0503020204020204" charset="-122"/>
                <a:ea typeface="微软雅黑" panose="020B0503020204020204" charset="-122"/>
              </a:endParaRPr>
            </a:p>
            <a:p>
              <a:pPr indent="457200" fontAlgn="auto">
                <a:lnSpc>
                  <a:spcPct val="150000"/>
                </a:lnSpc>
                <a:spcBef>
                  <a:spcPts val="0"/>
                </a:spcBef>
              </a:pPr>
              <a:r>
                <a:rPr>
                  <a:solidFill>
                    <a:srgbClr val="1B2F47"/>
                  </a:solidFill>
                  <a:latin typeface="微软雅黑" panose="020B0503020204020204" charset="-122"/>
                  <a:ea typeface="微软雅黑" panose="020B0503020204020204" charset="-122"/>
                </a:rPr>
                <a:t>在实际运输活动中，不合理运输表现为以下几种形式。</a:t>
              </a:r>
              <a:endParaRPr>
                <a:solidFill>
                  <a:srgbClr val="1B2F47"/>
                </a:solidFill>
                <a:latin typeface="微软雅黑" panose="020B0503020204020204" charset="-122"/>
                <a:ea typeface="微软雅黑" panose="020B0503020204020204" charset="-122"/>
              </a:endParaRPr>
            </a:p>
            <a:p>
              <a:pPr indent="457200" fontAlgn="auto">
                <a:lnSpc>
                  <a:spcPct val="150000"/>
                </a:lnSpc>
                <a:spcBef>
                  <a:spcPts val="0"/>
                </a:spcBef>
              </a:pPr>
              <a:r>
                <a:rPr b="1">
                  <a:solidFill>
                    <a:srgbClr val="1B2F47"/>
                  </a:solidFill>
                  <a:latin typeface="微软雅黑" panose="020B0503020204020204" charset="-122"/>
                  <a:ea typeface="微软雅黑" panose="020B0503020204020204" charset="-122"/>
                </a:rPr>
                <a:t>（1）空驶。</a:t>
              </a:r>
              <a:r>
                <a:rPr>
                  <a:solidFill>
                    <a:srgbClr val="1B2F47"/>
                  </a:solidFill>
                  <a:latin typeface="微软雅黑" panose="020B0503020204020204" charset="-122"/>
                  <a:ea typeface="微软雅黑" panose="020B0503020204020204" charset="-122"/>
                </a:rPr>
                <a:t>空车无货载行驶，可以说是不合理运输的最严重形式，造成空驶的不合理运输主要有以下几种原因：</a:t>
              </a:r>
              <a:endParaRPr>
                <a:solidFill>
                  <a:srgbClr val="1B2F47"/>
                </a:solidFill>
                <a:latin typeface="微软雅黑" panose="020B0503020204020204" charset="-122"/>
                <a:ea typeface="微软雅黑" panose="020B0503020204020204" charset="-122"/>
              </a:endParaRPr>
            </a:p>
            <a:p>
              <a:pPr indent="457200" fontAlgn="auto">
                <a:lnSpc>
                  <a:spcPct val="150000"/>
                </a:lnSpc>
                <a:spcBef>
                  <a:spcPts val="0"/>
                </a:spcBef>
              </a:pPr>
              <a:r>
                <a:rPr>
                  <a:solidFill>
                    <a:srgbClr val="1B2F47"/>
                  </a:solidFill>
                  <a:latin typeface="微软雅黑" panose="020B0503020204020204" charset="-122"/>
                  <a:ea typeface="微软雅黑" panose="020B0503020204020204" charset="-122"/>
                </a:rPr>
                <a:t>① 能利用社会化的运输体系却不利用，而依靠自备车送货提货，这往往会出现单程重车、单程空驶的不合理运输现象。</a:t>
              </a:r>
              <a:endParaRPr>
                <a:solidFill>
                  <a:srgbClr val="1B2F47"/>
                </a:solidFill>
                <a:latin typeface="微软雅黑" panose="020B0503020204020204" charset="-122"/>
                <a:ea typeface="微软雅黑" panose="020B0503020204020204" charset="-122"/>
              </a:endParaRPr>
            </a:p>
            <a:p>
              <a:pPr indent="457200" fontAlgn="auto">
                <a:lnSpc>
                  <a:spcPct val="150000"/>
                </a:lnSpc>
                <a:spcBef>
                  <a:spcPts val="0"/>
                </a:spcBef>
              </a:pPr>
              <a:r>
                <a:rPr>
                  <a:solidFill>
                    <a:srgbClr val="1B2F47"/>
                  </a:solidFill>
                  <a:latin typeface="微软雅黑" panose="020B0503020204020204" charset="-122"/>
                  <a:ea typeface="微软雅黑" panose="020B0503020204020204" charset="-122"/>
                </a:rPr>
                <a:t>② 由于工作失误或计划不周，造成货源不实，使得车辆空去空回，形成双程空驶。</a:t>
              </a:r>
              <a:endParaRPr>
                <a:solidFill>
                  <a:srgbClr val="1B2F47"/>
                </a:solidFill>
                <a:latin typeface="微软雅黑" panose="020B0503020204020204" charset="-122"/>
                <a:ea typeface="微软雅黑" panose="020B0503020204020204" charset="-122"/>
              </a:endParaRPr>
            </a:p>
            <a:p>
              <a:pPr indent="457200" fontAlgn="auto">
                <a:lnSpc>
                  <a:spcPct val="150000"/>
                </a:lnSpc>
                <a:spcBef>
                  <a:spcPts val="0"/>
                </a:spcBef>
              </a:pPr>
              <a:r>
                <a:rPr>
                  <a:solidFill>
                    <a:srgbClr val="1B2F47"/>
                  </a:solidFill>
                  <a:latin typeface="微软雅黑" panose="020B0503020204020204" charset="-122"/>
                  <a:ea typeface="微软雅黑" panose="020B0503020204020204" charset="-122"/>
                </a:rPr>
                <a:t>③ 由于车辆的过分专用，无法搭运回程货，只能单程实车、单程回空周转。</a:t>
              </a:r>
              <a:endParaRPr>
                <a:solidFill>
                  <a:srgbClr val="1B2F47"/>
                </a:solidFill>
                <a:latin typeface="微软雅黑" panose="020B0503020204020204" charset="-122"/>
                <a:ea typeface="微软雅黑" panose="020B0503020204020204" charset="-122"/>
              </a:endParaRPr>
            </a:p>
            <a:p>
              <a:pPr indent="457200" fontAlgn="auto">
                <a:lnSpc>
                  <a:spcPct val="150000"/>
                </a:lnSpc>
                <a:spcBef>
                  <a:spcPts val="0"/>
                </a:spcBef>
              </a:pPr>
              <a:r>
                <a:rPr b="1">
                  <a:solidFill>
                    <a:srgbClr val="1B2F47"/>
                  </a:solidFill>
                  <a:latin typeface="微软雅黑" panose="020B0503020204020204" charset="-122"/>
                  <a:ea typeface="微软雅黑" panose="020B0503020204020204" charset="-122"/>
                </a:rPr>
                <a:t>（2）对流运输。</a:t>
              </a:r>
              <a:r>
                <a:rPr>
                  <a:solidFill>
                    <a:srgbClr val="1B2F47"/>
                  </a:solidFill>
                  <a:latin typeface="微软雅黑" panose="020B0503020204020204" charset="-122"/>
                  <a:ea typeface="微软雅黑" panose="020B0503020204020204" charset="-122"/>
                </a:rPr>
                <a:t>对流运输也称“相向运输”或“交错运输”，指同一种货物在同一线路上或平行线路上做相对方向的运送，与对方运程的全部或一部分发生重叠交错的运输。如图所示。</a:t>
              </a:r>
              <a:endParaRPr>
                <a:solidFill>
                  <a:srgbClr val="1B2F47"/>
                </a:solidFill>
                <a:latin typeface="微软雅黑" panose="020B0503020204020204" charset="-122"/>
                <a:ea typeface="微软雅黑" panose="020B0503020204020204" charset="-122"/>
              </a:endParaRPr>
            </a:p>
          </p:txBody>
        </p:sp>
      </p:gr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55"/>
          <p:cNvPicPr>
            <a:picLocks noChangeAspect="1"/>
          </p:cNvPicPr>
          <p:nvPr/>
        </p:nvPicPr>
        <p:blipFill>
          <a:blip r:embed="rId1"/>
          <a:stretch>
            <a:fillRect/>
          </a:stretch>
        </p:blipFill>
        <p:spPr>
          <a:xfrm>
            <a:off x="1043305" y="3068955"/>
            <a:ext cx="7691120" cy="2690495"/>
          </a:xfrm>
          <a:prstGeom prst="rect">
            <a:avLst/>
          </a:prstGeom>
          <a:noFill/>
          <a:ln w="9525">
            <a:noFill/>
          </a:ln>
        </p:spPr>
      </p:pic>
      <p:sp>
        <p:nvSpPr>
          <p:cNvPr id="3" name="文本框 2"/>
          <p:cNvSpPr txBox="1"/>
          <p:nvPr/>
        </p:nvSpPr>
        <p:spPr>
          <a:xfrm rot="10800000" flipV="1">
            <a:off x="686435" y="1045845"/>
            <a:ext cx="8099425" cy="1337945"/>
          </a:xfrm>
          <a:prstGeom prst="rect">
            <a:avLst/>
          </a:prstGeom>
          <a:noFill/>
        </p:spPr>
        <p:txBody>
          <a:bodyPr wrap="square" rtlCol="0" anchor="t">
            <a:spAutoFit/>
          </a:bodyPr>
          <a:p>
            <a:pPr indent="457200" fontAlgn="auto">
              <a:lnSpc>
                <a:spcPct val="150000"/>
              </a:lnSpc>
              <a:spcBef>
                <a:spcPts val="0"/>
              </a:spcBef>
            </a:pPr>
            <a:r>
              <a:rPr b="1">
                <a:solidFill>
                  <a:srgbClr val="1B2F47"/>
                </a:solidFill>
                <a:latin typeface="微软雅黑" panose="020B0503020204020204" charset="-122"/>
                <a:ea typeface="微软雅黑" panose="020B0503020204020204" charset="-122"/>
                <a:sym typeface="+mn-ea"/>
              </a:rPr>
              <a:t>（2）对流运输。</a:t>
            </a:r>
            <a:r>
              <a:rPr>
                <a:solidFill>
                  <a:srgbClr val="1B2F47"/>
                </a:solidFill>
                <a:latin typeface="微软雅黑" panose="020B0503020204020204" charset="-122"/>
                <a:ea typeface="微软雅黑" panose="020B0503020204020204" charset="-122"/>
                <a:sym typeface="+mn-ea"/>
              </a:rPr>
              <a:t>对流运输也称“相向运输”或“交错运输”，指同一种货物在同一线路上或平行线路上做相对方向的运送，与对方运程的全部或一部分发生重叠交错的运输。如图所示。</a:t>
            </a:r>
            <a:endParaRPr lang="zh-CN" altLang="en-US"/>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2" name="矩形 1"/>
          <p:cNvSpPr>
            <a:spLocks noChangeArrowheads="1"/>
          </p:cNvSpPr>
          <p:nvPr/>
        </p:nvSpPr>
        <p:spPr bwMode="auto">
          <a:xfrm>
            <a:off x="488950" y="1052513"/>
            <a:ext cx="8655050" cy="2077085"/>
          </a:xfrm>
          <a:prstGeom prst="rect">
            <a:avLst/>
          </a:prstGeom>
          <a:noFill/>
          <a:ln w="9525">
            <a:noFill/>
            <a:miter lim="800000"/>
          </a:ln>
        </p:spPr>
        <p:txBody>
          <a:bodyPr wrap="square" lIns="0" tIns="0" rIns="0" bIns="0" anchor="ctr">
            <a:spAutoFit/>
          </a:bodyPr>
          <a:p>
            <a:pPr indent="457200" fontAlgn="auto">
              <a:lnSpc>
                <a:spcPct val="150000"/>
              </a:lnSpc>
              <a:spcBef>
                <a:spcPts val="0"/>
              </a:spcBef>
            </a:pPr>
            <a:r>
              <a:rPr b="1">
                <a:solidFill>
                  <a:srgbClr val="1B2F47"/>
                </a:solidFill>
                <a:latin typeface="微软雅黑" panose="020B0503020204020204" charset="-122"/>
                <a:ea typeface="微软雅黑" panose="020B0503020204020204" charset="-122"/>
              </a:rPr>
              <a:t>（3）迂回运输。</a:t>
            </a:r>
            <a:r>
              <a:rPr>
                <a:solidFill>
                  <a:srgbClr val="1B2F47"/>
                </a:solidFill>
                <a:latin typeface="微软雅黑" panose="020B0503020204020204" charset="-122"/>
                <a:ea typeface="微软雅黑" panose="020B0503020204020204" charset="-122"/>
              </a:rPr>
              <a:t>迂回运输是指货物绕道而行的运输现象，也就是平常所说的“近路不走，走远路”。迂回运输有一定复杂性，不能简单处理，只有当计划不周、地理不熟、组织不当而发生的迂回，才属于不合理运输。如果最短距离有交通阻塞、道路情况不好或有对噪声、排气等特殊限制而不能使用时发生的迂回，不能称不合理运输。如图所示。</a:t>
            </a:r>
            <a:endParaRPr>
              <a:solidFill>
                <a:srgbClr val="1B2F47"/>
              </a:solidFill>
              <a:latin typeface="微软雅黑" panose="020B0503020204020204" charset="-122"/>
              <a:ea typeface="微软雅黑" panose="020B0503020204020204" charset="-122"/>
            </a:endParaRPr>
          </a:p>
        </p:txBody>
      </p:sp>
      <p:pic>
        <p:nvPicPr>
          <p:cNvPr id="2" name="图片 56"/>
          <p:cNvPicPr>
            <a:picLocks noChangeAspect="1"/>
          </p:cNvPicPr>
          <p:nvPr/>
        </p:nvPicPr>
        <p:blipFill>
          <a:blip r:embed="rId1"/>
          <a:stretch>
            <a:fillRect/>
          </a:stretch>
        </p:blipFill>
        <p:spPr>
          <a:xfrm>
            <a:off x="2051685" y="3429000"/>
            <a:ext cx="5323840" cy="3133090"/>
          </a:xfrm>
          <a:prstGeom prst="rect">
            <a:avLst/>
          </a:prstGeom>
          <a:noFill/>
          <a:ln w="9525">
            <a:noFill/>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2" name="矩形 1"/>
          <p:cNvSpPr>
            <a:spLocks noChangeArrowheads="1"/>
          </p:cNvSpPr>
          <p:nvPr/>
        </p:nvSpPr>
        <p:spPr bwMode="auto">
          <a:xfrm>
            <a:off x="395605" y="692468"/>
            <a:ext cx="8571865" cy="2493010"/>
          </a:xfrm>
          <a:prstGeom prst="rect">
            <a:avLst/>
          </a:prstGeom>
          <a:noFill/>
          <a:ln w="9525">
            <a:noFill/>
            <a:miter lim="800000"/>
          </a:ln>
        </p:spPr>
        <p:txBody>
          <a:bodyPr wrap="square" lIns="0" tIns="0" rIns="0" bIns="0" anchor="ctr">
            <a:spAutoFit/>
          </a:bodyPr>
          <a:p>
            <a:pPr indent="457200" fontAlgn="auto">
              <a:lnSpc>
                <a:spcPct val="150000"/>
              </a:lnSpc>
              <a:spcBef>
                <a:spcPts val="0"/>
              </a:spcBef>
            </a:pPr>
            <a:r>
              <a:rPr b="1">
                <a:solidFill>
                  <a:srgbClr val="1B2F47"/>
                </a:solidFill>
                <a:latin typeface="微软雅黑" panose="020B0503020204020204" charset="-122"/>
                <a:ea typeface="微软雅黑" panose="020B0503020204020204" charset="-122"/>
              </a:rPr>
              <a:t>（4）重复运输。</a:t>
            </a:r>
            <a:r>
              <a:rPr>
                <a:solidFill>
                  <a:srgbClr val="1B2F47"/>
                </a:solidFill>
                <a:latin typeface="微软雅黑" panose="020B0503020204020204" charset="-122"/>
                <a:ea typeface="微软雅黑" panose="020B0503020204020204" charset="-122"/>
              </a:rPr>
              <a:t>重复运输是指同一批货物由产地运抵目的地，不需经过任何加工和必要的作业处理，也不是为联运或中转需要，而在途中停卸、重复转运的现象。重复运输的最大毛病是增加了必要的中间环节，就会延缓流通速度，增加费用，增大货损。如图2-11所示，合理的情况下，货物可以从甲地可以直接运往丙地，但是由于各种原因，导致在乙地卸货，然后重新装货运往丙地。这样就大大减缓了物流速度和增加了物流成本。</a:t>
            </a:r>
            <a:endParaRPr>
              <a:solidFill>
                <a:srgbClr val="1B2F47"/>
              </a:solidFill>
              <a:latin typeface="微软雅黑" panose="020B0503020204020204" charset="-122"/>
              <a:ea typeface="微软雅黑" panose="020B0503020204020204" charset="-122"/>
            </a:endParaRPr>
          </a:p>
        </p:txBody>
      </p:sp>
      <p:pic>
        <p:nvPicPr>
          <p:cNvPr id="2" name="图片 57"/>
          <p:cNvPicPr>
            <a:picLocks noChangeAspect="1"/>
          </p:cNvPicPr>
          <p:nvPr/>
        </p:nvPicPr>
        <p:blipFill>
          <a:blip r:embed="rId1"/>
          <a:stretch>
            <a:fillRect/>
          </a:stretch>
        </p:blipFill>
        <p:spPr>
          <a:xfrm>
            <a:off x="899795" y="3861435"/>
            <a:ext cx="7380605" cy="1776730"/>
          </a:xfrm>
          <a:prstGeom prst="rect">
            <a:avLst/>
          </a:prstGeom>
          <a:noFill/>
          <a:ln w="9525">
            <a:noFill/>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矩形 1"/>
          <p:cNvSpPr>
            <a:spLocks noChangeArrowheads="1"/>
          </p:cNvSpPr>
          <p:nvPr/>
        </p:nvSpPr>
        <p:spPr bwMode="auto">
          <a:xfrm>
            <a:off x="539115" y="765175"/>
            <a:ext cx="8148955" cy="2493010"/>
          </a:xfrm>
          <a:prstGeom prst="rect">
            <a:avLst/>
          </a:prstGeom>
          <a:noFill/>
          <a:ln w="9525">
            <a:noFill/>
            <a:miter lim="800000"/>
          </a:ln>
        </p:spPr>
        <p:txBody>
          <a:bodyPr wrap="square" lIns="0" tIns="0" rIns="0" bIns="0" anchor="ctr">
            <a:spAutoFit/>
          </a:bodyPr>
          <a:p>
            <a:pPr indent="457200" fontAlgn="auto">
              <a:lnSpc>
                <a:spcPct val="150000"/>
              </a:lnSpc>
              <a:spcBef>
                <a:spcPts val="0"/>
              </a:spcBef>
            </a:pPr>
            <a:r>
              <a:rPr b="1">
                <a:solidFill>
                  <a:srgbClr val="1B2F47"/>
                </a:solidFill>
                <a:latin typeface="微软雅黑" panose="020B0503020204020204" charset="-122"/>
                <a:ea typeface="微软雅黑" panose="020B0503020204020204" charset="-122"/>
              </a:rPr>
              <a:t>（</a:t>
            </a:r>
            <a:r>
              <a:rPr lang="en-US" b="1">
                <a:solidFill>
                  <a:srgbClr val="1B2F47"/>
                </a:solidFill>
                <a:latin typeface="微软雅黑" panose="020B0503020204020204" charset="-122"/>
                <a:ea typeface="微软雅黑" panose="020B0503020204020204" charset="-122"/>
              </a:rPr>
              <a:t>5</a:t>
            </a:r>
            <a:r>
              <a:rPr b="1">
                <a:solidFill>
                  <a:srgbClr val="1B2F47"/>
                </a:solidFill>
                <a:latin typeface="微软雅黑" panose="020B0503020204020204" charset="-122"/>
                <a:ea typeface="微软雅黑" panose="020B0503020204020204" charset="-122"/>
              </a:rPr>
              <a:t>）过远运输。</a:t>
            </a:r>
            <a:r>
              <a:rPr>
                <a:solidFill>
                  <a:srgbClr val="1B2F47"/>
                </a:solidFill>
                <a:latin typeface="微软雅黑" panose="020B0503020204020204" charset="-122"/>
                <a:ea typeface="微软雅黑" panose="020B0503020204020204" charset="-122"/>
              </a:rPr>
              <a:t>过远运输是一种舍近求远的商品运输，即销地完全有可能由距离较近的供应地购进所需要的相同质量的物美价廉的货物，却超出货物合理流向的范围，从远距离的地区运进来。如图所示。如果按照合理的路线运输，则从产地到销售地的里程分别为200千米和300千米，但是由于选择运输路线错误，导致运输的里程变为500千米和400千米。极大地延长了运输时间，增加了运输费用，也增大了货损的可能性。</a:t>
            </a:r>
            <a:endParaRPr>
              <a:solidFill>
                <a:srgbClr val="1B2F47"/>
              </a:solidFill>
              <a:latin typeface="微软雅黑" panose="020B0503020204020204" charset="-122"/>
              <a:ea typeface="微软雅黑" panose="020B0503020204020204" charset="-122"/>
            </a:endParaRPr>
          </a:p>
        </p:txBody>
      </p:sp>
      <p:pic>
        <p:nvPicPr>
          <p:cNvPr id="4" name="图片 58"/>
          <p:cNvPicPr>
            <a:picLocks noChangeAspect="1"/>
          </p:cNvPicPr>
          <p:nvPr/>
        </p:nvPicPr>
        <p:blipFill>
          <a:blip r:embed="rId1"/>
          <a:stretch>
            <a:fillRect/>
          </a:stretch>
        </p:blipFill>
        <p:spPr>
          <a:xfrm>
            <a:off x="1331595" y="3501390"/>
            <a:ext cx="6682105" cy="3127375"/>
          </a:xfrm>
          <a:prstGeom prst="rect">
            <a:avLst/>
          </a:prstGeom>
          <a:noFill/>
          <a:ln w="9525">
            <a:noFill/>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矩形 1"/>
          <p:cNvSpPr>
            <a:spLocks noChangeArrowheads="1"/>
          </p:cNvSpPr>
          <p:nvPr/>
        </p:nvSpPr>
        <p:spPr bwMode="auto">
          <a:xfrm>
            <a:off x="899795" y="1412875"/>
            <a:ext cx="7814310" cy="3739515"/>
          </a:xfrm>
          <a:prstGeom prst="rect">
            <a:avLst/>
          </a:prstGeom>
          <a:noFill/>
          <a:ln w="9525">
            <a:noFill/>
            <a:miter lim="800000"/>
          </a:ln>
        </p:spPr>
        <p:txBody>
          <a:bodyPr wrap="square" lIns="0" tIns="0" rIns="0" bIns="0" anchor="ctr">
            <a:spAutoFit/>
          </a:bodyPr>
          <a:p>
            <a:pPr indent="457200" fontAlgn="auto">
              <a:lnSpc>
                <a:spcPct val="150000"/>
              </a:lnSpc>
              <a:spcBef>
                <a:spcPts val="0"/>
              </a:spcBef>
            </a:pPr>
            <a:r>
              <a:rPr b="1">
                <a:solidFill>
                  <a:srgbClr val="1B2F47"/>
                </a:solidFill>
                <a:latin typeface="微软雅黑" panose="020B0503020204020204" charset="-122"/>
                <a:ea typeface="微软雅黑" panose="020B0503020204020204" charset="-122"/>
              </a:rPr>
              <a:t>（</a:t>
            </a:r>
            <a:r>
              <a:rPr lang="en-US" b="1">
                <a:solidFill>
                  <a:srgbClr val="1B2F47"/>
                </a:solidFill>
                <a:latin typeface="微软雅黑" panose="020B0503020204020204" charset="-122"/>
                <a:ea typeface="微软雅黑" panose="020B0503020204020204" charset="-122"/>
              </a:rPr>
              <a:t>6</a:t>
            </a:r>
            <a:r>
              <a:rPr b="1">
                <a:solidFill>
                  <a:srgbClr val="1B2F47"/>
                </a:solidFill>
                <a:latin typeface="微软雅黑" panose="020B0503020204020204" charset="-122"/>
                <a:ea typeface="微软雅黑" panose="020B0503020204020204" charset="-122"/>
              </a:rPr>
              <a:t>）运力选择不当。</a:t>
            </a:r>
            <a:r>
              <a:rPr>
                <a:solidFill>
                  <a:srgbClr val="1B2F47"/>
                </a:solidFill>
                <a:latin typeface="微软雅黑" panose="020B0503020204020204" charset="-122"/>
                <a:ea typeface="微软雅黑" panose="020B0503020204020204" charset="-122"/>
              </a:rPr>
              <a:t>未发挥各种运输工具的优势，不正确地利用运输工具而造成的不合理现象。如弃水走陆、铁路或船舶运输距离过近、运输工具承载能力选择不当等。</a:t>
            </a:r>
            <a:endParaRPr>
              <a:solidFill>
                <a:srgbClr val="1B2F47"/>
              </a:solidFill>
              <a:latin typeface="微软雅黑" panose="020B0503020204020204" charset="-122"/>
              <a:ea typeface="微软雅黑" panose="020B0503020204020204" charset="-122"/>
            </a:endParaRPr>
          </a:p>
          <a:p>
            <a:pPr indent="457200" fontAlgn="auto">
              <a:lnSpc>
                <a:spcPct val="150000"/>
              </a:lnSpc>
              <a:spcBef>
                <a:spcPts val="0"/>
              </a:spcBef>
            </a:pPr>
            <a:r>
              <a:rPr b="1">
                <a:solidFill>
                  <a:srgbClr val="1B2F47"/>
                </a:solidFill>
                <a:latin typeface="微软雅黑" panose="020B0503020204020204" charset="-122"/>
                <a:ea typeface="微软雅黑" panose="020B0503020204020204" charset="-122"/>
              </a:rPr>
              <a:t>（</a:t>
            </a:r>
            <a:r>
              <a:rPr lang="en-US" b="1">
                <a:solidFill>
                  <a:srgbClr val="1B2F47"/>
                </a:solidFill>
                <a:latin typeface="微软雅黑" panose="020B0503020204020204" charset="-122"/>
                <a:ea typeface="微软雅黑" panose="020B0503020204020204" charset="-122"/>
              </a:rPr>
              <a:t>7</a:t>
            </a:r>
            <a:r>
              <a:rPr b="1">
                <a:solidFill>
                  <a:srgbClr val="1B2F47"/>
                </a:solidFill>
                <a:latin typeface="微软雅黑" panose="020B0503020204020204" charset="-122"/>
                <a:ea typeface="微软雅黑" panose="020B0503020204020204" charset="-122"/>
              </a:rPr>
              <a:t>）托运方式选择不当。</a:t>
            </a:r>
            <a:r>
              <a:rPr>
                <a:solidFill>
                  <a:srgbClr val="1B2F47"/>
                </a:solidFill>
                <a:latin typeface="微软雅黑" panose="020B0503020204020204" charset="-122"/>
                <a:ea typeface="微软雅黑" panose="020B0503020204020204" charset="-122"/>
              </a:rPr>
              <a:t>对于货主而言，可以选择最好托运方式而未选择，造成运力浪费及费用支出过多的一种不合理运输。如应当直达运输而选择了中转运输。</a:t>
            </a:r>
            <a:endParaRPr>
              <a:solidFill>
                <a:srgbClr val="1B2F47"/>
              </a:solidFill>
              <a:latin typeface="微软雅黑" panose="020B0503020204020204" charset="-122"/>
              <a:ea typeface="微软雅黑" panose="020B0503020204020204" charset="-122"/>
            </a:endParaRPr>
          </a:p>
          <a:p>
            <a:pPr indent="457200" fontAlgn="auto">
              <a:lnSpc>
                <a:spcPct val="150000"/>
              </a:lnSpc>
              <a:spcBef>
                <a:spcPts val="0"/>
              </a:spcBef>
            </a:pPr>
            <a:r>
              <a:rPr b="1">
                <a:solidFill>
                  <a:srgbClr val="1B2F47"/>
                </a:solidFill>
                <a:latin typeface="微软雅黑" panose="020B0503020204020204" charset="-122"/>
                <a:ea typeface="微软雅黑" panose="020B0503020204020204" charset="-122"/>
              </a:rPr>
              <a:t>（</a:t>
            </a:r>
            <a:r>
              <a:rPr lang="en-US" b="1">
                <a:solidFill>
                  <a:srgbClr val="1B2F47"/>
                </a:solidFill>
                <a:latin typeface="微软雅黑" panose="020B0503020204020204" charset="-122"/>
                <a:ea typeface="微软雅黑" panose="020B0503020204020204" charset="-122"/>
              </a:rPr>
              <a:t>8</a:t>
            </a:r>
            <a:r>
              <a:rPr b="1">
                <a:solidFill>
                  <a:srgbClr val="1B2F47"/>
                </a:solidFill>
                <a:latin typeface="微软雅黑" panose="020B0503020204020204" charset="-122"/>
                <a:ea typeface="微软雅黑" panose="020B0503020204020204" charset="-122"/>
              </a:rPr>
              <a:t>）超限运输。</a:t>
            </a:r>
            <a:r>
              <a:rPr>
                <a:solidFill>
                  <a:srgbClr val="1B2F47"/>
                </a:solidFill>
                <a:latin typeface="微软雅黑" panose="020B0503020204020204" charset="-122"/>
                <a:ea typeface="微软雅黑" panose="020B0503020204020204" charset="-122"/>
              </a:rPr>
              <a:t>超过规定的长度、宽度、高度或重量，容易引起货损、车辆损坏及公路路面与公路设施的损坏，还会造成严重的安全事故。超限运输是当前出现最多的不合理运输。</a:t>
            </a:r>
            <a:endParaRPr>
              <a:solidFill>
                <a:srgbClr val="1B2F47"/>
              </a:solidFill>
              <a:latin typeface="微软雅黑" panose="020B0503020204020204" charset="-122"/>
              <a:ea typeface="微软雅黑" panose="020B0503020204020204" charset="-122"/>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3554" name="图示 4"/>
          <p:cNvPicPr/>
          <p:nvPr/>
        </p:nvPicPr>
        <p:blipFill>
          <a:blip r:embed="rId1"/>
          <a:stretch>
            <a:fillRect/>
          </a:stretch>
        </p:blipFill>
        <p:spPr>
          <a:xfrm>
            <a:off x="639763" y="1139825"/>
            <a:ext cx="8266112" cy="4090988"/>
          </a:xfrm>
          <a:prstGeom prst="rect">
            <a:avLst/>
          </a:prstGeom>
          <a:noFill/>
          <a:ln w="9525">
            <a:noFill/>
          </a:ln>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578" name="矩形 2"/>
          <p:cNvSpPr>
            <a:spLocks noGrp="1"/>
          </p:cNvSpPr>
          <p:nvPr>
            <p:ph type="title" idx="4294967295"/>
          </p:nvPr>
        </p:nvSpPr>
        <p:spPr>
          <a:ln/>
        </p:spPr>
        <p:txBody>
          <a:bodyPr vert="horz" wrap="square" lIns="91440" tIns="45720" rIns="91440" bIns="45720" anchor="ctr" anchorCtr="0"/>
          <a:p>
            <a:pPr eaLnBrk="1" hangingPunct="1"/>
            <a:r>
              <a:rPr lang="en-US" altLang="en-US" sz="3200" b="0" dirty="0">
                <a:solidFill>
                  <a:srgbClr val="002060"/>
                </a:solidFill>
                <a:latin typeface="方正粗倩简体" pitchFamily="1" charset="-122"/>
                <a:ea typeface="方正粗倩简体" pitchFamily="1" charset="-122"/>
              </a:rPr>
              <a:t>5.</a:t>
            </a:r>
            <a:r>
              <a:rPr lang="zh-CN" altLang="en-US" sz="3200" b="0" dirty="0">
                <a:solidFill>
                  <a:srgbClr val="002060"/>
                </a:solidFill>
                <a:latin typeface="方正粗倩简体" pitchFamily="1" charset="-122"/>
                <a:ea typeface="方正粗倩简体" pitchFamily="1" charset="-122"/>
              </a:rPr>
              <a:t>4</a:t>
            </a:r>
            <a:r>
              <a:rPr lang="en-US" altLang="en-US" sz="3200" b="0" dirty="0">
                <a:solidFill>
                  <a:srgbClr val="002060"/>
                </a:solidFill>
                <a:latin typeface="方正粗倩简体" pitchFamily="1" charset="-122"/>
                <a:ea typeface="方正粗倩简体" pitchFamily="1" charset="-122"/>
              </a:rPr>
              <a:t> </a:t>
            </a:r>
            <a:r>
              <a:rPr lang="zh-CN" altLang="en-US" sz="3200" b="0" dirty="0">
                <a:solidFill>
                  <a:srgbClr val="002060"/>
                </a:solidFill>
                <a:latin typeface="方正粗倩简体" pitchFamily="1" charset="-122"/>
                <a:ea typeface="方正粗倩简体" pitchFamily="1" charset="-122"/>
              </a:rPr>
              <a:t>运输管理</a:t>
            </a:r>
            <a:endParaRPr lang="en-US" altLang="en-US" sz="3200" b="0" dirty="0">
              <a:solidFill>
                <a:srgbClr val="002060"/>
              </a:solidFill>
              <a:latin typeface="方正粗倩简体" pitchFamily="1" charset="-122"/>
              <a:ea typeface="方正粗倩简体" pitchFamily="1" charset="-122"/>
            </a:endParaRPr>
          </a:p>
        </p:txBody>
      </p:sp>
      <p:sp>
        <p:nvSpPr>
          <p:cNvPr id="25603" name="TextBox 1"/>
          <p:cNvSpPr txBox="1">
            <a:spLocks noChangeArrowheads="1"/>
          </p:cNvSpPr>
          <p:nvPr/>
        </p:nvSpPr>
        <p:spPr bwMode="auto">
          <a:xfrm>
            <a:off x="1116013" y="1125538"/>
            <a:ext cx="7345363"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en-US" sz="2800" b="1" i="0" u="none" strike="noStrike" kern="1200" cap="none" spc="0" normalizeH="0" baseline="0" noProof="0" smtClean="0">
                <a:ln>
                  <a:noFill/>
                </a:ln>
                <a:solidFill>
                  <a:srgbClr val="7030A0"/>
                </a:solidFill>
                <a:effectLst/>
                <a:uLnTx/>
                <a:uFillTx/>
                <a:latin typeface="黑体" panose="02010609060101010101" pitchFamily="49" charset="-122"/>
                <a:ea typeface="黑体" panose="02010609060101010101" pitchFamily="49" charset="-122"/>
                <a:cs typeface="+mn-cs"/>
              </a:rPr>
              <a:t>5.3.4 </a:t>
            </a:r>
            <a:r>
              <a:rPr kumimoji="0" lang="zh-CN" altLang="en-US" sz="2800" b="1" i="0" u="none" strike="noStrike" kern="1200" cap="none" spc="0" normalizeH="0" baseline="0" noProof="0" smtClean="0">
                <a:ln>
                  <a:noFill/>
                </a:ln>
                <a:solidFill>
                  <a:srgbClr val="7030A0"/>
                </a:solidFill>
                <a:effectLst/>
                <a:uLnTx/>
                <a:uFillTx/>
                <a:latin typeface="黑体" panose="02010609060101010101" pitchFamily="49" charset="-122"/>
                <a:ea typeface="黑体" panose="02010609060101010101" pitchFamily="49" charset="-122"/>
                <a:cs typeface="+mn-cs"/>
              </a:rPr>
              <a:t>智能化运输</a:t>
            </a:r>
            <a:r>
              <a:rPr kumimoji="0" lang="zh-CN" altLang="en-US" sz="1600" b="0" i="1" u="none" strike="noStrike" kern="1200" cap="none" spc="0" normalizeH="0" baseline="0" noProof="0" smtClean="0">
                <a:ln>
                  <a:noFill/>
                </a:ln>
                <a:solidFill>
                  <a:srgbClr val="7F7F7F"/>
                </a:solidFill>
                <a:effectLst>
                  <a:outerShdw blurRad="38100" dist="38100" dir="2700000" algn="tl">
                    <a:srgbClr val="C0C0C0"/>
                  </a:outerShdw>
                </a:effectLst>
                <a:uLnTx/>
                <a:uFillTx/>
                <a:latin typeface="黑体" panose="02010609060101010101" pitchFamily="49" charset="-122"/>
                <a:ea typeface="黑体" panose="02010609060101010101" pitchFamily="49" charset="-122"/>
                <a:cs typeface="+mn-cs"/>
              </a:rPr>
              <a:t>（</a:t>
            </a:r>
            <a:r>
              <a:rPr kumimoji="0" lang="en-US" altLang="en-US" sz="1600" b="0" i="1" u="none" strike="noStrike" kern="1200" cap="none" spc="0" normalizeH="0" baseline="0" noProof="0" smtClean="0">
                <a:ln>
                  <a:noFill/>
                </a:ln>
                <a:solidFill>
                  <a:srgbClr val="7F7F7F"/>
                </a:solidFill>
                <a:effectLst>
                  <a:outerShdw blurRad="38100" dist="38100" dir="2700000" algn="tl">
                    <a:srgbClr val="C0C0C0"/>
                  </a:outerShdw>
                </a:effectLst>
                <a:uLnTx/>
                <a:uFillTx/>
                <a:latin typeface="黑体" panose="02010609060101010101" pitchFamily="49" charset="-122"/>
                <a:ea typeface="黑体" panose="02010609060101010101" pitchFamily="49" charset="-122"/>
                <a:cs typeface="+mn-cs"/>
              </a:rPr>
              <a:t>Intelligent Transportation Systems,ITS)</a:t>
            </a:r>
            <a:endParaRPr kumimoji="0" lang="zh-CN" altLang="en-US" sz="1600" b="0" i="1" u="none" strike="noStrike" kern="1200" cap="none" spc="0" normalizeH="0" baseline="0" noProof="0" smtClean="0">
              <a:ln>
                <a:noFill/>
              </a:ln>
              <a:solidFill>
                <a:srgbClr val="7F7F7F"/>
              </a:solidFill>
              <a:effectLst>
                <a:outerShdw blurRad="38100" dist="38100" dir="2700000" algn="tl">
                  <a:srgbClr val="C0C0C0"/>
                </a:outerShdw>
              </a:effectLst>
              <a:uLnTx/>
              <a:uFillTx/>
              <a:latin typeface="黑体" panose="02010609060101010101" pitchFamily="49" charset="-122"/>
              <a:ea typeface="黑体" panose="02010609060101010101" pitchFamily="49" charset="-122"/>
              <a:cs typeface="+mn-cs"/>
            </a:endParaRPr>
          </a:p>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600" b="0" i="1" u="none" strike="noStrike" kern="1200" cap="none" spc="0" normalizeH="0" baseline="0" noProof="0" smtClean="0">
              <a:ln>
                <a:noFill/>
              </a:ln>
              <a:solidFill>
                <a:srgbClr val="7F7F7F"/>
              </a:solidFill>
              <a:effectLst>
                <a:outerShdw blurRad="38100" dist="38100" dir="2700000" algn="tl">
                  <a:srgbClr val="C0C0C0"/>
                </a:outerShdw>
              </a:effectLst>
              <a:uLnTx/>
              <a:uFillTx/>
              <a:latin typeface="黑体" panose="02010609060101010101" pitchFamily="49" charset="-122"/>
              <a:ea typeface="黑体" panose="02010609060101010101" pitchFamily="49" charset="-122"/>
              <a:cs typeface="+mn-cs"/>
            </a:endParaRPr>
          </a:p>
        </p:txBody>
      </p:sp>
      <p:pic>
        <p:nvPicPr>
          <p:cNvPr id="24580" name="图示 7"/>
          <p:cNvPicPr/>
          <p:nvPr/>
        </p:nvPicPr>
        <p:blipFill>
          <a:blip r:embed="rId1"/>
          <a:stretch>
            <a:fillRect/>
          </a:stretch>
        </p:blipFill>
        <p:spPr>
          <a:xfrm>
            <a:off x="706438" y="1719263"/>
            <a:ext cx="7967662" cy="4516437"/>
          </a:xfrm>
          <a:prstGeom prst="rect">
            <a:avLst/>
          </a:prstGeom>
          <a:noFill/>
          <a:ln w="9525">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2" name="组合 1"/>
          <p:cNvGrpSpPr/>
          <p:nvPr/>
        </p:nvGrpSpPr>
        <p:grpSpPr>
          <a:xfrm>
            <a:off x="827405" y="1485265"/>
            <a:ext cx="7874635" cy="3472815"/>
            <a:chOff x="2763" y="2091"/>
            <a:chExt cx="14067" cy="6252"/>
          </a:xfrm>
        </p:grpSpPr>
        <p:sp>
          <p:nvSpPr>
            <p:cNvPr id="7" name="圆角矩形 6"/>
            <p:cNvSpPr/>
            <p:nvPr/>
          </p:nvSpPr>
          <p:spPr>
            <a:xfrm>
              <a:off x="2763" y="3509"/>
              <a:ext cx="14067" cy="4834"/>
            </a:xfrm>
            <a:prstGeom prst="roundRect">
              <a:avLst>
                <a:gd name="adj" fmla="val 3871"/>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kumimoji="1" lang="zh-CN" altLang="en-US"/>
            </a:p>
          </p:txBody>
        </p:sp>
        <p:sp>
          <p:nvSpPr>
            <p:cNvPr id="14" name="矩形 13"/>
            <p:cNvSpPr>
              <a:spLocks noChangeArrowheads="1"/>
            </p:cNvSpPr>
            <p:nvPr/>
          </p:nvSpPr>
          <p:spPr bwMode="auto">
            <a:xfrm>
              <a:off x="2946" y="3510"/>
              <a:ext cx="13682" cy="4653"/>
            </a:xfrm>
            <a:prstGeom prst="rect">
              <a:avLst/>
            </a:prstGeom>
            <a:noFill/>
            <a:ln w="9525">
              <a:noFill/>
              <a:miter lim="800000"/>
            </a:ln>
          </p:spPr>
          <p:txBody>
            <a:bodyPr wrap="square">
              <a:spAutoFit/>
            </a:bodyPr>
            <a:p>
              <a:pPr fontAlgn="auto">
                <a:lnSpc>
                  <a:spcPct val="150000"/>
                </a:lnSpc>
              </a:pPr>
              <a:r>
                <a:rPr lang="en-US" sz="2800">
                  <a:latin typeface="Hiragino Sans GB W3"/>
                  <a:ea typeface="Hiragino Sans GB W3"/>
                  <a:cs typeface="Hiragino Sans GB W3"/>
                </a:rPr>
                <a:t>   </a:t>
              </a:r>
              <a:r>
                <a:rPr lang="zh-CN" altLang="zh-CN" sz="2000">
                  <a:solidFill>
                    <a:srgbClr val="1B2F47"/>
                  </a:solidFill>
                  <a:latin typeface="微软雅黑" panose="020B0503020204020204" charset="-122"/>
                  <a:ea typeface="微软雅黑" panose="020B0503020204020204" charset="-122"/>
                  <a:cs typeface="Hiragino Sans GB W3"/>
                </a:rPr>
                <a:t>某物流公司有两批货物需要运往异地，一批是少量的精密仪器，客户要求2天内由北京运往昆明；另一批货物是电风扇，由北京运往山东某缺乏河流、铁路线并不发达的山区。由于情况特殊，两批货物均不考虑节约运费，你能为该物流公司制定一个合理的运输方案吗？同学们可以组成一个团队通过探究来回答这一问题。</a:t>
              </a:r>
              <a:endParaRPr lang="zh-CN" altLang="zh-CN" sz="2000">
                <a:solidFill>
                  <a:srgbClr val="1B2F47"/>
                </a:solidFill>
                <a:latin typeface="微软雅黑" panose="020B0503020204020204" charset="-122"/>
                <a:ea typeface="微软雅黑" panose="020B0503020204020204" charset="-122"/>
                <a:cs typeface="Hiragino Sans GB W3"/>
              </a:endParaRPr>
            </a:p>
          </p:txBody>
        </p:sp>
        <p:sp>
          <p:nvSpPr>
            <p:cNvPr id="15" name="矩形 14"/>
            <p:cNvSpPr>
              <a:spLocks noChangeArrowheads="1"/>
            </p:cNvSpPr>
            <p:nvPr/>
          </p:nvSpPr>
          <p:spPr bwMode="auto">
            <a:xfrm>
              <a:off x="3313" y="2091"/>
              <a:ext cx="12967" cy="1418"/>
            </a:xfrm>
            <a:prstGeom prst="rect">
              <a:avLst/>
            </a:prstGeom>
            <a:solidFill>
              <a:schemeClr val="accent2"/>
            </a:solidFill>
            <a:ln w="9525">
              <a:solidFill>
                <a:schemeClr val="accent2"/>
              </a:solidFill>
              <a:miter lim="800000"/>
            </a:ln>
          </p:spPr>
          <p:txBody>
            <a:bodyPr anchor="ctr"/>
            <a:p>
              <a:pPr algn="ctr"/>
              <a:r>
                <a:rPr lang="zh-CN" altLang="zh-CN" sz="4000" b="1">
                  <a:solidFill>
                    <a:schemeClr val="bg1"/>
                  </a:solidFill>
                  <a:latin typeface="微软雅黑" panose="020B0503020204020204" charset="-122"/>
                  <a:ea typeface="微软雅黑" panose="020B0503020204020204" charset="-122"/>
                  <a:cs typeface="Hiragino Sans GB W3"/>
                </a:rPr>
                <a:t>任务提出</a:t>
              </a:r>
              <a:endParaRPr lang="zh-CN" altLang="zh-CN" sz="4000" b="1">
                <a:solidFill>
                  <a:schemeClr val="bg1"/>
                </a:solidFill>
                <a:latin typeface="微软雅黑" panose="020B0503020204020204" charset="-122"/>
                <a:ea typeface="微软雅黑" panose="020B0503020204020204" charset="-122"/>
                <a:cs typeface="Hiragino Sans GB W3"/>
              </a:endParaRPr>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 name="矩形 14"/>
          <p:cNvSpPr>
            <a:spLocks noChangeArrowheads="1"/>
          </p:cNvSpPr>
          <p:nvPr/>
        </p:nvSpPr>
        <p:spPr bwMode="auto">
          <a:xfrm>
            <a:off x="971550" y="1557020"/>
            <a:ext cx="7485380" cy="807720"/>
          </a:xfrm>
          <a:prstGeom prst="rect">
            <a:avLst/>
          </a:prstGeom>
          <a:solidFill>
            <a:schemeClr val="accent2"/>
          </a:solidFill>
          <a:ln w="9525">
            <a:solidFill>
              <a:schemeClr val="accent2"/>
            </a:solidFill>
            <a:miter lim="800000"/>
          </a:ln>
        </p:spPr>
        <p:txBody>
          <a:bodyPr anchor="ctr"/>
          <a:p>
            <a:pPr algn="ctr"/>
            <a:r>
              <a:rPr lang="zh-CN" altLang="zh-CN" sz="4000" b="1">
                <a:solidFill>
                  <a:schemeClr val="bg1"/>
                </a:solidFill>
                <a:latin typeface="微软雅黑" panose="020B0503020204020204" charset="-122"/>
                <a:ea typeface="微软雅黑" panose="020B0503020204020204" charset="-122"/>
                <a:cs typeface="Hiragino Sans GB W3"/>
              </a:rPr>
              <a:t>任务目标</a:t>
            </a:r>
            <a:endParaRPr lang="zh-CN" altLang="zh-CN" sz="4000" b="1">
              <a:solidFill>
                <a:schemeClr val="bg1"/>
              </a:solidFill>
              <a:latin typeface="微软雅黑" panose="020B0503020204020204" charset="-122"/>
              <a:ea typeface="微软雅黑" panose="020B0503020204020204" charset="-122"/>
              <a:cs typeface="Hiragino Sans GB W3"/>
            </a:endParaRPr>
          </a:p>
        </p:txBody>
      </p:sp>
      <p:sp>
        <p:nvSpPr>
          <p:cNvPr id="7" name="圆角矩形 6"/>
          <p:cNvSpPr/>
          <p:nvPr/>
        </p:nvSpPr>
        <p:spPr>
          <a:xfrm>
            <a:off x="467995" y="2364740"/>
            <a:ext cx="8547100" cy="2221230"/>
          </a:xfrm>
          <a:prstGeom prst="roundRect">
            <a:avLst>
              <a:gd name="adj" fmla="val 3871"/>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kumimoji="1" lang="zh-CN" altLang="en-US"/>
          </a:p>
        </p:txBody>
      </p:sp>
      <p:sp>
        <p:nvSpPr>
          <p:cNvPr id="14" name="矩形 13"/>
          <p:cNvSpPr>
            <a:spLocks noChangeArrowheads="1"/>
          </p:cNvSpPr>
          <p:nvPr/>
        </p:nvSpPr>
        <p:spPr bwMode="auto">
          <a:xfrm>
            <a:off x="821055" y="2637155"/>
            <a:ext cx="8168640" cy="1737360"/>
          </a:xfrm>
          <a:prstGeom prst="rect">
            <a:avLst/>
          </a:prstGeom>
          <a:noFill/>
          <a:ln w="9525">
            <a:noFill/>
            <a:miter lim="800000"/>
          </a:ln>
        </p:spPr>
        <p:txBody>
          <a:bodyPr wrap="square">
            <a:spAutoFit/>
          </a:bodyPr>
          <a:p>
            <a:pPr fontAlgn="auto">
              <a:lnSpc>
                <a:spcPct val="150000"/>
              </a:lnSpc>
            </a:pPr>
            <a:r>
              <a:rPr lang="en-US" sz="2800">
                <a:latin typeface="Hiragino Sans GB W3"/>
                <a:ea typeface="Hiragino Sans GB W3"/>
                <a:cs typeface="Hiragino Sans GB W3"/>
              </a:rPr>
              <a:t>   </a:t>
            </a:r>
            <a:r>
              <a:rPr lang="zh-CN" altLang="zh-CN" sz="2200">
                <a:solidFill>
                  <a:srgbClr val="1B2F47"/>
                </a:solidFill>
                <a:latin typeface="微软雅黑" panose="020B0503020204020204" charset="-122"/>
                <a:ea typeface="微软雅黑" panose="020B0503020204020204" charset="-122"/>
                <a:cs typeface="Hiragino Sans GB W3"/>
              </a:rPr>
              <a:t>每个团队必须在检索文献的基础上，撰写一份报告《货物运输方式的合理选择分析》，要求阐述运输方式选择的影响因素，并做相关方案的论证与对比。</a:t>
            </a:r>
            <a:endParaRPr lang="zh-CN" altLang="zh-CN" sz="2200">
              <a:solidFill>
                <a:srgbClr val="1B2F47"/>
              </a:solidFill>
              <a:latin typeface="微软雅黑" panose="020B0503020204020204" charset="-122"/>
              <a:ea typeface="微软雅黑" panose="020B0503020204020204" charset="-122"/>
              <a:cs typeface="Hiragino Sans GB W3"/>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 name="矩形 14"/>
          <p:cNvSpPr>
            <a:spLocks noChangeArrowheads="1"/>
          </p:cNvSpPr>
          <p:nvPr/>
        </p:nvSpPr>
        <p:spPr bwMode="auto">
          <a:xfrm>
            <a:off x="687705" y="1304925"/>
            <a:ext cx="8214360" cy="900430"/>
          </a:xfrm>
          <a:prstGeom prst="rect">
            <a:avLst/>
          </a:prstGeom>
          <a:solidFill>
            <a:schemeClr val="accent2"/>
          </a:solidFill>
          <a:ln w="9525">
            <a:solidFill>
              <a:schemeClr val="accent2"/>
            </a:solidFill>
            <a:miter lim="800000"/>
          </a:ln>
        </p:spPr>
        <p:txBody>
          <a:bodyPr anchor="ctr"/>
          <a:p>
            <a:pPr algn="ctr"/>
            <a:r>
              <a:rPr lang="zh-CN" altLang="zh-CN" sz="4000" b="1">
                <a:solidFill>
                  <a:schemeClr val="bg1"/>
                </a:solidFill>
                <a:latin typeface="微软雅黑" panose="020B0503020204020204" charset="-122"/>
                <a:ea typeface="微软雅黑" panose="020B0503020204020204" charset="-122"/>
                <a:cs typeface="Hiragino Sans GB W3"/>
              </a:rPr>
              <a:t>任务准备</a:t>
            </a:r>
            <a:endParaRPr lang="zh-CN" altLang="zh-CN" sz="4000" b="1">
              <a:solidFill>
                <a:schemeClr val="bg1"/>
              </a:solidFill>
              <a:latin typeface="微软雅黑" panose="020B0503020204020204" charset="-122"/>
              <a:ea typeface="微软雅黑" panose="020B0503020204020204" charset="-122"/>
              <a:cs typeface="Hiragino Sans GB W3"/>
            </a:endParaRPr>
          </a:p>
        </p:txBody>
      </p:sp>
      <p:sp>
        <p:nvSpPr>
          <p:cNvPr id="7" name="圆角矩形 6"/>
          <p:cNvSpPr/>
          <p:nvPr/>
        </p:nvSpPr>
        <p:spPr>
          <a:xfrm>
            <a:off x="539750" y="2205355"/>
            <a:ext cx="8510270" cy="3322955"/>
          </a:xfrm>
          <a:prstGeom prst="roundRect">
            <a:avLst>
              <a:gd name="adj" fmla="val 3871"/>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endParaRPr kumimoji="1" lang="zh-CN" altLang="en-US"/>
          </a:p>
        </p:txBody>
      </p:sp>
      <p:sp>
        <p:nvSpPr>
          <p:cNvPr id="14" name="矩形 13"/>
          <p:cNvSpPr>
            <a:spLocks noChangeArrowheads="1"/>
          </p:cNvSpPr>
          <p:nvPr/>
        </p:nvSpPr>
        <p:spPr bwMode="auto">
          <a:xfrm>
            <a:off x="786130" y="2348865"/>
            <a:ext cx="8152130" cy="2834640"/>
          </a:xfrm>
          <a:prstGeom prst="rect">
            <a:avLst/>
          </a:prstGeom>
          <a:noFill/>
          <a:ln w="9525">
            <a:noFill/>
            <a:miter lim="800000"/>
          </a:ln>
        </p:spPr>
        <p:txBody>
          <a:bodyPr wrap="square">
            <a:spAutoFit/>
          </a:bodyPr>
          <a:p>
            <a:pPr algn="l" fontAlgn="auto">
              <a:lnSpc>
                <a:spcPct val="150000"/>
              </a:lnSpc>
            </a:pPr>
            <a:r>
              <a:rPr sz="2400">
                <a:solidFill>
                  <a:srgbClr val="1B2F47"/>
                </a:solidFill>
                <a:latin typeface="微软雅黑" panose="020B0503020204020204" charset="-122"/>
                <a:ea typeface="微软雅黑" panose="020B0503020204020204" charset="-122"/>
                <a:cs typeface="Hiragino Sans GB W3"/>
              </a:rPr>
              <a:t>1.通过文献检索“运输”概念，并实地观察校园周边各类运输现象；</a:t>
            </a:r>
            <a:endParaRPr sz="2400">
              <a:solidFill>
                <a:srgbClr val="1B2F47"/>
              </a:solidFill>
              <a:latin typeface="微软雅黑" panose="020B0503020204020204" charset="-122"/>
              <a:ea typeface="微软雅黑" panose="020B0503020204020204" charset="-122"/>
              <a:cs typeface="Hiragino Sans GB W3"/>
            </a:endParaRPr>
          </a:p>
          <a:p>
            <a:pPr algn="l" fontAlgn="auto">
              <a:lnSpc>
                <a:spcPct val="150000"/>
              </a:lnSpc>
            </a:pPr>
            <a:r>
              <a:rPr sz="2400">
                <a:solidFill>
                  <a:srgbClr val="1B2F47"/>
                </a:solidFill>
                <a:latin typeface="微软雅黑" panose="020B0503020204020204" charset="-122"/>
                <a:ea typeface="微软雅黑" panose="020B0503020204020204" charset="-122"/>
                <a:cs typeface="Hiragino Sans GB W3"/>
              </a:rPr>
              <a:t>2.查找与货物运输相关的主要门户网站，并基于网站简要了解常见的运输活动；</a:t>
            </a:r>
            <a:endParaRPr sz="2400">
              <a:solidFill>
                <a:srgbClr val="1B2F47"/>
              </a:solidFill>
              <a:latin typeface="微软雅黑" panose="020B0503020204020204" charset="-122"/>
              <a:ea typeface="微软雅黑" panose="020B0503020204020204" charset="-122"/>
              <a:cs typeface="Hiragino Sans GB W3"/>
            </a:endParaRPr>
          </a:p>
          <a:p>
            <a:pPr algn="l" fontAlgn="auto">
              <a:lnSpc>
                <a:spcPct val="150000"/>
              </a:lnSpc>
            </a:pPr>
            <a:r>
              <a:rPr sz="2400">
                <a:solidFill>
                  <a:srgbClr val="1B2F47"/>
                </a:solidFill>
                <a:latin typeface="微软雅黑" panose="020B0503020204020204" charset="-122"/>
                <a:ea typeface="微软雅黑" panose="020B0503020204020204" charset="-122"/>
                <a:cs typeface="Hiragino Sans GB W3"/>
              </a:rPr>
              <a:t>3.以小组（2-4人）形式探讨运输在物流中的地位。</a:t>
            </a:r>
            <a:endParaRPr sz="2400">
              <a:solidFill>
                <a:srgbClr val="1B2F47"/>
              </a:solidFill>
              <a:latin typeface="微软雅黑" panose="020B0503020204020204" charset="-122"/>
              <a:ea typeface="微软雅黑" panose="020B0503020204020204" charset="-122"/>
              <a:cs typeface="Hiragino Sans GB W3"/>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6" name="矩形 2"/>
          <p:cNvSpPr>
            <a:spLocks noGrp="1"/>
          </p:cNvSpPr>
          <p:nvPr>
            <p:ph type="title" idx="4294967295"/>
          </p:nvPr>
        </p:nvSpPr>
        <p:spPr>
          <a:ln/>
        </p:spPr>
        <p:txBody>
          <a:bodyPr vert="horz" wrap="square" lIns="91440" tIns="45720" rIns="91440" bIns="45720" anchor="ctr" anchorCtr="0"/>
          <a:p>
            <a:pPr eaLnBrk="1" hangingPunct="1"/>
            <a:r>
              <a:rPr lang="en-US" altLang="en-US" sz="3200" b="0" dirty="0">
                <a:solidFill>
                  <a:srgbClr val="FF0000"/>
                </a:solidFill>
                <a:latin typeface="方正粗倩简体" pitchFamily="1" charset="-122"/>
                <a:ea typeface="方正粗倩简体" pitchFamily="1" charset="-122"/>
              </a:rPr>
              <a:t>5.1 </a:t>
            </a:r>
            <a:r>
              <a:rPr lang="zh-CN" altLang="en-US" sz="3200" b="0" dirty="0">
                <a:solidFill>
                  <a:srgbClr val="FF0000"/>
                </a:solidFill>
                <a:latin typeface="方正粗倩简体" pitchFamily="1" charset="-122"/>
                <a:ea typeface="方正粗倩简体" pitchFamily="1" charset="-122"/>
              </a:rPr>
              <a:t>运输概述</a:t>
            </a:r>
            <a:endParaRPr lang="en-US" altLang="en-US" sz="3200" b="0" dirty="0">
              <a:solidFill>
                <a:srgbClr val="FF0000"/>
              </a:solidFill>
              <a:latin typeface="方正粗倩简体" pitchFamily="1" charset="-122"/>
              <a:ea typeface="方正粗倩简体" pitchFamily="1" charset="-122"/>
            </a:endParaRPr>
          </a:p>
        </p:txBody>
      </p:sp>
      <p:sp>
        <p:nvSpPr>
          <p:cNvPr id="6147" name="TextBox 1"/>
          <p:cNvSpPr txBox="1"/>
          <p:nvPr/>
        </p:nvSpPr>
        <p:spPr>
          <a:xfrm>
            <a:off x="1116013" y="1125538"/>
            <a:ext cx="4608512" cy="522287"/>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eaLnBrk="1" hangingPunct="1">
              <a:spcBef>
                <a:spcPct val="0"/>
              </a:spcBef>
              <a:buNone/>
            </a:pPr>
            <a:r>
              <a:rPr lang="en-US" altLang="en-US" sz="2800" b="1" dirty="0">
                <a:solidFill>
                  <a:srgbClr val="7030A0"/>
                </a:solidFill>
                <a:latin typeface="黑体" panose="02010609060101010101" pitchFamily="49" charset="-122"/>
                <a:ea typeface="黑体" panose="02010609060101010101" pitchFamily="49" charset="-122"/>
              </a:rPr>
              <a:t>5.1.1 </a:t>
            </a:r>
            <a:r>
              <a:rPr lang="zh-CN" altLang="en-US" sz="2800" b="1" dirty="0">
                <a:solidFill>
                  <a:srgbClr val="7030A0"/>
                </a:solidFill>
                <a:latin typeface="黑体" panose="02010609060101010101" pitchFamily="49" charset="-122"/>
                <a:ea typeface="黑体" panose="02010609060101010101" pitchFamily="49" charset="-122"/>
              </a:rPr>
              <a:t>运输的定义与作用</a:t>
            </a:r>
            <a:endParaRPr lang="zh-CN" altLang="en-US" sz="2800" b="1" dirty="0">
              <a:solidFill>
                <a:srgbClr val="7030A0"/>
              </a:solidFill>
              <a:latin typeface="黑体" panose="02010609060101010101" pitchFamily="49" charset="-122"/>
              <a:ea typeface="黑体" panose="02010609060101010101" pitchFamily="49" charset="-122"/>
            </a:endParaRPr>
          </a:p>
        </p:txBody>
      </p:sp>
      <p:sp>
        <p:nvSpPr>
          <p:cNvPr id="7172" name="矩形 21"/>
          <p:cNvSpPr>
            <a:spLocks noChangeArrowheads="1"/>
          </p:cNvSpPr>
          <p:nvPr/>
        </p:nvSpPr>
        <p:spPr bwMode="auto">
          <a:xfrm>
            <a:off x="754063" y="1772920"/>
            <a:ext cx="7751763" cy="2245360"/>
          </a:xfrm>
          <a:prstGeom prst="rect">
            <a:avLst/>
          </a:prstGeom>
          <a:solidFill>
            <a:schemeClr val="bg1"/>
          </a:solidFill>
          <a:ln w="25400" cmpd="sng">
            <a:solidFill>
              <a:srgbClr val="EFCADB"/>
            </a:solidFill>
            <a:miter lim="800000"/>
          </a:ln>
        </p:spPr>
        <p:txBody>
          <a:bodyPr>
            <a:spAutoFit/>
          </a:bodyP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
                <a:schemeClr val="tx2"/>
              </a:buClr>
              <a:buSzPct val="95000"/>
              <a:buFontTx/>
              <a:buNone/>
              <a:defRPr/>
            </a:pPr>
            <a:r>
              <a:rPr kumimoji="0" lang="zh-CN" altLang="en-US" sz="2800" b="1" i="0" u="none" strike="noStrike" kern="1200" cap="none" spc="0" normalizeH="0" baseline="0" noProof="0" smtClean="0">
                <a:ln>
                  <a:noFill/>
                </a:ln>
                <a:solidFill>
                  <a:srgbClr val="000000"/>
                </a:solidFill>
                <a:effectLst>
                  <a:outerShdw blurRad="38100" dist="38100" dir="2700000" algn="tl">
                    <a:srgbClr val="C0C0C0"/>
                  </a:outerShdw>
                </a:effectLst>
                <a:uLnTx/>
                <a:uFillTx/>
                <a:latin typeface="方正楷体简体"/>
                <a:ea typeface="方正楷体简体"/>
                <a:cs typeface="方正楷体简体"/>
              </a:rPr>
              <a:t>   </a:t>
            </a:r>
            <a:r>
              <a:rPr lang="zh-CN" altLang="en-US" sz="2800" noProof="0" smtClean="0">
                <a:ln>
                  <a:noFill/>
                </a:ln>
                <a:solidFill>
                  <a:srgbClr val="000000"/>
                </a:solidFill>
                <a:effectLst>
                  <a:outerShdw blurRad="38100" dist="38100" dir="2700000" algn="tl">
                    <a:srgbClr val="C0C0C0"/>
                  </a:outerShdw>
                </a:effectLst>
                <a:uLnTx/>
                <a:uFillTx/>
                <a:latin typeface="方正楷体简体"/>
                <a:ea typeface="方正楷体简体"/>
                <a:cs typeface="方正楷体简体"/>
                <a:sym typeface="+mn-ea"/>
              </a:rPr>
              <a:t>我国国家标准《物流术语》(GB／T 18354—2006)将</a:t>
            </a:r>
            <a:r>
              <a:rPr lang="zh-CN" altLang="en-US" sz="2800" noProof="0" smtClean="0">
                <a:ln>
                  <a:noFill/>
                </a:ln>
                <a:solidFill>
                  <a:srgbClr val="FF0000"/>
                </a:solidFill>
                <a:effectLst>
                  <a:outerShdw blurRad="38100" dist="38100" dir="2700000" algn="tl">
                    <a:srgbClr val="C0C0C0"/>
                  </a:outerShdw>
                </a:effectLst>
                <a:uLnTx/>
                <a:uFillTx/>
                <a:latin typeface="方正楷体简体"/>
                <a:ea typeface="方正楷体简体"/>
                <a:cs typeface="方正楷体简体"/>
                <a:sym typeface="+mn-ea"/>
              </a:rPr>
              <a:t>运输</a:t>
            </a:r>
            <a:r>
              <a:rPr lang="zh-CN" altLang="en-US" sz="2800" noProof="0" smtClean="0">
                <a:ln>
                  <a:noFill/>
                </a:ln>
                <a:solidFill>
                  <a:srgbClr val="000000"/>
                </a:solidFill>
                <a:effectLst>
                  <a:outerShdw blurRad="38100" dist="38100" dir="2700000" algn="tl">
                    <a:srgbClr val="C0C0C0"/>
                  </a:outerShdw>
                </a:effectLst>
                <a:uLnTx/>
                <a:uFillTx/>
                <a:latin typeface="方正楷体简体"/>
                <a:ea typeface="方正楷体简体"/>
                <a:cs typeface="方正楷体简体"/>
                <a:sym typeface="+mn-ea"/>
              </a:rPr>
              <a:t>定义为</a:t>
            </a:r>
            <a:r>
              <a:rPr kumimoji="0" lang="en-US" altLang="zh-CN" sz="2800" i="0" u="none" strike="noStrike" kern="1200" cap="none" spc="0" normalizeH="0" baseline="0" noProof="0" smtClean="0">
                <a:ln>
                  <a:noFill/>
                </a:ln>
                <a:solidFill>
                  <a:srgbClr val="000000"/>
                </a:solidFill>
                <a:effectLst>
                  <a:outerShdw blurRad="38100" dist="38100" dir="2700000" algn="tl">
                    <a:srgbClr val="C0C0C0"/>
                  </a:outerShdw>
                </a:effectLst>
                <a:uLnTx/>
                <a:uFillTx/>
                <a:latin typeface="方正楷体简体"/>
                <a:ea typeface="方正楷体简体"/>
                <a:cs typeface="方正楷体简体"/>
              </a:rPr>
              <a:t>:</a:t>
            </a:r>
            <a:r>
              <a:rPr kumimoji="0" lang="zh-CN" altLang="en-US" sz="2800" b="0" i="0" u="none" strike="noStrike" kern="1200" cap="none" spc="0" normalizeH="0" baseline="0" noProof="0" smtClean="0">
                <a:ln>
                  <a:noFill/>
                </a:ln>
                <a:solidFill>
                  <a:srgbClr val="000000"/>
                </a:solidFill>
                <a:effectLst>
                  <a:outerShdw blurRad="38100" dist="38100" dir="2700000" algn="tl">
                    <a:srgbClr val="C0C0C0"/>
                  </a:outerShdw>
                </a:effectLst>
                <a:uLnTx/>
                <a:uFillTx/>
                <a:latin typeface="方正楷体简体"/>
                <a:ea typeface="方正楷体简体"/>
                <a:cs typeface="方正楷体简体"/>
              </a:rPr>
              <a:t>是指用专用运输设备将物品从一个地点向另一个地点运送。其中包括集货、分配、搬运、中转、装入、卸下、分散等一系列操作</a:t>
            </a:r>
            <a:r>
              <a:rPr kumimoji="0" lang="zh-CN" altLang="en-US" sz="2800" b="1" i="0" u="none" strike="noStrike" kern="1200" cap="none" spc="0" normalizeH="0" baseline="0" noProof="0" smtClean="0">
                <a:ln>
                  <a:noFill/>
                </a:ln>
                <a:solidFill>
                  <a:srgbClr val="000000"/>
                </a:solidFill>
                <a:effectLst>
                  <a:outerShdw blurRad="38100" dist="38100" dir="2700000" algn="tl">
                    <a:srgbClr val="C0C0C0"/>
                  </a:outerShdw>
                </a:effectLst>
                <a:uLnTx/>
                <a:uFillTx/>
                <a:latin typeface="方正楷体简体"/>
                <a:ea typeface="方正楷体简体"/>
                <a:cs typeface="方正楷体简体"/>
              </a:rPr>
              <a:t>。</a:t>
            </a:r>
            <a:endParaRPr kumimoji="0" lang="en-US" altLang="en-US" sz="2800" b="1" i="0" u="none" strike="noStrike" kern="1200" cap="none" spc="0" normalizeH="0" baseline="0" noProof="0" smtClean="0">
              <a:ln>
                <a:noFill/>
              </a:ln>
              <a:solidFill>
                <a:srgbClr val="000000"/>
              </a:solidFill>
              <a:effectLst>
                <a:outerShdw blurRad="38100" dist="38100" dir="2700000" algn="tl">
                  <a:srgbClr val="C0C0C0"/>
                </a:outerShdw>
              </a:effectLst>
              <a:uLnTx/>
              <a:uFillTx/>
              <a:latin typeface="方正楷体简体"/>
              <a:ea typeface="方正楷体简体"/>
              <a:cs typeface="方正楷体简体"/>
            </a:endParaRPr>
          </a:p>
        </p:txBody>
      </p:sp>
      <p:sp>
        <p:nvSpPr>
          <p:cNvPr id="7173" name="矩形​​ 3"/>
          <p:cNvSpPr>
            <a:spLocks noChangeArrowheads="1"/>
          </p:cNvSpPr>
          <p:nvPr/>
        </p:nvSpPr>
        <p:spPr bwMode="auto">
          <a:xfrm>
            <a:off x="695643" y="4437063"/>
            <a:ext cx="7751763" cy="1753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lgn="ctr" eaLnBrk="0" hangingPunct="0">
              <a:defRPr>
                <a:solidFill>
                  <a:schemeClr val="tx1"/>
                </a:solidFill>
                <a:latin typeface="Arial" panose="020B0604020202020204" pitchFamily="34" charset="0"/>
              </a:defRPr>
            </a:lvl1pPr>
            <a:lvl2pPr marL="742950" indent="-285750" algn="ctr" eaLnBrk="0" hangingPunct="0">
              <a:defRPr>
                <a:solidFill>
                  <a:schemeClr val="tx1"/>
                </a:solidFill>
                <a:latin typeface="Arial" panose="020B0604020202020204" pitchFamily="34" charset="0"/>
              </a:defRPr>
            </a:lvl2pPr>
            <a:lvl3pPr marL="1143000" indent="-228600" algn="ctr" eaLnBrk="0" hangingPunct="0">
              <a:defRPr>
                <a:solidFill>
                  <a:schemeClr val="tx1"/>
                </a:solidFill>
                <a:latin typeface="Arial" panose="020B0604020202020204" pitchFamily="34" charset="0"/>
              </a:defRPr>
            </a:lvl3pPr>
            <a:lvl4pPr marL="1600200" indent="-228600" algn="ctr" eaLnBrk="0" hangingPunct="0">
              <a:defRPr>
                <a:solidFill>
                  <a:schemeClr val="tx1"/>
                </a:solidFill>
                <a:latin typeface="Arial" panose="020B0604020202020204" pitchFamily="34" charset="0"/>
              </a:defRPr>
            </a:lvl4pPr>
            <a:lvl5pPr marL="2057400" indent="-228600" algn="ctr" eaLnBrk="0" hangingPunct="0">
              <a:defRPr>
                <a:solidFill>
                  <a:schemeClr val="tx1"/>
                </a:solidFill>
                <a:latin typeface="Arial" panose="020B0604020202020204" pitchFamily="34" charset="0"/>
              </a:defRPr>
            </a:lvl5pPr>
            <a:lvl6pPr marL="25146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algn="ct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marL="342900" marR="0" lvl="0" indent="-342900" algn="just" defTabSz="914400" rtl="0" eaLnBrk="1" fontAlgn="base" latinLnBrk="0" hangingPunct="1">
              <a:lnSpc>
                <a:spcPct val="150000"/>
              </a:lnSpc>
              <a:spcBef>
                <a:spcPct val="0"/>
              </a:spcBef>
              <a:spcAft>
                <a:spcPct val="0"/>
              </a:spcAft>
              <a:buClrTx/>
              <a:buSzTx/>
              <a:buFont typeface="Wingdings" panose="05000000000000000000" pitchFamily="2" charset="2"/>
              <a:buChar char="ü"/>
              <a:defRPr/>
            </a:pPr>
            <a:r>
              <a:rPr kumimoji="0" lang="zh-CN" altLang="en-US" sz="2400" b="0" i="0" u="none" strike="noStrike" kern="1200" cap="none" spc="0" normalizeH="0" baseline="0" noProof="0" smtClean="0">
                <a:ln>
                  <a:noFill/>
                </a:ln>
                <a:solidFill>
                  <a:srgbClr val="000000"/>
                </a:solidFill>
                <a:effectLst/>
                <a:uLnTx/>
                <a:uFillTx/>
                <a:latin typeface="方正楷体简体" pitchFamily="1" charset="-122"/>
                <a:ea typeface="方正楷体简体" pitchFamily="1" charset="-122"/>
                <a:cs typeface="+mn-cs"/>
              </a:rPr>
              <a:t>运输能够解决物品供给地和需求地之间的空间距离问题，创造物品的</a:t>
            </a:r>
            <a:r>
              <a:rPr kumimoji="0" lang="zh-CN" altLang="en-US" sz="2400" b="0" i="0" u="sng" strike="noStrike" kern="1200" cap="none" spc="0" normalizeH="0" baseline="0" noProof="0" smtClean="0">
                <a:ln>
                  <a:noFill/>
                </a:ln>
                <a:solidFill>
                  <a:srgbClr val="CC3300"/>
                </a:solidFill>
                <a:effectLst>
                  <a:outerShdw blurRad="38100" dist="38100" dir="2700000" algn="tl">
                    <a:srgbClr val="C0C0C0"/>
                  </a:outerShdw>
                </a:effectLst>
                <a:uLnTx/>
                <a:uFillTx/>
                <a:latin typeface="方正楷体简体" pitchFamily="1" charset="-122"/>
                <a:ea typeface="方正楷体简体" pitchFamily="1" charset="-122"/>
                <a:cs typeface="+mn-cs"/>
              </a:rPr>
              <a:t>空间价值</a:t>
            </a:r>
            <a:r>
              <a:rPr kumimoji="0" lang="zh-CN" altLang="en-US" sz="2400" b="0" i="0" u="none" strike="noStrike" kern="1200" cap="none" spc="0" normalizeH="0" baseline="0" noProof="0" smtClean="0">
                <a:ln>
                  <a:noFill/>
                </a:ln>
                <a:solidFill>
                  <a:srgbClr val="000000"/>
                </a:solidFill>
                <a:effectLst/>
                <a:uLnTx/>
                <a:uFillTx/>
                <a:latin typeface="方正楷体简体" pitchFamily="1" charset="-122"/>
                <a:ea typeface="方正楷体简体" pitchFamily="1" charset="-122"/>
                <a:cs typeface="+mn-cs"/>
              </a:rPr>
              <a:t>。</a:t>
            </a:r>
            <a:endParaRPr kumimoji="0" lang="en-US" altLang="en-US" sz="2400" b="0" i="0" u="none" strike="noStrike" kern="1200" cap="none" spc="0" normalizeH="0" baseline="0" noProof="0" smtClean="0">
              <a:ln>
                <a:noFill/>
              </a:ln>
              <a:solidFill>
                <a:srgbClr val="000000"/>
              </a:solidFill>
              <a:effectLst/>
              <a:uLnTx/>
              <a:uFillTx/>
              <a:latin typeface="方正楷体简体" pitchFamily="1" charset="-122"/>
              <a:ea typeface="方正楷体简体" pitchFamily="1" charset="-122"/>
              <a:cs typeface="+mn-cs"/>
            </a:endParaRPr>
          </a:p>
          <a:p>
            <a:pPr marL="342900" marR="0" lvl="0" indent="-342900" algn="just" defTabSz="914400" rtl="0" eaLnBrk="1" fontAlgn="base" latinLnBrk="0" hangingPunct="1">
              <a:lnSpc>
                <a:spcPct val="150000"/>
              </a:lnSpc>
              <a:spcBef>
                <a:spcPct val="0"/>
              </a:spcBef>
              <a:spcAft>
                <a:spcPct val="0"/>
              </a:spcAft>
              <a:buClrTx/>
              <a:buSzTx/>
              <a:buFont typeface="Wingdings" panose="05000000000000000000" pitchFamily="2" charset="2"/>
              <a:buChar char="ü"/>
              <a:defRPr/>
            </a:pPr>
            <a:r>
              <a:rPr kumimoji="0" lang="zh-CN" altLang="en-US" sz="2400" b="0" i="0" u="none" strike="noStrike" kern="1200" cap="none" spc="0" normalizeH="0" baseline="0" noProof="0" smtClean="0">
                <a:ln>
                  <a:noFill/>
                </a:ln>
                <a:solidFill>
                  <a:srgbClr val="000000"/>
                </a:solidFill>
                <a:effectLst/>
                <a:uLnTx/>
                <a:uFillTx/>
                <a:latin typeface="方正楷体简体" pitchFamily="1" charset="-122"/>
                <a:ea typeface="方正楷体简体" pitchFamily="1" charset="-122"/>
                <a:cs typeface="+mn-cs"/>
              </a:rPr>
              <a:t>运输成本占物流成本的</a:t>
            </a:r>
            <a:r>
              <a:rPr kumimoji="0" lang="en-US" altLang="en-US" sz="2400" b="0" i="0" u="none" strike="noStrike" kern="1200" cap="none" spc="0" normalizeH="0" baseline="0" noProof="0" smtClean="0">
                <a:ln>
                  <a:noFill/>
                </a:ln>
                <a:solidFill>
                  <a:srgbClr val="000000"/>
                </a:solidFill>
                <a:effectLst/>
                <a:uLnTx/>
                <a:uFillTx/>
                <a:latin typeface="方正楷体简体" pitchFamily="1" charset="-122"/>
                <a:ea typeface="方正楷体简体" pitchFamily="1" charset="-122"/>
                <a:cs typeface="+mn-cs"/>
              </a:rPr>
              <a:t>35%-50%</a:t>
            </a:r>
            <a:r>
              <a:rPr kumimoji="0" lang="zh-CN" altLang="en-US" sz="2400" b="0" i="0" u="none" strike="noStrike" kern="1200" cap="none" spc="0" normalizeH="0" baseline="0" noProof="0" smtClean="0">
                <a:ln>
                  <a:noFill/>
                </a:ln>
                <a:solidFill>
                  <a:srgbClr val="000000"/>
                </a:solidFill>
                <a:effectLst/>
                <a:uLnTx/>
                <a:uFillTx/>
                <a:latin typeface="方正楷体简体" pitchFamily="1" charset="-122"/>
                <a:ea typeface="方正楷体简体" pitchFamily="1" charset="-122"/>
                <a:cs typeface="+mn-cs"/>
              </a:rPr>
              <a:t>，占商品价格的</a:t>
            </a:r>
            <a:r>
              <a:rPr kumimoji="0" lang="en-US" altLang="en-US" sz="2400" b="0" i="0" u="none" strike="noStrike" kern="1200" cap="none" spc="0" normalizeH="0" baseline="0" noProof="0" smtClean="0">
                <a:ln>
                  <a:noFill/>
                </a:ln>
                <a:solidFill>
                  <a:srgbClr val="000000"/>
                </a:solidFill>
                <a:effectLst/>
                <a:uLnTx/>
                <a:uFillTx/>
                <a:latin typeface="方正楷体简体" pitchFamily="1" charset="-122"/>
                <a:ea typeface="方正楷体简体" pitchFamily="1" charset="-122"/>
                <a:cs typeface="+mn-cs"/>
              </a:rPr>
              <a:t>4%-10%</a:t>
            </a:r>
            <a:r>
              <a:rPr kumimoji="0" lang="zh-CN" altLang="en-US" sz="2400" b="0" i="0" u="none" strike="noStrike" kern="1200" cap="none" spc="0" normalizeH="0" baseline="0" noProof="0" smtClean="0">
                <a:ln>
                  <a:noFill/>
                </a:ln>
                <a:solidFill>
                  <a:srgbClr val="000000"/>
                </a:solidFill>
                <a:effectLst/>
                <a:uLnTx/>
                <a:uFillTx/>
                <a:latin typeface="方正楷体简体" pitchFamily="1" charset="-122"/>
                <a:ea typeface="方正楷体简体" pitchFamily="1" charset="-122"/>
                <a:cs typeface="+mn-cs"/>
              </a:rPr>
              <a:t>。</a:t>
            </a:r>
            <a:endParaRPr kumimoji="0" lang="zh-CN" altLang="en-US" sz="2400" b="0" i="0" u="none" strike="noStrike" kern="1200" cap="none" spc="0" normalizeH="0" baseline="0" noProof="0" smtClean="0">
              <a:ln>
                <a:noFill/>
              </a:ln>
              <a:solidFill>
                <a:srgbClr val="000000"/>
              </a:solidFill>
              <a:effectLst/>
              <a:uLnTx/>
              <a:uFillTx/>
              <a:latin typeface="方正楷体简体" pitchFamily="1" charset="-122"/>
              <a:ea typeface="方正楷体简体" pitchFamily="1" charset="-122"/>
              <a:cs typeface="+mn-cs"/>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70" name="矩形 2"/>
          <p:cNvSpPr>
            <a:spLocks noGrp="1"/>
          </p:cNvSpPr>
          <p:nvPr>
            <p:ph type="title" idx="4294967295"/>
          </p:nvPr>
        </p:nvSpPr>
        <p:spPr>
          <a:ln/>
        </p:spPr>
        <p:txBody>
          <a:bodyPr vert="horz" wrap="square" lIns="91440" tIns="45720" rIns="91440" bIns="45720" anchor="ctr" anchorCtr="0"/>
          <a:p>
            <a:pPr eaLnBrk="1" hangingPunct="1"/>
            <a:r>
              <a:rPr lang="en-US" altLang="en-US" sz="3200" b="0" dirty="0">
                <a:solidFill>
                  <a:srgbClr val="002060"/>
                </a:solidFill>
                <a:latin typeface="方正粗倩简体" pitchFamily="1" charset="-122"/>
                <a:ea typeface="方正粗倩简体" pitchFamily="1" charset="-122"/>
              </a:rPr>
              <a:t>5.1 </a:t>
            </a:r>
            <a:r>
              <a:rPr lang="zh-CN" altLang="en-US" sz="3200" b="0" dirty="0">
                <a:solidFill>
                  <a:srgbClr val="002060"/>
                </a:solidFill>
                <a:latin typeface="方正粗倩简体" pitchFamily="1" charset="-122"/>
                <a:ea typeface="方正粗倩简体" pitchFamily="1" charset="-122"/>
              </a:rPr>
              <a:t>运输概述</a:t>
            </a:r>
            <a:endParaRPr lang="en-US" altLang="en-US" sz="3200" b="0" dirty="0">
              <a:solidFill>
                <a:srgbClr val="002060"/>
              </a:solidFill>
              <a:latin typeface="方正粗倩简体" pitchFamily="1" charset="-122"/>
              <a:ea typeface="方正粗倩简体" pitchFamily="1" charset="-122"/>
            </a:endParaRPr>
          </a:p>
        </p:txBody>
      </p:sp>
      <p:sp>
        <p:nvSpPr>
          <p:cNvPr id="7171" name="TextBox 1"/>
          <p:cNvSpPr txBox="1"/>
          <p:nvPr/>
        </p:nvSpPr>
        <p:spPr>
          <a:xfrm>
            <a:off x="1116013" y="1125538"/>
            <a:ext cx="4608512" cy="522287"/>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eaLnBrk="1" hangingPunct="1">
              <a:spcBef>
                <a:spcPct val="0"/>
              </a:spcBef>
              <a:buNone/>
            </a:pPr>
            <a:r>
              <a:rPr lang="en-US" altLang="en-US" sz="2800" b="1" dirty="0">
                <a:solidFill>
                  <a:srgbClr val="7030A0"/>
                </a:solidFill>
                <a:latin typeface="黑体" panose="02010609060101010101" pitchFamily="49" charset="-122"/>
                <a:ea typeface="黑体" panose="02010609060101010101" pitchFamily="49" charset="-122"/>
              </a:rPr>
              <a:t>5.1.2 </a:t>
            </a:r>
            <a:r>
              <a:rPr lang="zh-CN" altLang="en-US" sz="2800" b="1" dirty="0">
                <a:solidFill>
                  <a:srgbClr val="7030A0"/>
                </a:solidFill>
                <a:latin typeface="黑体" panose="02010609060101010101" pitchFamily="49" charset="-122"/>
                <a:ea typeface="黑体" panose="02010609060101010101" pitchFamily="49" charset="-122"/>
              </a:rPr>
              <a:t>运输的功能</a:t>
            </a:r>
            <a:endParaRPr lang="zh-CN" altLang="en-US" sz="2800" b="1" dirty="0">
              <a:solidFill>
                <a:srgbClr val="7030A0"/>
              </a:solidFill>
              <a:latin typeface="黑体" panose="02010609060101010101" pitchFamily="49" charset="-122"/>
              <a:ea typeface="黑体" panose="02010609060101010101" pitchFamily="49" charset="-122"/>
            </a:endParaRPr>
          </a:p>
        </p:txBody>
      </p:sp>
      <p:pic>
        <p:nvPicPr>
          <p:cNvPr id="7172" name="图示 4"/>
          <p:cNvPicPr/>
          <p:nvPr/>
        </p:nvPicPr>
        <p:blipFill>
          <a:blip r:embed="rId1"/>
          <a:stretch>
            <a:fillRect/>
          </a:stretch>
        </p:blipFill>
        <p:spPr>
          <a:xfrm>
            <a:off x="1103313" y="2060575"/>
            <a:ext cx="6126162" cy="4321175"/>
          </a:xfrm>
          <a:prstGeom prst="rect">
            <a:avLst/>
          </a:prstGeom>
          <a:noFill/>
          <a:ln w="9525">
            <a:noFill/>
          </a:ln>
        </p:spPr>
      </p:pic>
      <p:sp>
        <p:nvSpPr>
          <p:cNvPr id="22533" name="矩形 2"/>
          <p:cNvSpPr/>
          <p:nvPr/>
        </p:nvSpPr>
        <p:spPr>
          <a:xfrm>
            <a:off x="7092950" y="2420938"/>
            <a:ext cx="1296988" cy="1008062"/>
          </a:xfrm>
          <a:prstGeom prst="rect">
            <a:avLst/>
          </a:prstGeom>
          <a:noFill/>
          <a:ln w="9525">
            <a:noFill/>
          </a:ln>
        </p:spPr>
        <p:txBody>
          <a:bodyPr anchor="ctr" anchorCtr="0"/>
          <a:p>
            <a:r>
              <a:rPr lang="zh-CN" altLang="en-US" sz="3200" dirty="0">
                <a:solidFill>
                  <a:srgbClr val="002060"/>
                </a:solidFill>
                <a:latin typeface="方正粗倩简体" pitchFamily="1" charset="-122"/>
                <a:ea typeface="方正粗倩简体" pitchFamily="1" charset="-122"/>
              </a:rPr>
              <a:t>空间</a:t>
            </a:r>
            <a:br>
              <a:rPr lang="zh-CN" altLang="en-US" sz="3200" dirty="0">
                <a:solidFill>
                  <a:srgbClr val="002060"/>
                </a:solidFill>
                <a:latin typeface="方正粗倩简体" pitchFamily="1" charset="-122"/>
                <a:ea typeface="方正粗倩简体" pitchFamily="1" charset="-122"/>
              </a:rPr>
            </a:br>
            <a:r>
              <a:rPr lang="zh-CN" altLang="en-US" sz="3200" dirty="0">
                <a:solidFill>
                  <a:srgbClr val="002060"/>
                </a:solidFill>
                <a:latin typeface="方正粗倩简体" pitchFamily="1" charset="-122"/>
                <a:ea typeface="方正粗倩简体" pitchFamily="1" charset="-122"/>
              </a:rPr>
              <a:t>效用</a:t>
            </a:r>
            <a:endParaRPr lang="zh-CN" altLang="en-US" sz="3200" dirty="0">
              <a:solidFill>
                <a:srgbClr val="002060"/>
              </a:solidFill>
              <a:latin typeface="方正粗倩简体" pitchFamily="1" charset="-122"/>
              <a:ea typeface="方正粗倩简体" pitchFamily="1" charset="-122"/>
            </a:endParaRPr>
          </a:p>
        </p:txBody>
      </p:sp>
      <p:sp>
        <p:nvSpPr>
          <p:cNvPr id="22535" name="矩形 2"/>
          <p:cNvSpPr/>
          <p:nvPr/>
        </p:nvSpPr>
        <p:spPr>
          <a:xfrm>
            <a:off x="7092950" y="4365625"/>
            <a:ext cx="1368425" cy="1584325"/>
          </a:xfrm>
          <a:prstGeom prst="rect">
            <a:avLst/>
          </a:prstGeom>
          <a:noFill/>
          <a:ln w="9525">
            <a:noFill/>
          </a:ln>
        </p:spPr>
        <p:txBody>
          <a:bodyPr anchor="ctr" anchorCtr="0"/>
          <a:p>
            <a:r>
              <a:rPr lang="zh-CN" altLang="en-US" sz="3200" dirty="0">
                <a:solidFill>
                  <a:srgbClr val="002060"/>
                </a:solidFill>
                <a:latin typeface="方正粗倩简体" pitchFamily="1" charset="-122"/>
                <a:ea typeface="方正粗倩简体" pitchFamily="1" charset="-122"/>
              </a:rPr>
              <a:t>小型移动仓库</a:t>
            </a:r>
            <a:endParaRPr lang="zh-CN" altLang="en-US" sz="3200" dirty="0">
              <a:solidFill>
                <a:srgbClr val="002060"/>
              </a:solidFill>
              <a:latin typeface="方正粗倩简体" pitchFamily="1" charset="-122"/>
              <a:ea typeface="方正粗倩简体" pitchFamily="1" charset="-122"/>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194" name="Rectangle 2"/>
          <p:cNvSpPr>
            <a:spLocks noGrp="1"/>
          </p:cNvSpPr>
          <p:nvPr>
            <p:ph type="title" idx="4294967295"/>
          </p:nvPr>
        </p:nvSpPr>
        <p:spPr>
          <a:ln/>
        </p:spPr>
        <p:txBody>
          <a:bodyPr vert="horz" wrap="square" lIns="91440" tIns="45720" rIns="91440" bIns="45720" anchor="ctr" anchorCtr="0"/>
          <a:p>
            <a:pPr algn="ctr" eaLnBrk="1" hangingPunct="1"/>
            <a:r>
              <a:rPr lang="zh-CN" altLang="en-US" sz="2800" b="0" dirty="0">
                <a:solidFill>
                  <a:srgbClr val="002060"/>
                </a:solidFill>
                <a:latin typeface="方正粗倩简体" pitchFamily="1" charset="-122"/>
                <a:ea typeface="方正粗倩简体" pitchFamily="1" charset="-122"/>
              </a:rPr>
              <a:t>案例 利用在途运输作为仓储</a:t>
            </a:r>
            <a:endParaRPr lang="zh-CN" altLang="en-US" sz="2800" b="0" dirty="0">
              <a:solidFill>
                <a:srgbClr val="002060"/>
              </a:solidFill>
              <a:latin typeface="方正粗倩简体" pitchFamily="1" charset="-122"/>
              <a:ea typeface="方正粗倩简体" pitchFamily="1" charset="-122"/>
            </a:endParaRPr>
          </a:p>
        </p:txBody>
      </p:sp>
      <p:sp>
        <p:nvSpPr>
          <p:cNvPr id="9219" name="Rectangle 3"/>
          <p:cNvSpPr>
            <a:spLocks noGrp="1" noChangeArrowheads="1"/>
          </p:cNvSpPr>
          <p:nvPr>
            <p:ph type="body" idx="1"/>
          </p:nvPr>
        </p:nvSpPr>
        <p:spPr>
          <a:xfrm>
            <a:off x="250825" y="1228725"/>
            <a:ext cx="8713788" cy="5248275"/>
          </a:xfrm>
        </p:spPr>
        <p:txBody>
          <a:bodyPr vert="horz" wrap="square" lIns="91440" tIns="45720" rIns="91440" bIns="45720" numCol="1" anchor="t" anchorCtr="0" compatLnSpc="1"/>
          <a:lstStyle/>
          <a:p>
            <a:pPr marL="342900" marR="0" lvl="0" indent="-342900" algn="just" defTabSz="914400" rtl="0" eaLnBrk="1" fontAlgn="base" latinLnBrk="0" hangingPunct="1">
              <a:lnSpc>
                <a:spcPct val="130000"/>
              </a:lnSpc>
              <a:spcBef>
                <a:spcPct val="20000"/>
              </a:spcBef>
              <a:spcAft>
                <a:spcPct val="0"/>
              </a:spcAft>
              <a:buClrTx/>
              <a:buSzTx/>
              <a:buFont typeface="Wingdings" panose="05000000000000000000" pitchFamily="2" charset="2"/>
              <a:buNone/>
              <a:defRPr/>
            </a:pPr>
            <a:r>
              <a:rPr kumimoji="0" lang="en-US" altLang="en-US" sz="2400" b="1" i="0" u="none" strike="noStrike" kern="0" cap="none" spc="0" normalizeH="0" baseline="0" noProof="0" smtClean="0">
                <a:ln>
                  <a:noFill/>
                </a:ln>
                <a:solidFill>
                  <a:schemeClr val="tx1"/>
                </a:solidFill>
                <a:effectLst>
                  <a:outerShdw blurRad="38100" dist="38100" dir="2700000" algn="tl">
                    <a:srgbClr val="C0C0C0"/>
                  </a:outerShdw>
                </a:effectLst>
                <a:uLnTx/>
                <a:uFillTx/>
                <a:latin typeface="楷体_GB2312" pitchFamily="1" charset="-122"/>
                <a:ea typeface="楷体_GB2312" pitchFamily="1" charset="-122"/>
                <a:cs typeface="+mn-cs"/>
              </a:rPr>
              <a:t>     联合加工公司（United Processors Company）在美国南部和西部的农场收获并加工各种蔬菜和水果。对某些产品，如草莓和西瓜，美国东部和中西部地区会在当地生长期到来之前有很强的需求。因此联合加工公司必须在北部地区收获季节来临之前收获作物，并在销售旺季到来之前形成供应能力。</a:t>
            </a:r>
            <a:endParaRPr kumimoji="0" lang="en-US" altLang="en-US" sz="2400" b="1" i="0" u="none" strike="noStrike" kern="0" cap="none" spc="0" normalizeH="0" baseline="0" noProof="0" smtClean="0">
              <a:ln>
                <a:noFill/>
              </a:ln>
              <a:solidFill>
                <a:schemeClr val="tx1"/>
              </a:solidFill>
              <a:effectLst>
                <a:outerShdw blurRad="38100" dist="38100" dir="2700000" algn="tl">
                  <a:srgbClr val="C0C0C0"/>
                </a:outerShdw>
              </a:effectLst>
              <a:uLnTx/>
              <a:uFillTx/>
              <a:latin typeface="楷体_GB2312" pitchFamily="1" charset="-122"/>
              <a:ea typeface="楷体_GB2312" pitchFamily="1" charset="-122"/>
              <a:cs typeface="+mn-cs"/>
            </a:endParaRPr>
          </a:p>
          <a:p>
            <a:pPr marL="342900" marR="0" lvl="0" indent="-342900" algn="just" defTabSz="914400" rtl="0" eaLnBrk="1" fontAlgn="base" latinLnBrk="0" hangingPunct="1">
              <a:lnSpc>
                <a:spcPct val="130000"/>
              </a:lnSpc>
              <a:spcBef>
                <a:spcPct val="20000"/>
              </a:spcBef>
              <a:spcAft>
                <a:spcPct val="0"/>
              </a:spcAft>
              <a:buClrTx/>
              <a:buSzTx/>
              <a:buFont typeface="Wingdings" panose="05000000000000000000" pitchFamily="2" charset="2"/>
              <a:buNone/>
              <a:defRPr/>
            </a:pPr>
            <a:r>
              <a:rPr kumimoji="0" lang="en-US" altLang="en-US" sz="2400" b="1" i="0" u="none" strike="noStrike" kern="0" cap="none" spc="0" normalizeH="0" baseline="0" noProof="0" smtClean="0">
                <a:ln>
                  <a:noFill/>
                </a:ln>
                <a:solidFill>
                  <a:schemeClr val="tx1"/>
                </a:solidFill>
                <a:effectLst>
                  <a:outerShdw blurRad="38100" dist="38100" dir="2700000" algn="tl">
                    <a:srgbClr val="C0C0C0"/>
                  </a:outerShdw>
                </a:effectLst>
                <a:uLnTx/>
                <a:uFillTx/>
                <a:latin typeface="楷体_GB2312" pitchFamily="1" charset="-122"/>
                <a:ea typeface="楷体_GB2312" pitchFamily="1" charset="-122"/>
                <a:cs typeface="+mn-cs"/>
              </a:rPr>
              <a:t>     通常，在用卡车运往销售地之前，在产地进行存储。如果改用运送时间较长的铁路运输形式，在很多情况下，公司可在作物收获以后立即装运，产品抵达市场时需要旺季刚好开始。铁路起到了仓储的作用，其结果是仓储成本和运输成本都大大降低了。</a:t>
            </a:r>
            <a:endParaRPr kumimoji="0" lang="en-US" altLang="en-US" sz="2400" b="1" i="0" u="none" strike="noStrike" kern="0" cap="none" spc="0" normalizeH="0" baseline="0" noProof="0" smtClean="0">
              <a:ln>
                <a:noFill/>
              </a:ln>
              <a:solidFill>
                <a:schemeClr val="tx1"/>
              </a:solidFill>
              <a:effectLst>
                <a:outerShdw blurRad="38100" dist="38100" dir="2700000" algn="tl">
                  <a:srgbClr val="C0C0C0"/>
                </a:outerShdw>
              </a:effectLst>
              <a:uLnTx/>
              <a:uFillTx/>
              <a:latin typeface="楷体_GB2312" pitchFamily="1" charset="-122"/>
              <a:ea typeface="楷体_GB2312" pitchFamily="1" charset="-122"/>
              <a:cs typeface="+mn-cs"/>
            </a:endParaRPr>
          </a:p>
        </p:txBody>
      </p:sp>
      <p:sp>
        <p:nvSpPr>
          <p:cNvPr id="8196" name="矩形​​ 1"/>
          <p:cNvSpPr/>
          <p:nvPr/>
        </p:nvSpPr>
        <p:spPr>
          <a:xfrm>
            <a:off x="827088" y="1052513"/>
            <a:ext cx="6769100" cy="73025"/>
          </a:xfrm>
          <a:prstGeom prst="rect">
            <a:avLst/>
          </a:prstGeom>
          <a:gradFill rotWithShape="1">
            <a:gsLst>
              <a:gs pos="0">
                <a:srgbClr val="FFF200">
                  <a:alpha val="100000"/>
                </a:srgbClr>
              </a:gs>
              <a:gs pos="37000">
                <a:srgbClr val="FF7A00">
                  <a:alpha val="100000"/>
                </a:srgbClr>
              </a:gs>
              <a:gs pos="70000">
                <a:srgbClr val="FF0300">
                  <a:alpha val="100000"/>
                </a:srgbClr>
              </a:gs>
              <a:gs pos="100000">
                <a:srgbClr val="4D0808">
                  <a:alpha val="100000"/>
                </a:srgbClr>
              </a:gs>
            </a:gsLst>
            <a:lin ang="18900000"/>
            <a:tileRect/>
          </a:gradFill>
          <a:ln w="9525">
            <a:noFill/>
          </a:ln>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eaLnBrk="1" hangingPunct="1">
              <a:spcBef>
                <a:spcPct val="0"/>
              </a:spcBef>
              <a:buNone/>
            </a:pPr>
            <a:endParaRPr lang="zh-CN" altLang="en-US" sz="1800" dirty="0">
              <a:ea typeface="宋体" panose="02010600030101010101" pitchFamily="2" charset="-122"/>
            </a:endParaRPr>
          </a:p>
        </p:txBody>
      </p:sp>
    </p:spTree>
  </p:cSld>
  <p:clrMapOvr>
    <a:masterClrMapping/>
  </p:clrMapOvr>
  <p:transition spd="slow"/>
</p:sld>
</file>

<file path=ppt/theme/theme1.xml><?xml version="1.0" encoding="utf-8"?>
<a:theme xmlns:a="http://schemas.openxmlformats.org/drawingml/2006/main" name="579TGp_makeup_light">
  <a:themeElements>
    <a:clrScheme name="579TGp_makeup_light 3">
      <a:dk1>
        <a:srgbClr val="000000"/>
      </a:dk1>
      <a:lt1>
        <a:srgbClr val="FFFFFF"/>
      </a:lt1>
      <a:dk2>
        <a:srgbClr val="5C1767"/>
      </a:dk2>
      <a:lt2>
        <a:srgbClr val="808080"/>
      </a:lt2>
      <a:accent1>
        <a:srgbClr val="D87AA5"/>
      </a:accent1>
      <a:accent2>
        <a:srgbClr val="AC8CD0"/>
      </a:accent2>
      <a:accent3>
        <a:srgbClr val="FFFFFF"/>
      </a:accent3>
      <a:accent4>
        <a:srgbClr val="000000"/>
      </a:accent4>
      <a:accent5>
        <a:srgbClr val="E9BECF"/>
      </a:accent5>
      <a:accent6>
        <a:srgbClr val="9B7EBC"/>
      </a:accent6>
      <a:hlink>
        <a:srgbClr val="DA7F70"/>
      </a:hlink>
      <a:folHlink>
        <a:srgbClr val="85A3D5"/>
      </a:folHlink>
    </a:clrScheme>
    <a:fontScheme name="579TGp_makeup_ligh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en-US"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en-US"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579TGp_makeup_light 1">
        <a:dk1>
          <a:srgbClr val="000000"/>
        </a:dk1>
        <a:lt1>
          <a:srgbClr val="FFFFFF"/>
        </a:lt1>
        <a:dk2>
          <a:srgbClr val="CC3300"/>
        </a:dk2>
        <a:lt2>
          <a:srgbClr val="808080"/>
        </a:lt2>
        <a:accent1>
          <a:srgbClr val="FF6161"/>
        </a:accent1>
        <a:accent2>
          <a:srgbClr val="FFC319"/>
        </a:accent2>
        <a:accent3>
          <a:srgbClr val="FFFFFF"/>
        </a:accent3>
        <a:accent4>
          <a:srgbClr val="000000"/>
        </a:accent4>
        <a:accent5>
          <a:srgbClr val="FFB7B7"/>
        </a:accent5>
        <a:accent6>
          <a:srgbClr val="E7B016"/>
        </a:accent6>
        <a:hlink>
          <a:srgbClr val="A8D02A"/>
        </a:hlink>
        <a:folHlink>
          <a:srgbClr val="5CB1FE"/>
        </a:folHlink>
      </a:clrScheme>
      <a:clrMap bg1="lt1" tx1="dk1" bg2="lt2" tx2="dk2" accent1="accent1" accent2="accent2" accent3="accent3" accent4="accent4" accent5="accent5" accent6="accent6" hlink="hlink" folHlink="folHlink"/>
    </a:extraClrScheme>
    <a:extraClrScheme>
      <a:clrScheme name="579TGp_makeup_light 2">
        <a:dk1>
          <a:srgbClr val="000000"/>
        </a:dk1>
        <a:lt1>
          <a:srgbClr val="FFFFFF"/>
        </a:lt1>
        <a:dk2>
          <a:srgbClr val="006699"/>
        </a:dk2>
        <a:lt2>
          <a:srgbClr val="808080"/>
        </a:lt2>
        <a:accent1>
          <a:srgbClr val="78ABDA"/>
        </a:accent1>
        <a:accent2>
          <a:srgbClr val="8BD1C4"/>
        </a:accent2>
        <a:accent3>
          <a:srgbClr val="FFFFFF"/>
        </a:accent3>
        <a:accent4>
          <a:srgbClr val="000000"/>
        </a:accent4>
        <a:accent5>
          <a:srgbClr val="BED2EA"/>
        </a:accent5>
        <a:accent6>
          <a:srgbClr val="7DBDB1"/>
        </a:accent6>
        <a:hlink>
          <a:srgbClr val="89D278"/>
        </a:hlink>
        <a:folHlink>
          <a:srgbClr val="CEC08C"/>
        </a:folHlink>
      </a:clrScheme>
      <a:clrMap bg1="lt1" tx1="dk1" bg2="lt2" tx2="dk2" accent1="accent1" accent2="accent2" accent3="accent3" accent4="accent4" accent5="accent5" accent6="accent6" hlink="hlink" folHlink="folHlink"/>
    </a:extraClrScheme>
    <a:extraClrScheme>
      <a:clrScheme name="579TGp_makeup_light 3">
        <a:dk1>
          <a:srgbClr val="000000"/>
        </a:dk1>
        <a:lt1>
          <a:srgbClr val="FFFFFF"/>
        </a:lt1>
        <a:dk2>
          <a:srgbClr val="5C1767"/>
        </a:dk2>
        <a:lt2>
          <a:srgbClr val="808080"/>
        </a:lt2>
        <a:accent1>
          <a:srgbClr val="D87AA5"/>
        </a:accent1>
        <a:accent2>
          <a:srgbClr val="AC8CD0"/>
        </a:accent2>
        <a:accent3>
          <a:srgbClr val="FFFFFF"/>
        </a:accent3>
        <a:accent4>
          <a:srgbClr val="000000"/>
        </a:accent4>
        <a:accent5>
          <a:srgbClr val="E9BECF"/>
        </a:accent5>
        <a:accent6>
          <a:srgbClr val="9B7EBC"/>
        </a:accent6>
        <a:hlink>
          <a:srgbClr val="DA7F70"/>
        </a:hlink>
        <a:folHlink>
          <a:srgbClr val="85A3D5"/>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579TGp_makeup_light">
  <a:themeElements>
    <a:clrScheme name="1_579TGp_makeup_light 3">
      <a:dk1>
        <a:srgbClr val="000000"/>
      </a:dk1>
      <a:lt1>
        <a:srgbClr val="FFFFFF"/>
      </a:lt1>
      <a:dk2>
        <a:srgbClr val="5C1767"/>
      </a:dk2>
      <a:lt2>
        <a:srgbClr val="808080"/>
      </a:lt2>
      <a:accent1>
        <a:srgbClr val="D87AA5"/>
      </a:accent1>
      <a:accent2>
        <a:srgbClr val="AC8CD0"/>
      </a:accent2>
      <a:accent3>
        <a:srgbClr val="FFFFFF"/>
      </a:accent3>
      <a:accent4>
        <a:srgbClr val="000000"/>
      </a:accent4>
      <a:accent5>
        <a:srgbClr val="E9BECF"/>
      </a:accent5>
      <a:accent6>
        <a:srgbClr val="9B7EBC"/>
      </a:accent6>
      <a:hlink>
        <a:srgbClr val="DA7F70"/>
      </a:hlink>
      <a:folHlink>
        <a:srgbClr val="85A3D5"/>
      </a:folHlink>
    </a:clrScheme>
    <a:fontScheme name="1_579TGp_makeup_ligh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en-US"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en-US"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1_579TGp_makeup_light 1">
        <a:dk1>
          <a:srgbClr val="000000"/>
        </a:dk1>
        <a:lt1>
          <a:srgbClr val="FFFFFF"/>
        </a:lt1>
        <a:dk2>
          <a:srgbClr val="CC3300"/>
        </a:dk2>
        <a:lt2>
          <a:srgbClr val="808080"/>
        </a:lt2>
        <a:accent1>
          <a:srgbClr val="FF6161"/>
        </a:accent1>
        <a:accent2>
          <a:srgbClr val="FFC319"/>
        </a:accent2>
        <a:accent3>
          <a:srgbClr val="FFFFFF"/>
        </a:accent3>
        <a:accent4>
          <a:srgbClr val="000000"/>
        </a:accent4>
        <a:accent5>
          <a:srgbClr val="FFB7B7"/>
        </a:accent5>
        <a:accent6>
          <a:srgbClr val="E7B016"/>
        </a:accent6>
        <a:hlink>
          <a:srgbClr val="A8D02A"/>
        </a:hlink>
        <a:folHlink>
          <a:srgbClr val="5CB1FE"/>
        </a:folHlink>
      </a:clrScheme>
      <a:clrMap bg1="lt1" tx1="dk1" bg2="lt2" tx2="dk2" accent1="accent1" accent2="accent2" accent3="accent3" accent4="accent4" accent5="accent5" accent6="accent6" hlink="hlink" folHlink="folHlink"/>
    </a:extraClrScheme>
    <a:extraClrScheme>
      <a:clrScheme name="1_579TGp_makeup_light 2">
        <a:dk1>
          <a:srgbClr val="000000"/>
        </a:dk1>
        <a:lt1>
          <a:srgbClr val="FFFFFF"/>
        </a:lt1>
        <a:dk2>
          <a:srgbClr val="006699"/>
        </a:dk2>
        <a:lt2>
          <a:srgbClr val="808080"/>
        </a:lt2>
        <a:accent1>
          <a:srgbClr val="78ABDA"/>
        </a:accent1>
        <a:accent2>
          <a:srgbClr val="8BD1C4"/>
        </a:accent2>
        <a:accent3>
          <a:srgbClr val="FFFFFF"/>
        </a:accent3>
        <a:accent4>
          <a:srgbClr val="000000"/>
        </a:accent4>
        <a:accent5>
          <a:srgbClr val="BED2EA"/>
        </a:accent5>
        <a:accent6>
          <a:srgbClr val="7DBDB1"/>
        </a:accent6>
        <a:hlink>
          <a:srgbClr val="89D278"/>
        </a:hlink>
        <a:folHlink>
          <a:srgbClr val="CEC08C"/>
        </a:folHlink>
      </a:clrScheme>
      <a:clrMap bg1="lt1" tx1="dk1" bg2="lt2" tx2="dk2" accent1="accent1" accent2="accent2" accent3="accent3" accent4="accent4" accent5="accent5" accent6="accent6" hlink="hlink" folHlink="folHlink"/>
    </a:extraClrScheme>
    <a:extraClrScheme>
      <a:clrScheme name="1_579TGp_makeup_light 3">
        <a:dk1>
          <a:srgbClr val="000000"/>
        </a:dk1>
        <a:lt1>
          <a:srgbClr val="FFFFFF"/>
        </a:lt1>
        <a:dk2>
          <a:srgbClr val="5C1767"/>
        </a:dk2>
        <a:lt2>
          <a:srgbClr val="808080"/>
        </a:lt2>
        <a:accent1>
          <a:srgbClr val="D87AA5"/>
        </a:accent1>
        <a:accent2>
          <a:srgbClr val="AC8CD0"/>
        </a:accent2>
        <a:accent3>
          <a:srgbClr val="FFFFFF"/>
        </a:accent3>
        <a:accent4>
          <a:srgbClr val="000000"/>
        </a:accent4>
        <a:accent5>
          <a:srgbClr val="E9BECF"/>
        </a:accent5>
        <a:accent6>
          <a:srgbClr val="9B7EBC"/>
        </a:accent6>
        <a:hlink>
          <a:srgbClr val="DA7F70"/>
        </a:hlink>
        <a:folHlink>
          <a:srgbClr val="85A3D5"/>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4062</Words>
  <Application>WPS 演示</Application>
  <PresentationFormat>全屏显示(4:3)</PresentationFormat>
  <Paragraphs>399</Paragraphs>
  <Slides>39</Slides>
  <Notes>0</Notes>
  <HiddenSlides>0</HiddenSlides>
  <MMClips>0</MMClips>
  <ScaleCrop>false</ScaleCrop>
  <HeadingPairs>
    <vt:vector size="6" baseType="variant">
      <vt:variant>
        <vt:lpstr>已用的字体</vt:lpstr>
      </vt:variant>
      <vt:variant>
        <vt:i4>25</vt:i4>
      </vt:variant>
      <vt:variant>
        <vt:lpstr>主题</vt:lpstr>
      </vt:variant>
      <vt:variant>
        <vt:i4>2</vt:i4>
      </vt:variant>
      <vt:variant>
        <vt:lpstr>幻灯片标题</vt:lpstr>
      </vt:variant>
      <vt:variant>
        <vt:i4>39</vt:i4>
      </vt:variant>
    </vt:vector>
  </HeadingPairs>
  <TitlesOfParts>
    <vt:vector size="66" baseType="lpstr">
      <vt:lpstr>Arial</vt:lpstr>
      <vt:lpstr>宋体</vt:lpstr>
      <vt:lpstr>Wingdings</vt:lpstr>
      <vt:lpstr>Arial Black</vt:lpstr>
      <vt:lpstr>方正黑体简体</vt:lpstr>
      <vt:lpstr>微软雅黑</vt:lpstr>
      <vt:lpstr>方正水柱简体</vt:lpstr>
      <vt:lpstr>隶书</vt:lpstr>
      <vt:lpstr>方正粗倩简体</vt:lpstr>
      <vt:lpstr>仿宋</vt:lpstr>
      <vt:lpstr>楷体_GB2312</vt:lpstr>
      <vt:lpstr>新宋体</vt:lpstr>
      <vt:lpstr>黑体</vt:lpstr>
      <vt:lpstr>方正楷体简体</vt:lpstr>
      <vt:lpstr>楷体</vt:lpstr>
      <vt:lpstr>Times New Roman</vt:lpstr>
      <vt:lpstr>方正书宋</vt:lpstr>
      <vt:lpstr>方正仿宋简体</vt:lpstr>
      <vt:lpstr>Symbol</vt:lpstr>
      <vt:lpstr>方正书宋简体</vt:lpstr>
      <vt:lpstr>方正楷体简体</vt:lpstr>
      <vt:lpstr>Arial Unicode MS</vt:lpstr>
      <vt:lpstr>Hiragino Sans GB W3</vt:lpstr>
      <vt:lpstr>Segoe Print</vt:lpstr>
      <vt:lpstr>Calibri</vt:lpstr>
      <vt:lpstr>579TGp_makeup_light</vt:lpstr>
      <vt:lpstr>1_579TGp_makeup_light</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5.2 运输的基本方式</vt:lpstr>
      <vt:lpstr>5.2 运输的基本方式</vt:lpstr>
      <vt:lpstr>PowerPoint 演示文稿</vt:lpstr>
      <vt:lpstr>PowerPoint 演示文稿</vt:lpstr>
      <vt:lpstr>PowerPoint 演示文稿</vt:lpstr>
      <vt:lpstr>PowerPoint 演示文稿</vt:lpstr>
      <vt:lpstr>5.2 运输的基本方式</vt:lpstr>
      <vt:lpstr>PowerPoint 演示文稿</vt:lpstr>
      <vt:lpstr>5.2 运输的基本方式</vt:lpstr>
      <vt:lpstr>PowerPoint 演示文稿</vt:lpstr>
      <vt:lpstr>5.2 运输的基本方式</vt:lpstr>
      <vt:lpstr>PowerPoint 演示文稿</vt:lpstr>
      <vt:lpstr>5.2 运输的基本方式</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5.3 运输的新模式</vt:lpstr>
      <vt:lpstr>5.4 运输管理</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WPS_1601625698</cp:lastModifiedBy>
  <cp:revision>4</cp:revision>
  <dcterms:created xsi:type="dcterms:W3CDTF">2021-03-23T23:55:50Z</dcterms:created>
  <dcterms:modified xsi:type="dcterms:W3CDTF">2021-03-24T01:17:45Z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849CD591E66E47758E02E5AD3B1F40C8</vt:lpwstr>
  </property>
  <property fmtid="{D5CDD505-2E9C-101B-9397-08002B2CF9AE}" pid="3" name="KSOProductBuildVer">
    <vt:lpwstr>2052-11.1.0.10356</vt:lpwstr>
  </property>
</Properties>
</file>