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84" r:id="rId5"/>
    <p:sldMasterId id="2147483696" r:id="rId6"/>
    <p:sldMasterId id="2147483708" r:id="rId7"/>
    <p:sldMasterId id="2147483720" r:id="rId8"/>
    <p:sldMasterId id="2147483732" r:id="rId9"/>
    <p:sldMasterId id="2147483744" r:id="rId10"/>
    <p:sldMasterId id="2147483756" r:id="rId11"/>
    <p:sldMasterId id="2147483768" r:id="rId12"/>
    <p:sldMasterId id="2147483780" r:id="rId13"/>
    <p:sldMasterId id="2147483792" r:id="rId14"/>
    <p:sldMasterId id="2147483804" r:id="rId15"/>
    <p:sldMasterId id="2147483816" r:id="rId16"/>
    <p:sldMasterId id="2147483828" r:id="rId17"/>
  </p:sldMasterIdLst>
  <p:notesMasterIdLst>
    <p:notesMasterId r:id="rId19"/>
  </p:notesMasterIdLst>
  <p:sldIdLst>
    <p:sldId id="256" r:id="rId18"/>
    <p:sldId id="257" r:id="rId20"/>
    <p:sldId id="258" r:id="rId21"/>
    <p:sldId id="261" r:id="rId22"/>
    <p:sldId id="262" r:id="rId23"/>
    <p:sldId id="263" r:id="rId24"/>
    <p:sldId id="418" r:id="rId25"/>
    <p:sldId id="394" r:id="rId26"/>
    <p:sldId id="326" r:id="rId27"/>
    <p:sldId id="362" r:id="rId28"/>
    <p:sldId id="288" r:id="rId29"/>
    <p:sldId id="307" r:id="rId30"/>
    <p:sldId id="308" r:id="rId31"/>
    <p:sldId id="374" r:id="rId32"/>
    <p:sldId id="443" r:id="rId33"/>
    <p:sldId id="379" r:id="rId34"/>
    <p:sldId id="380" r:id="rId35"/>
    <p:sldId id="381" r:id="rId36"/>
    <p:sldId id="382" r:id="rId37"/>
    <p:sldId id="383" r:id="rId38"/>
    <p:sldId id="384" r:id="rId39"/>
    <p:sldId id="385" r:id="rId40"/>
    <p:sldId id="386" r:id="rId41"/>
    <p:sldId id="387" r:id="rId42"/>
    <p:sldId id="388" r:id="rId43"/>
    <p:sldId id="389" r:id="rId44"/>
    <p:sldId id="390" r:id="rId45"/>
    <p:sldId id="391" r:id="rId46"/>
    <p:sldId id="282" r:id="rId47"/>
    <p:sldId id="283" r:id="rId48"/>
  </p:sldIdLst>
  <p:sldSz cx="12192000" cy="6858000"/>
  <p:notesSz cx="6858000" cy="9144000"/>
  <p:defaultTextStyle>
    <a:defPPr>
      <a:defRPr lang="zh-CN"/>
    </a:defPPr>
    <a:lvl1pPr marL="0" lvl="0" indent="0" algn="l" rtl="0" eaLnBrk="1" fontAlgn="base" latinLnBrk="0" hangingPunct="1">
      <a:lnSpc>
        <a:spcPct val="100000"/>
      </a:lnSpc>
      <a:spcBef>
        <a:spcPct val="0"/>
      </a:spcBef>
      <a:spcAft>
        <a:spcPct val="0"/>
      </a:spcAft>
      <a:buClr>
        <a:srgbClr val="000000"/>
      </a:buClr>
      <a:buSzPct val="100000"/>
      <a:buFont typeface="Times New Roman" panose="02020603050405020304" charset="0"/>
      <a:buNone/>
      <a:defRPr u="none" kern="1200" baseline="0">
        <a:solidFill>
          <a:schemeClr val="tx1"/>
        </a:solidFill>
        <a:latin typeface="微软雅黑" panose="020B0503020204020204" pitchFamily="34" charset="-122"/>
        <a:ea typeface="微软雅黑" panose="020B0503020204020204" pitchFamily="34" charset="-122"/>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491"/>
    <p:restoredTop sz="96313"/>
  </p:normalViewPr>
  <p:slideViewPr>
    <p:cSldViewPr snapToGrid="0" showGuides="1">
      <p:cViewPr varScale="1">
        <p:scale>
          <a:sx n="67" d="100"/>
          <a:sy n="67" d="100"/>
        </p:scale>
        <p:origin x="-840" y="-90"/>
      </p:cViewPr>
      <p:guideLst>
        <p:guide orient="horz" pos="578"/>
        <p:guide orient="horz" pos="712"/>
        <p:guide orient="horz" pos="3942"/>
        <p:guide pos="508"/>
        <p:guide pos="7336"/>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6" cy="72006"/>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Master" Target="slideMasters/slideMaster4.xml"/><Relationship Id="rId49" Type="http://schemas.openxmlformats.org/officeDocument/2006/relationships/presProps" Target="presProps.xml"/><Relationship Id="rId48" Type="http://schemas.openxmlformats.org/officeDocument/2006/relationships/slide" Target="slides/slide30.xml"/><Relationship Id="rId47" Type="http://schemas.openxmlformats.org/officeDocument/2006/relationships/slide" Target="slides/slide29.xml"/><Relationship Id="rId46" Type="http://schemas.openxmlformats.org/officeDocument/2006/relationships/slide" Target="slides/slide28.xml"/><Relationship Id="rId45" Type="http://schemas.openxmlformats.org/officeDocument/2006/relationships/slide" Target="slides/slide27.xml"/><Relationship Id="rId44" Type="http://schemas.openxmlformats.org/officeDocument/2006/relationships/slide" Target="slides/slide26.xml"/><Relationship Id="rId43" Type="http://schemas.openxmlformats.org/officeDocument/2006/relationships/slide" Target="slides/slide25.xml"/><Relationship Id="rId42" Type="http://schemas.openxmlformats.org/officeDocument/2006/relationships/slide" Target="slides/slide24.xml"/><Relationship Id="rId41" Type="http://schemas.openxmlformats.org/officeDocument/2006/relationships/slide" Target="slides/slide23.xml"/><Relationship Id="rId40" Type="http://schemas.openxmlformats.org/officeDocument/2006/relationships/slide" Target="slides/slide22.xml"/><Relationship Id="rId4" Type="http://schemas.openxmlformats.org/officeDocument/2006/relationships/slideMaster" Target="slideMasters/slideMaster3.xml"/><Relationship Id="rId39" Type="http://schemas.openxmlformats.org/officeDocument/2006/relationships/slide" Target="slides/slide21.xml"/><Relationship Id="rId38" Type="http://schemas.openxmlformats.org/officeDocument/2006/relationships/slide" Target="slides/slide20.xml"/><Relationship Id="rId37" Type="http://schemas.openxmlformats.org/officeDocument/2006/relationships/slide" Target="slides/slide19.xml"/><Relationship Id="rId36" Type="http://schemas.openxmlformats.org/officeDocument/2006/relationships/slide" Target="slides/slide18.xml"/><Relationship Id="rId35" Type="http://schemas.openxmlformats.org/officeDocument/2006/relationships/slide" Target="slides/slide17.xml"/><Relationship Id="rId34" Type="http://schemas.openxmlformats.org/officeDocument/2006/relationships/slide" Target="slides/slide16.xml"/><Relationship Id="rId33" Type="http://schemas.openxmlformats.org/officeDocument/2006/relationships/slide" Target="slides/slide15.xml"/><Relationship Id="rId32" Type="http://schemas.openxmlformats.org/officeDocument/2006/relationships/slide" Target="slides/slide14.xml"/><Relationship Id="rId31" Type="http://schemas.openxmlformats.org/officeDocument/2006/relationships/slide" Target="slides/slide13.xml"/><Relationship Id="rId30" Type="http://schemas.openxmlformats.org/officeDocument/2006/relationships/slide" Target="slides/slide12.xml"/><Relationship Id="rId3" Type="http://schemas.openxmlformats.org/officeDocument/2006/relationships/slideMaster" Target="slideMasters/slideMaster2.xml"/><Relationship Id="rId29" Type="http://schemas.openxmlformats.org/officeDocument/2006/relationships/slide" Target="slides/slide11.xml"/><Relationship Id="rId28" Type="http://schemas.openxmlformats.org/officeDocument/2006/relationships/slide" Target="slides/slide10.xml"/><Relationship Id="rId27" Type="http://schemas.openxmlformats.org/officeDocument/2006/relationships/slide" Target="slides/slide9.xml"/><Relationship Id="rId26" Type="http://schemas.openxmlformats.org/officeDocument/2006/relationships/slide" Target="slides/slide8.xml"/><Relationship Id="rId25" Type="http://schemas.openxmlformats.org/officeDocument/2006/relationships/slide" Target="slides/slide7.xml"/><Relationship Id="rId24" Type="http://schemas.openxmlformats.org/officeDocument/2006/relationships/slide" Target="slides/slide6.xml"/><Relationship Id="rId23" Type="http://schemas.openxmlformats.org/officeDocument/2006/relationships/slide" Target="slides/slide5.xml"/><Relationship Id="rId22" Type="http://schemas.openxmlformats.org/officeDocument/2006/relationships/slide" Target="slides/slide4.xml"/><Relationship Id="rId21" Type="http://schemas.openxmlformats.org/officeDocument/2006/relationships/slide" Target="slides/slide3.xml"/><Relationship Id="rId20" Type="http://schemas.openxmlformats.org/officeDocument/2006/relationships/slide" Target="slides/slide2.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xml"/><Relationship Id="rId17" Type="http://schemas.openxmlformats.org/officeDocument/2006/relationships/slideMaster" Target="slideMasters/slideMaster16.xml"/><Relationship Id="rId16" Type="http://schemas.openxmlformats.org/officeDocument/2006/relationships/slideMaster" Target="slideMasters/slideMaster15.xml"/><Relationship Id="rId15" Type="http://schemas.openxmlformats.org/officeDocument/2006/relationships/slideMaster" Target="slideMasters/slideMaster14.xml"/><Relationship Id="rId14" Type="http://schemas.openxmlformats.org/officeDocument/2006/relationships/slideMaster" Target="slideMasters/slideMaster13.xml"/><Relationship Id="rId13" Type="http://schemas.openxmlformats.org/officeDocument/2006/relationships/slideMaster" Target="slideMasters/slideMaster12.xml"/><Relationship Id="rId12" Type="http://schemas.openxmlformats.org/officeDocument/2006/relationships/slideMaster" Target="slideMasters/slideMaster11.xml"/><Relationship Id="rId11" Type="http://schemas.openxmlformats.org/officeDocument/2006/relationships/slideMaster" Target="slideMasters/slideMaster10.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482" name="页眉占位符 20481"/>
          <p:cNvSpPr>
            <a:spLocks noGrp="1"/>
          </p:cNvSpPr>
          <p:nvPr>
            <p:ph type="hdr" sz="quarter"/>
          </p:nvPr>
        </p:nvSpPr>
        <p:spPr>
          <a:xfrm>
            <a:off x="0" y="0"/>
            <a:ext cx="2971800" cy="458788"/>
          </a:xfrm>
          <a:prstGeom prst="rect">
            <a:avLst/>
          </a:prstGeom>
          <a:noFill/>
          <a:ln w="9525">
            <a:noFill/>
          </a:ln>
        </p:spPr>
        <p:txBody>
          <a:bodyPr/>
          <a:p>
            <a:pPr marL="0" lvl="0" indent="0" eaLnBrk="1" latinLnBrk="0" hangingPunct="1">
              <a:buClr>
                <a:srgbClr val="000000"/>
              </a:buClr>
              <a:buSzPct val="100000"/>
              <a:buNone/>
            </a:pPr>
            <a:endParaRPr sz="1200"/>
          </a:p>
        </p:txBody>
      </p:sp>
      <p:sp>
        <p:nvSpPr>
          <p:cNvPr id="20483" name="日期占位符 20482"/>
          <p:cNvSpPr>
            <a:spLocks noGrp="1"/>
          </p:cNvSpPr>
          <p:nvPr>
            <p:ph type="dt" idx="1"/>
          </p:nvPr>
        </p:nvSpPr>
        <p:spPr>
          <a:xfrm>
            <a:off x="3884613" y="0"/>
            <a:ext cx="2971800" cy="458788"/>
          </a:xfrm>
          <a:prstGeom prst="rect">
            <a:avLst/>
          </a:prstGeom>
          <a:noFill/>
          <a:ln w="9525">
            <a:noFill/>
          </a:ln>
        </p:spPr>
        <p:txBody>
          <a:bodyPr/>
          <a:p>
            <a:pPr marL="0" lvl="0" indent="0" algn="r" eaLnBrk="1" latinLnBrk="0" hangingPunct="1">
              <a:buClr>
                <a:srgbClr val="000000"/>
              </a:buClr>
              <a:buSzPct val="100000"/>
              <a:buNone/>
            </a:pPr>
            <a:endParaRPr lang="en-US" altLang="zh-CN" sz="1200" dirty="0">
              <a:latin typeface="等线" panose="02010600030101010101" pitchFamily="2" charset="-122"/>
              <a:ea typeface="等线" panose="02010600030101010101" pitchFamily="2" charset="-122"/>
            </a:endParaRPr>
          </a:p>
        </p:txBody>
      </p:sp>
      <p:sp>
        <p:nvSpPr>
          <p:cNvPr id="20484" name="幻灯片图像占位符 20483"/>
          <p:cNvSpPr>
            <a:spLocks noGrp="1" noChangeAspect="1"/>
          </p:cNvSpPr>
          <p:nvPr>
            <p:ph type="sldImg" idx="2"/>
          </p:nvPr>
        </p:nvSpPr>
        <p:spPr>
          <a:xfrm>
            <a:off x="685800" y="1143000"/>
            <a:ext cx="5486400" cy="3086100"/>
          </a:xfrm>
          <a:prstGeom prst="rect">
            <a:avLst/>
          </a:prstGeom>
          <a:ln w="12700" cap="flat" cmpd="sng">
            <a:solidFill>
              <a:srgbClr val="000000"/>
            </a:solidFill>
            <a:prstDash val="solid"/>
            <a:miter/>
            <a:headEnd type="none" w="med" len="med"/>
            <a:tailEnd type="none" w="med" len="med"/>
          </a:ln>
        </p:spPr>
      </p:sp>
      <p:sp>
        <p:nvSpPr>
          <p:cNvPr id="20485" name="文本占位符 20484"/>
          <p:cNvSpPr>
            <a:spLocks noGrp="1"/>
          </p:cNvSpPr>
          <p:nvPr>
            <p:ph type="body" sz="quarter" idx="3"/>
          </p:nvPr>
        </p:nvSpPr>
        <p:spPr>
          <a:xfrm>
            <a:off x="685800" y="4400550"/>
            <a:ext cx="5486400" cy="3600450"/>
          </a:xfrm>
          <a:prstGeom prst="rect">
            <a:avLst/>
          </a:prstGeom>
          <a:noFill/>
          <a:ln w="9525">
            <a:noFill/>
          </a:ln>
        </p:spPr>
        <p:txBody>
          <a:bodyPr/>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20486" name="页脚占位符 20485"/>
          <p:cNvSpPr>
            <a:spLocks noGrp="1"/>
          </p:cNvSpPr>
          <p:nvPr>
            <p:ph type="ftr" sz="quarter" idx="4"/>
          </p:nvPr>
        </p:nvSpPr>
        <p:spPr>
          <a:xfrm>
            <a:off x="0" y="8685213"/>
            <a:ext cx="2971800" cy="458787"/>
          </a:xfrm>
          <a:prstGeom prst="rect">
            <a:avLst/>
          </a:prstGeom>
          <a:noFill/>
          <a:ln w="9525">
            <a:noFill/>
          </a:ln>
        </p:spPr>
        <p:txBody>
          <a:bodyPr anchor="b"/>
          <a:p>
            <a:pPr marL="0" lvl="0" indent="0" eaLnBrk="1" latinLnBrk="0" hangingPunct="1">
              <a:buClr>
                <a:srgbClr val="000000"/>
              </a:buClr>
              <a:buSzPct val="100000"/>
              <a:buNone/>
            </a:pPr>
            <a:endParaRPr sz="1200"/>
          </a:p>
        </p:txBody>
      </p:sp>
      <p:sp>
        <p:nvSpPr>
          <p:cNvPr id="20487" name="灯片编号占位符 20486"/>
          <p:cNvSpPr>
            <a:spLocks noGrp="1"/>
          </p:cNvSpPr>
          <p:nvPr>
            <p:ph type="sldNum" sz="quarter" idx="5"/>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fld id="{9A0DB2DC-4C9A-4742-B13C-FB6460FD3503}" type="slidenum">
              <a:rPr lang="en-US" altLang="zh-CN" sz="1200"/>
            </a:fld>
            <a:endParaRPr lang="en-US" altLang="zh-CN" sz="1200" dirty="0"/>
          </a:p>
        </p:txBody>
      </p:sp>
    </p:spTree>
  </p:cSld>
  <p:clrMap bg1="lt1" tx1="dk1" bg2="lt2" tx2="dk2" accent1="accent1" accent2="accent2" accent3="accent3" accent4="accent4" accent5="accent5" accent6="accent6" hlink="hlink" folHlink="folHlink"/>
  <p:hf sldNum="0" hdr="0" ftr="0" dt="0"/>
  <p:notesStyle>
    <a:lvl1pPr marL="0" lvl="0" indent="0" algn="l" rtl="0" eaLnBrk="0" fontAlgn="base" latinLnBrk="0" hangingPunct="0">
      <a:lnSpc>
        <a:spcPct val="100000"/>
      </a:lnSpc>
      <a:spcBef>
        <a:spcPct val="0"/>
      </a:spcBef>
      <a:spcAft>
        <a:spcPct val="0"/>
      </a:spcAft>
      <a:buSzPct val="100000"/>
      <a:buFont typeface="Times New Roman" panose="02020603050405020304" charset="0"/>
      <a:buNone/>
      <a:defRPr sz="1200" u="none" kern="1200" baseline="0">
        <a:solidFill>
          <a:schemeClr val="tx1"/>
        </a:solidFill>
        <a:latin typeface="等线" panose="02010600030101010101" pitchFamily="2" charset="-122"/>
        <a:ea typeface="等线" panose="02010600030101010101" pitchFamily="2" charset="-122"/>
      </a:defRPr>
    </a:lvl1pPr>
    <a:lvl2pPr marL="457200" lvl="1" indent="0" algn="l" rtl="0" eaLnBrk="0" fontAlgn="base" latinLnBrk="0" hangingPunct="0">
      <a:lnSpc>
        <a:spcPct val="100000"/>
      </a:lnSpc>
      <a:spcBef>
        <a:spcPct val="0"/>
      </a:spcBef>
      <a:spcAft>
        <a:spcPct val="0"/>
      </a:spcAft>
      <a:buSzPct val="100000"/>
      <a:buFont typeface="Arial" panose="020B0604020202020204" pitchFamily="34" charset="0"/>
      <a:buNone/>
      <a:defRPr sz="1200" u="none" kern="1200" baseline="0">
        <a:solidFill>
          <a:schemeClr val="tx1"/>
        </a:solidFill>
        <a:latin typeface="等线" panose="02010600030101010101" pitchFamily="2" charset="-122"/>
        <a:ea typeface="等线" panose="02010600030101010101" pitchFamily="2" charset="-122"/>
      </a:defRPr>
    </a:lvl2pPr>
    <a:lvl3pPr marL="914400" lvl="2" indent="0" algn="l" rtl="0" eaLnBrk="0" fontAlgn="base" latinLnBrk="0" hangingPunct="0">
      <a:lnSpc>
        <a:spcPct val="100000"/>
      </a:lnSpc>
      <a:spcBef>
        <a:spcPct val="0"/>
      </a:spcBef>
      <a:spcAft>
        <a:spcPct val="0"/>
      </a:spcAft>
      <a:buSzPct val="100000"/>
      <a:buFont typeface="Arial" panose="020B0604020202020204" pitchFamily="34" charset="0"/>
      <a:buNone/>
      <a:defRPr sz="1200" u="none" kern="1200" baseline="0">
        <a:solidFill>
          <a:schemeClr val="tx1"/>
        </a:solidFill>
        <a:latin typeface="等线" panose="02010600030101010101" pitchFamily="2" charset="-122"/>
        <a:ea typeface="等线" panose="02010600030101010101" pitchFamily="2" charset="-122"/>
      </a:defRPr>
    </a:lvl3pPr>
    <a:lvl4pPr marL="1371600" lvl="3" indent="0" algn="l" rtl="0" eaLnBrk="0" fontAlgn="base" latinLnBrk="0" hangingPunct="0">
      <a:lnSpc>
        <a:spcPct val="100000"/>
      </a:lnSpc>
      <a:spcBef>
        <a:spcPct val="0"/>
      </a:spcBef>
      <a:spcAft>
        <a:spcPct val="0"/>
      </a:spcAft>
      <a:buSzPct val="100000"/>
      <a:buFont typeface="Arial" panose="020B0604020202020204" pitchFamily="34" charset="0"/>
      <a:buNone/>
      <a:defRPr sz="1200" u="none" kern="1200" baseline="0">
        <a:solidFill>
          <a:schemeClr val="tx1"/>
        </a:solidFill>
        <a:latin typeface="等线" panose="02010600030101010101" pitchFamily="2" charset="-122"/>
        <a:ea typeface="等线" panose="02010600030101010101" pitchFamily="2" charset="-122"/>
      </a:defRPr>
    </a:lvl4pPr>
    <a:lvl5pPr marL="1828800" lvl="4" indent="0" algn="l" rtl="0" eaLnBrk="0" fontAlgn="base" latinLnBrk="0" hangingPunct="0">
      <a:lnSpc>
        <a:spcPct val="100000"/>
      </a:lnSpc>
      <a:spcBef>
        <a:spcPct val="0"/>
      </a:spcBef>
      <a:spcAft>
        <a:spcPct val="0"/>
      </a:spcAft>
      <a:buSzPct val="100000"/>
      <a:buFont typeface="Arial" panose="020B0604020202020204" pitchFamily="34" charset="0"/>
      <a:buNone/>
      <a:defRPr sz="1200" u="none" kern="1200" baseline="0">
        <a:solidFill>
          <a:schemeClr val="tx1"/>
        </a:solidFill>
        <a:latin typeface="等线" panose="02010600030101010101" pitchFamily="2" charset="-122"/>
        <a:ea typeface="等线" panose="02010600030101010101" pitchFamily="2" charset="-122"/>
      </a:defRPr>
    </a:lvl5pPr>
    <a:lvl6pPr marL="2286000" lvl="5" indent="0" algn="l" rtl="0" eaLnBrk="0" fontAlgn="base" latinLnBrk="0" hangingPunct="0">
      <a:lnSpc>
        <a:spcPct val="100000"/>
      </a:lnSpc>
      <a:spcBef>
        <a:spcPct val="0"/>
      </a:spcBef>
      <a:spcAft>
        <a:spcPct val="0"/>
      </a:spcAft>
      <a:buClrTx/>
      <a:buSzPct val="100000"/>
      <a:buFont typeface="Arial" panose="020B0604020202020204" pitchFamily="34" charset="0"/>
      <a:buNone/>
      <a:defRPr sz="1200" u="none" kern="1200" baseline="0">
        <a:solidFill>
          <a:schemeClr val="tx1"/>
        </a:solidFill>
        <a:latin typeface="等线" panose="02010600030101010101" pitchFamily="2" charset="-122"/>
        <a:ea typeface="等线" panose="02010600030101010101" pitchFamily="2" charset="-122"/>
      </a:defRPr>
    </a:lvl6pPr>
    <a:lvl7pPr marL="2743200" lvl="6" indent="0" algn="l" rtl="0" eaLnBrk="0" fontAlgn="base" latinLnBrk="0" hangingPunct="0">
      <a:lnSpc>
        <a:spcPct val="100000"/>
      </a:lnSpc>
      <a:spcBef>
        <a:spcPct val="0"/>
      </a:spcBef>
      <a:spcAft>
        <a:spcPct val="0"/>
      </a:spcAft>
      <a:buClrTx/>
      <a:buSzPct val="100000"/>
      <a:buFont typeface="Arial" panose="020B0604020202020204" pitchFamily="34" charset="0"/>
      <a:buNone/>
      <a:defRPr sz="1200" u="none" kern="1200" baseline="0">
        <a:solidFill>
          <a:schemeClr val="tx1"/>
        </a:solidFill>
        <a:latin typeface="等线" panose="02010600030101010101" pitchFamily="2" charset="-122"/>
        <a:ea typeface="等线" panose="02010600030101010101" pitchFamily="2" charset="-122"/>
      </a:defRPr>
    </a:lvl7pPr>
    <a:lvl8pPr marL="3200400" lvl="7" indent="0" algn="l" rtl="0" eaLnBrk="0" fontAlgn="base" latinLnBrk="0" hangingPunct="0">
      <a:lnSpc>
        <a:spcPct val="100000"/>
      </a:lnSpc>
      <a:spcBef>
        <a:spcPct val="0"/>
      </a:spcBef>
      <a:spcAft>
        <a:spcPct val="0"/>
      </a:spcAft>
      <a:buClrTx/>
      <a:buSzPct val="100000"/>
      <a:buFont typeface="Arial" panose="020B0604020202020204" pitchFamily="34" charset="0"/>
      <a:buNone/>
      <a:defRPr sz="1200" u="none" kern="1200" baseline="0">
        <a:solidFill>
          <a:schemeClr val="tx1"/>
        </a:solidFill>
        <a:latin typeface="等线" panose="02010600030101010101" pitchFamily="2" charset="-122"/>
        <a:ea typeface="等线" panose="02010600030101010101" pitchFamily="2" charset="-122"/>
      </a:defRPr>
    </a:lvl8pPr>
    <a:lvl9pPr marL="3657600" lvl="8" indent="0" algn="l" rtl="0" eaLnBrk="0" fontAlgn="base" latinLnBrk="0" hangingPunct="0">
      <a:lnSpc>
        <a:spcPct val="100000"/>
      </a:lnSpc>
      <a:spcBef>
        <a:spcPct val="0"/>
      </a:spcBef>
      <a:spcAft>
        <a:spcPct val="0"/>
      </a:spcAft>
      <a:buClrTx/>
      <a:buSzPct val="100000"/>
      <a:buFont typeface="Arial" panose="020B0604020202020204" pitchFamily="34" charset="0"/>
      <a:buNone/>
      <a:defRPr sz="1200" u="none" kern="1200" baseline="0">
        <a:solidFill>
          <a:schemeClr val="tx1"/>
        </a:solidFill>
        <a:latin typeface="等线" panose="02010600030101010101" pitchFamily="2" charset="-122"/>
        <a:ea typeface="等线"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幻灯片图像占位符 56321"/>
          <p:cNvSpPr>
            <a:spLocks noGrp="1" noChangeAspect="1"/>
          </p:cNvSpPr>
          <p:nvPr>
            <p:ph type="sldImg"/>
          </p:nvPr>
        </p:nvSpPr>
        <p:spPr/>
      </p:sp>
      <p:sp>
        <p:nvSpPr>
          <p:cNvPr id="56323" name="文本占位符 56322"/>
          <p:cNvSpPr>
            <a:spLocks noGrp="1"/>
          </p:cNvSpPr>
          <p:nvPr>
            <p:ph type="body"/>
          </p:nvPr>
        </p:nvSpPr>
        <p:spPr>
          <a:xfrm>
            <a:off x="685800" y="4400550"/>
            <a:ext cx="5486400" cy="3600450"/>
          </a:xfrm>
          <a:noFill/>
          <a:ln w="9525">
            <a:noFill/>
          </a:ln>
        </p:spPr>
        <p:txBody>
          <a:bodyPr/>
          <a:p>
            <a:pPr marL="0" lvl="0" indent="0" eaLnBrk="1" latinLnBrk="0" hangingPunct="1">
              <a:buNone/>
            </a:pPr>
          </a:p>
        </p:txBody>
      </p:sp>
      <p:sp>
        <p:nvSpPr>
          <p:cNvPr id="56324" name="文本框 56323"/>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latin typeface="等线" panose="02010600030101010101" pitchFamily="2" charset="-122"/>
                <a:ea typeface="等线" panose="02010600030101010101" pitchFamily="2" charset="-122"/>
              </a:rPr>
              <a:t>1</a:t>
            </a:r>
            <a:endParaRPr lang="en-US" altLang="zh-CN" sz="1200">
              <a:latin typeface="等线" panose="02010600030101010101" pitchFamily="2" charset="-122"/>
              <a:ea typeface="等线"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73729"/>
          <p:cNvSpPr>
            <a:spLocks noGrp="1" noChangeAspect="1"/>
          </p:cNvSpPr>
          <p:nvPr>
            <p:ph type="sldImg"/>
          </p:nvPr>
        </p:nvSpPr>
        <p:spPr/>
      </p:sp>
      <p:sp>
        <p:nvSpPr>
          <p:cNvPr id="73731" name="文本占位符 73730"/>
          <p:cNvSpPr>
            <a:spLocks noGrp="1"/>
          </p:cNvSpPr>
          <p:nvPr>
            <p:ph type="body"/>
          </p:nvPr>
        </p:nvSpPr>
        <p:spPr>
          <a:xfrm>
            <a:off x="685800" y="4400550"/>
            <a:ext cx="5486400" cy="3600450"/>
          </a:xfrm>
          <a:noFill/>
          <a:ln w="9525">
            <a:noFill/>
          </a:ln>
        </p:spPr>
        <p:txBody>
          <a:bodyPr/>
          <a:p>
            <a:pPr marL="0" lvl="0" indent="0">
              <a:buNone/>
            </a:pPr>
          </a:p>
        </p:txBody>
      </p:sp>
      <p:sp>
        <p:nvSpPr>
          <p:cNvPr id="73732" name="文本框 73731"/>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t>18</a:t>
            </a:r>
            <a:endParaRPr lang="en-US" altLang="zh-CN"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74753"/>
          <p:cNvSpPr>
            <a:spLocks noGrp="1" noChangeAspect="1"/>
          </p:cNvSpPr>
          <p:nvPr>
            <p:ph type="sldImg"/>
          </p:nvPr>
        </p:nvSpPr>
        <p:spPr/>
      </p:sp>
      <p:sp>
        <p:nvSpPr>
          <p:cNvPr id="74755" name="文本占位符 74754"/>
          <p:cNvSpPr>
            <a:spLocks noGrp="1"/>
          </p:cNvSpPr>
          <p:nvPr>
            <p:ph type="body"/>
          </p:nvPr>
        </p:nvSpPr>
        <p:spPr>
          <a:xfrm>
            <a:off x="685800" y="4400550"/>
            <a:ext cx="5486400" cy="3600450"/>
          </a:xfrm>
          <a:noFill/>
          <a:ln w="9525">
            <a:noFill/>
          </a:ln>
        </p:spPr>
        <p:txBody>
          <a:bodyPr/>
          <a:p>
            <a:pPr marL="0" lvl="0" indent="0">
              <a:buNone/>
            </a:pPr>
          </a:p>
        </p:txBody>
      </p:sp>
      <p:sp>
        <p:nvSpPr>
          <p:cNvPr id="74756" name="文本框 74755"/>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t>19</a:t>
            </a:r>
            <a:endParaRPr lang="en-US" altLang="zh-CN"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6" name="幻灯片图像占位符 67585"/>
          <p:cNvSpPr>
            <a:spLocks noGrp="1" noChangeAspect="1"/>
          </p:cNvSpPr>
          <p:nvPr>
            <p:ph type="sldImg"/>
          </p:nvPr>
        </p:nvSpPr>
        <p:spPr/>
      </p:sp>
      <p:sp>
        <p:nvSpPr>
          <p:cNvPr id="67587" name="文本占位符 67586"/>
          <p:cNvSpPr>
            <a:spLocks noGrp="1"/>
          </p:cNvSpPr>
          <p:nvPr>
            <p:ph type="body"/>
          </p:nvPr>
        </p:nvSpPr>
        <p:spPr>
          <a:xfrm>
            <a:off x="685800" y="4400550"/>
            <a:ext cx="5486400" cy="3600450"/>
          </a:xfrm>
          <a:noFill/>
          <a:ln w="9525">
            <a:noFill/>
          </a:ln>
        </p:spPr>
        <p:txBody>
          <a:bodyPr/>
          <a:p>
            <a:pPr marL="0" lvl="0" indent="0">
              <a:buNone/>
            </a:pPr>
          </a:p>
        </p:txBody>
      </p:sp>
      <p:sp>
        <p:nvSpPr>
          <p:cNvPr id="67588" name="文本框 67587"/>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t>12</a:t>
            </a:r>
            <a:endParaRPr lang="en-US" altLang="zh-CN"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幻灯片图像占位符 68609"/>
          <p:cNvSpPr>
            <a:spLocks noGrp="1" noChangeAspect="1"/>
          </p:cNvSpPr>
          <p:nvPr>
            <p:ph type="sldImg"/>
          </p:nvPr>
        </p:nvSpPr>
        <p:spPr/>
      </p:sp>
      <p:sp>
        <p:nvSpPr>
          <p:cNvPr id="68611" name="文本占位符 68610"/>
          <p:cNvSpPr>
            <a:spLocks noGrp="1"/>
          </p:cNvSpPr>
          <p:nvPr>
            <p:ph type="body"/>
          </p:nvPr>
        </p:nvSpPr>
        <p:spPr>
          <a:xfrm>
            <a:off x="685800" y="4400550"/>
            <a:ext cx="5486400" cy="3600450"/>
          </a:xfrm>
          <a:noFill/>
          <a:ln w="9525">
            <a:noFill/>
          </a:ln>
        </p:spPr>
        <p:txBody>
          <a:bodyPr/>
          <a:p>
            <a:pPr marL="0" lvl="0" indent="0">
              <a:buNone/>
            </a:pPr>
          </a:p>
        </p:txBody>
      </p:sp>
      <p:sp>
        <p:nvSpPr>
          <p:cNvPr id="68612" name="文本框 68611"/>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t>13</a:t>
            </a:r>
            <a:endParaRPr lang="en-US" altLang="zh-CN"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幻灯片图像占位符 75777"/>
          <p:cNvSpPr>
            <a:spLocks noGrp="1" noChangeAspect="1"/>
          </p:cNvSpPr>
          <p:nvPr>
            <p:ph type="sldImg"/>
          </p:nvPr>
        </p:nvSpPr>
        <p:spPr/>
      </p:sp>
      <p:sp>
        <p:nvSpPr>
          <p:cNvPr id="75779" name="文本占位符 75778"/>
          <p:cNvSpPr>
            <a:spLocks noGrp="1"/>
          </p:cNvSpPr>
          <p:nvPr>
            <p:ph type="body"/>
          </p:nvPr>
        </p:nvSpPr>
        <p:spPr>
          <a:xfrm>
            <a:off x="685800" y="4400550"/>
            <a:ext cx="5486400" cy="3600450"/>
          </a:xfrm>
          <a:noFill/>
          <a:ln w="9525">
            <a:noFill/>
          </a:ln>
        </p:spPr>
        <p:txBody>
          <a:bodyPr/>
          <a:p>
            <a:pPr marL="0" lvl="0" indent="0">
              <a:buNone/>
            </a:pPr>
          </a:p>
        </p:txBody>
      </p:sp>
      <p:sp>
        <p:nvSpPr>
          <p:cNvPr id="75780" name="文本框 75779"/>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t>20</a:t>
            </a:r>
            <a:endParaRPr lang="en-US" altLang="zh-CN"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幻灯片图像占位符 76801"/>
          <p:cNvSpPr>
            <a:spLocks noGrp="1" noChangeAspect="1"/>
          </p:cNvSpPr>
          <p:nvPr>
            <p:ph type="sldImg"/>
          </p:nvPr>
        </p:nvSpPr>
        <p:spPr/>
      </p:sp>
      <p:sp>
        <p:nvSpPr>
          <p:cNvPr id="76803" name="文本占位符 76802"/>
          <p:cNvSpPr>
            <a:spLocks noGrp="1"/>
          </p:cNvSpPr>
          <p:nvPr>
            <p:ph type="body"/>
          </p:nvPr>
        </p:nvSpPr>
        <p:spPr>
          <a:xfrm>
            <a:off x="685800" y="4400550"/>
            <a:ext cx="5486400" cy="3600450"/>
          </a:xfrm>
          <a:noFill/>
          <a:ln w="9525">
            <a:noFill/>
          </a:ln>
        </p:spPr>
        <p:txBody>
          <a:bodyPr/>
          <a:p>
            <a:pPr marL="0" lvl="0" indent="0">
              <a:buNone/>
            </a:pPr>
          </a:p>
        </p:txBody>
      </p:sp>
      <p:sp>
        <p:nvSpPr>
          <p:cNvPr id="76804" name="文本框 76803"/>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t>15</a:t>
            </a:r>
            <a:endParaRPr lang="en-US" altLang="zh-CN"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幻灯片图像占位符 77825"/>
          <p:cNvSpPr>
            <a:spLocks noGrp="1" noChangeAspect="1"/>
          </p:cNvSpPr>
          <p:nvPr>
            <p:ph type="sldImg"/>
          </p:nvPr>
        </p:nvSpPr>
        <p:spPr/>
      </p:sp>
      <p:sp>
        <p:nvSpPr>
          <p:cNvPr id="77827" name="文本占位符 77826"/>
          <p:cNvSpPr>
            <a:spLocks noGrp="1"/>
          </p:cNvSpPr>
          <p:nvPr>
            <p:ph type="body"/>
          </p:nvPr>
        </p:nvSpPr>
        <p:spPr>
          <a:xfrm>
            <a:off x="685800" y="4400550"/>
            <a:ext cx="5486400" cy="3600450"/>
          </a:xfrm>
          <a:noFill/>
          <a:ln w="9525">
            <a:noFill/>
          </a:ln>
        </p:spPr>
        <p:txBody>
          <a:bodyPr/>
          <a:p>
            <a:pPr marL="0" lvl="0" indent="0">
              <a:buNone/>
            </a:pPr>
          </a:p>
        </p:txBody>
      </p:sp>
      <p:sp>
        <p:nvSpPr>
          <p:cNvPr id="77828" name="文本框 77827"/>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latin typeface="等线" panose="02010600030101010101" pitchFamily="2" charset="-122"/>
                <a:ea typeface="等线" panose="02010600030101010101" pitchFamily="2" charset="-122"/>
              </a:rPr>
              <a:t>16</a:t>
            </a:r>
            <a:endParaRPr lang="en-US" altLang="zh-CN" sz="1200">
              <a:latin typeface="等线" panose="02010600030101010101" pitchFamily="2" charset="-122"/>
              <a:ea typeface="等线" panose="02010600030101010101" pitchFamily="2"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78849"/>
          <p:cNvSpPr>
            <a:spLocks noGrp="1" noChangeAspect="1"/>
          </p:cNvSpPr>
          <p:nvPr>
            <p:ph type="sldImg"/>
          </p:nvPr>
        </p:nvSpPr>
        <p:spPr/>
      </p:sp>
      <p:sp>
        <p:nvSpPr>
          <p:cNvPr id="78851" name="文本占位符 78850"/>
          <p:cNvSpPr>
            <a:spLocks noGrp="1"/>
          </p:cNvSpPr>
          <p:nvPr>
            <p:ph type="body"/>
          </p:nvPr>
        </p:nvSpPr>
        <p:spPr>
          <a:xfrm>
            <a:off x="685800" y="4400550"/>
            <a:ext cx="5486400" cy="3600450"/>
          </a:xfrm>
          <a:noFill/>
          <a:ln w="9525">
            <a:noFill/>
          </a:ln>
        </p:spPr>
        <p:txBody>
          <a:bodyPr/>
          <a:p>
            <a:pPr marL="0" lvl="0" indent="0">
              <a:buNone/>
            </a:pPr>
          </a:p>
        </p:txBody>
      </p:sp>
      <p:sp>
        <p:nvSpPr>
          <p:cNvPr id="78852" name="文本框 78851"/>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latin typeface="等线" panose="02010600030101010101" pitchFamily="2" charset="-122"/>
                <a:ea typeface="等线" panose="02010600030101010101" pitchFamily="2" charset="-122"/>
              </a:rPr>
              <a:t>17</a:t>
            </a:r>
            <a:endParaRPr lang="en-US" altLang="zh-CN" sz="1200">
              <a:latin typeface="等线" panose="02010600030101010101" pitchFamily="2" charset="-122"/>
              <a:ea typeface="等线" panose="02010600030101010101"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4" name="幻灯片图像占位符 79873"/>
          <p:cNvSpPr>
            <a:spLocks noGrp="1" noChangeAspect="1"/>
          </p:cNvSpPr>
          <p:nvPr>
            <p:ph type="sldImg"/>
          </p:nvPr>
        </p:nvSpPr>
        <p:spPr/>
      </p:sp>
      <p:sp>
        <p:nvSpPr>
          <p:cNvPr id="79875" name="文本占位符 79874"/>
          <p:cNvSpPr>
            <a:spLocks noGrp="1"/>
          </p:cNvSpPr>
          <p:nvPr>
            <p:ph type="body"/>
          </p:nvPr>
        </p:nvSpPr>
        <p:spPr>
          <a:xfrm>
            <a:off x="685800" y="4400550"/>
            <a:ext cx="5486400" cy="3600450"/>
          </a:xfrm>
          <a:noFill/>
          <a:ln w="9525">
            <a:noFill/>
          </a:ln>
        </p:spPr>
        <p:txBody>
          <a:bodyPr/>
          <a:p>
            <a:pPr marL="0" lvl="0" indent="0">
              <a:buNone/>
            </a:p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幻灯片图像占位符 80897"/>
          <p:cNvSpPr>
            <a:spLocks noGrp="1" noChangeAspect="1"/>
          </p:cNvSpPr>
          <p:nvPr>
            <p:ph type="sldImg"/>
          </p:nvPr>
        </p:nvSpPr>
        <p:spPr/>
      </p:sp>
      <p:sp>
        <p:nvSpPr>
          <p:cNvPr id="80899" name="文本占位符 80898"/>
          <p:cNvSpPr>
            <a:spLocks noGrp="1"/>
          </p:cNvSpPr>
          <p:nvPr>
            <p:ph type="body"/>
          </p:nvPr>
        </p:nvSpPr>
        <p:spPr>
          <a:xfrm>
            <a:off x="685800" y="4400550"/>
            <a:ext cx="5486400" cy="3600450"/>
          </a:xfrm>
          <a:noFill/>
          <a:ln w="9525">
            <a:noFill/>
          </a:ln>
        </p:spPr>
        <p:txBody>
          <a:bodyPr/>
          <a:p>
            <a:pPr marL="0" lvl="0" indent="0">
              <a:buNone/>
            </a:p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幻灯片图像占位符 57345"/>
          <p:cNvSpPr>
            <a:spLocks noGrp="1" noChangeAspect="1"/>
          </p:cNvSpPr>
          <p:nvPr>
            <p:ph type="sldImg"/>
          </p:nvPr>
        </p:nvSpPr>
        <p:spPr>
          <a:xfrm>
            <a:off x="381000" y="685800"/>
            <a:ext cx="6096000" cy="3429000"/>
          </a:xfrm>
        </p:spPr>
      </p:sp>
      <p:sp>
        <p:nvSpPr>
          <p:cNvPr id="57347" name="文本占位符 57346"/>
          <p:cNvSpPr>
            <a:spLocks noGrp="1"/>
          </p:cNvSpPr>
          <p:nvPr>
            <p:ph type="body"/>
          </p:nvPr>
        </p:nvSpPr>
        <p:spPr>
          <a:xfrm>
            <a:off x="685800" y="4400550"/>
            <a:ext cx="5486400" cy="3600450"/>
          </a:xfrm>
          <a:noFill/>
          <a:ln w="9525">
            <a:noFill/>
          </a:ln>
        </p:spPr>
        <p:txBody>
          <a:bodyPr/>
          <a:p>
            <a:pPr marL="0" lvl="0" indent="0">
              <a:buNone/>
            </a:pPr>
          </a:p>
        </p:txBody>
      </p:sp>
      <p:sp>
        <p:nvSpPr>
          <p:cNvPr id="57348" name="文本框 57347"/>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latin typeface="等线" panose="02010600030101010101" pitchFamily="2" charset="-122"/>
                <a:ea typeface="等线" panose="02010600030101010101" pitchFamily="2" charset="-122"/>
              </a:rPr>
              <a:t>2</a:t>
            </a:r>
            <a:endParaRPr lang="en-US" altLang="zh-CN" sz="1200">
              <a:latin typeface="等线" panose="02010600030101010101" pitchFamily="2" charset="-122"/>
              <a:ea typeface="等线" panose="0201060003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2" name="幻灯片图像占位符 81921"/>
          <p:cNvSpPr>
            <a:spLocks noGrp="1" noChangeAspect="1"/>
          </p:cNvSpPr>
          <p:nvPr>
            <p:ph type="sldImg"/>
          </p:nvPr>
        </p:nvSpPr>
        <p:spPr/>
      </p:sp>
      <p:sp>
        <p:nvSpPr>
          <p:cNvPr id="81923" name="文本占位符 81922"/>
          <p:cNvSpPr>
            <a:spLocks noGrp="1"/>
          </p:cNvSpPr>
          <p:nvPr>
            <p:ph type="body"/>
          </p:nvPr>
        </p:nvSpPr>
        <p:spPr>
          <a:xfrm>
            <a:off x="685800" y="4400550"/>
            <a:ext cx="5486400" cy="3600450"/>
          </a:xfrm>
          <a:noFill/>
          <a:ln w="9525">
            <a:noFill/>
          </a:ln>
        </p:spPr>
        <p:txBody>
          <a:bodyPr/>
          <a:p>
            <a:pPr marL="0" lvl="0" indent="0">
              <a:buNone/>
            </a:p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幻灯片图像占位符 82945"/>
          <p:cNvSpPr>
            <a:spLocks noGrp="1" noChangeAspect="1"/>
          </p:cNvSpPr>
          <p:nvPr>
            <p:ph type="sldImg"/>
          </p:nvPr>
        </p:nvSpPr>
        <p:spPr/>
      </p:sp>
      <p:sp>
        <p:nvSpPr>
          <p:cNvPr id="82947" name="文本占位符 82946"/>
          <p:cNvSpPr>
            <a:spLocks noGrp="1"/>
          </p:cNvSpPr>
          <p:nvPr>
            <p:ph type="body"/>
          </p:nvPr>
        </p:nvSpPr>
        <p:spPr>
          <a:xfrm>
            <a:off x="685800" y="4400550"/>
            <a:ext cx="5486400" cy="3600450"/>
          </a:xfrm>
          <a:noFill/>
          <a:ln w="9525">
            <a:noFill/>
          </a:ln>
        </p:spPr>
        <p:txBody>
          <a:bodyPr/>
          <a:p>
            <a:pPr marL="0" lvl="0" indent="0">
              <a:buNone/>
            </a:p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0" name="幻灯片图像占位符 83969"/>
          <p:cNvSpPr>
            <a:spLocks noGrp="1" noChangeAspect="1"/>
          </p:cNvSpPr>
          <p:nvPr>
            <p:ph type="sldImg"/>
          </p:nvPr>
        </p:nvSpPr>
        <p:spPr/>
      </p:sp>
      <p:sp>
        <p:nvSpPr>
          <p:cNvPr id="83971" name="文本占位符 83970"/>
          <p:cNvSpPr>
            <a:spLocks noGrp="1"/>
          </p:cNvSpPr>
          <p:nvPr>
            <p:ph type="body"/>
          </p:nvPr>
        </p:nvSpPr>
        <p:spPr>
          <a:xfrm>
            <a:off x="685800" y="4400550"/>
            <a:ext cx="5486400" cy="3600450"/>
          </a:xfrm>
          <a:noFill/>
          <a:ln w="9525">
            <a:noFill/>
          </a:ln>
        </p:spPr>
        <p:txBody>
          <a:bodyPr/>
          <a:p>
            <a:pPr marL="0" lvl="0" indent="0">
              <a:buNone/>
            </a:p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4" name="幻灯片图像占位符 84993"/>
          <p:cNvSpPr>
            <a:spLocks noGrp="1" noChangeAspect="1"/>
          </p:cNvSpPr>
          <p:nvPr>
            <p:ph type="sldImg"/>
          </p:nvPr>
        </p:nvSpPr>
        <p:spPr/>
      </p:sp>
      <p:sp>
        <p:nvSpPr>
          <p:cNvPr id="84995" name="文本占位符 84994"/>
          <p:cNvSpPr>
            <a:spLocks noGrp="1"/>
          </p:cNvSpPr>
          <p:nvPr>
            <p:ph type="body"/>
          </p:nvPr>
        </p:nvSpPr>
        <p:spPr>
          <a:xfrm>
            <a:off x="685800" y="4400550"/>
            <a:ext cx="5486400" cy="3600450"/>
          </a:xfrm>
          <a:noFill/>
          <a:ln w="9525">
            <a:noFill/>
          </a:ln>
        </p:spPr>
        <p:txBody>
          <a:bodyPr/>
          <a:p>
            <a:pPr marL="0" lvl="0" indent="0">
              <a:buNone/>
            </a:pPr>
          </a:p>
        </p:txBody>
      </p:sp>
      <p:sp>
        <p:nvSpPr>
          <p:cNvPr id="84996" name="文本框 84995"/>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latin typeface="等线" panose="02010600030101010101" pitchFamily="2" charset="-122"/>
                <a:ea typeface="等线" panose="02010600030101010101" pitchFamily="2" charset="-122"/>
              </a:rPr>
              <a:t>28</a:t>
            </a:r>
            <a:endParaRPr lang="en-US" altLang="zh-CN" sz="1200">
              <a:latin typeface="等线" panose="02010600030101010101" pitchFamily="2" charset="-122"/>
              <a:ea typeface="等线"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幻灯片图像占位符 58369"/>
          <p:cNvSpPr>
            <a:spLocks noGrp="1" noChangeAspect="1"/>
          </p:cNvSpPr>
          <p:nvPr>
            <p:ph type="sldImg"/>
          </p:nvPr>
        </p:nvSpPr>
        <p:spPr>
          <a:xfrm>
            <a:off x="381000" y="685800"/>
            <a:ext cx="6096000" cy="3429000"/>
          </a:xfrm>
        </p:spPr>
      </p:sp>
      <p:sp>
        <p:nvSpPr>
          <p:cNvPr id="58371" name="文本占位符 58370"/>
          <p:cNvSpPr>
            <a:spLocks noGrp="1"/>
          </p:cNvSpPr>
          <p:nvPr>
            <p:ph type="body"/>
          </p:nvPr>
        </p:nvSpPr>
        <p:spPr>
          <a:xfrm>
            <a:off x="685800" y="4400550"/>
            <a:ext cx="5486400" cy="3600450"/>
          </a:xfrm>
          <a:noFill/>
          <a:ln w="9525">
            <a:noFill/>
          </a:ln>
        </p:spPr>
        <p:txBody>
          <a:bodyPr/>
          <a:p>
            <a:pPr marL="0" lvl="0" indent="0">
              <a:buNone/>
            </a:pPr>
          </a:p>
        </p:txBody>
      </p:sp>
      <p:sp>
        <p:nvSpPr>
          <p:cNvPr id="58372" name="文本框 58371"/>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latin typeface="等线" panose="02010600030101010101" pitchFamily="2" charset="-122"/>
                <a:ea typeface="等线" panose="02010600030101010101" pitchFamily="2" charset="-122"/>
              </a:rPr>
              <a:t>3</a:t>
            </a:r>
            <a:endParaRPr lang="en-US" altLang="zh-CN" sz="1200">
              <a:latin typeface="等线" panose="02010600030101010101" pitchFamily="2" charset="-122"/>
              <a:ea typeface="等线"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幻灯片图像占位符 61441"/>
          <p:cNvSpPr>
            <a:spLocks noGrp="1" noChangeAspect="1"/>
          </p:cNvSpPr>
          <p:nvPr>
            <p:ph type="sldImg"/>
          </p:nvPr>
        </p:nvSpPr>
        <p:spPr>
          <a:xfrm>
            <a:off x="381000" y="685800"/>
            <a:ext cx="6096000" cy="3429000"/>
          </a:xfrm>
        </p:spPr>
      </p:sp>
      <p:sp>
        <p:nvSpPr>
          <p:cNvPr id="61443" name="文本占位符 61442"/>
          <p:cNvSpPr>
            <a:spLocks noGrp="1"/>
          </p:cNvSpPr>
          <p:nvPr>
            <p:ph type="body"/>
          </p:nvPr>
        </p:nvSpPr>
        <p:spPr>
          <a:xfrm>
            <a:off x="685800" y="4400550"/>
            <a:ext cx="5486400" cy="3600450"/>
          </a:xfrm>
          <a:noFill/>
          <a:ln w="9525">
            <a:noFill/>
          </a:ln>
        </p:spPr>
        <p:txBody>
          <a:bodyPr/>
          <a:p>
            <a:pPr marL="0" lvl="0" indent="0">
              <a:buNone/>
            </a:pPr>
          </a:p>
        </p:txBody>
      </p:sp>
      <p:sp>
        <p:nvSpPr>
          <p:cNvPr id="61444" name="文本框 61443"/>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latin typeface="等线" panose="02010600030101010101" pitchFamily="2" charset="-122"/>
                <a:ea typeface="等线" panose="02010600030101010101" pitchFamily="2" charset="-122"/>
              </a:rPr>
              <a:t>6</a:t>
            </a:r>
            <a:endParaRPr lang="en-US" altLang="zh-CN" sz="1200">
              <a:latin typeface="等线" panose="02010600030101010101" pitchFamily="2" charset="-122"/>
              <a:ea typeface="等线"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幻灯片图像占位符 62465"/>
          <p:cNvSpPr>
            <a:spLocks noGrp="1" noChangeAspect="1"/>
          </p:cNvSpPr>
          <p:nvPr>
            <p:ph type="sldImg"/>
          </p:nvPr>
        </p:nvSpPr>
        <p:spPr>
          <a:xfrm>
            <a:off x="381000" y="685800"/>
            <a:ext cx="6096000" cy="3429000"/>
          </a:xfrm>
        </p:spPr>
      </p:sp>
      <p:sp>
        <p:nvSpPr>
          <p:cNvPr id="62467" name="文本占位符 62466"/>
          <p:cNvSpPr>
            <a:spLocks noGrp="1"/>
          </p:cNvSpPr>
          <p:nvPr>
            <p:ph type="body"/>
          </p:nvPr>
        </p:nvSpPr>
        <p:spPr>
          <a:xfrm>
            <a:off x="685800" y="4400550"/>
            <a:ext cx="5486400" cy="3600450"/>
          </a:xfrm>
          <a:noFill/>
          <a:ln w="9525">
            <a:noFill/>
          </a:ln>
        </p:spPr>
        <p:txBody>
          <a:bodyPr/>
          <a:p>
            <a:pPr marL="0" lvl="0" indent="0">
              <a:buNone/>
            </a:pPr>
          </a:p>
        </p:txBody>
      </p:sp>
      <p:sp>
        <p:nvSpPr>
          <p:cNvPr id="62468" name="文本框 62467"/>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latin typeface="等线" panose="02010600030101010101" pitchFamily="2" charset="-122"/>
                <a:ea typeface="等线" panose="02010600030101010101" pitchFamily="2" charset="-122"/>
              </a:rPr>
              <a:t>7</a:t>
            </a:r>
            <a:endParaRPr lang="en-US" altLang="zh-CN" sz="1200">
              <a:latin typeface="等线" panose="02010600030101010101" pitchFamily="2" charset="-122"/>
              <a:ea typeface="等线"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幻灯片图像占位符 63489"/>
          <p:cNvSpPr>
            <a:spLocks noGrp="1" noChangeAspect="1"/>
          </p:cNvSpPr>
          <p:nvPr>
            <p:ph type="sldImg"/>
          </p:nvPr>
        </p:nvSpPr>
        <p:spPr>
          <a:xfrm>
            <a:off x="381000" y="685800"/>
            <a:ext cx="6096000" cy="3429000"/>
          </a:xfrm>
        </p:spPr>
      </p:sp>
      <p:sp>
        <p:nvSpPr>
          <p:cNvPr id="63491" name="文本占位符 63490"/>
          <p:cNvSpPr>
            <a:spLocks noGrp="1"/>
          </p:cNvSpPr>
          <p:nvPr>
            <p:ph type="body"/>
          </p:nvPr>
        </p:nvSpPr>
        <p:spPr>
          <a:xfrm>
            <a:off x="685800" y="4400550"/>
            <a:ext cx="5486400" cy="3600450"/>
          </a:xfrm>
          <a:noFill/>
          <a:ln w="9525">
            <a:noFill/>
          </a:ln>
        </p:spPr>
        <p:txBody>
          <a:bodyPr/>
          <a:p>
            <a:pPr marL="0" lvl="0" indent="0">
              <a:buNone/>
            </a:pPr>
          </a:p>
        </p:txBody>
      </p:sp>
      <p:sp>
        <p:nvSpPr>
          <p:cNvPr id="63492" name="文本框 63491"/>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latin typeface="等线" panose="02010600030101010101" pitchFamily="2" charset="-122"/>
                <a:ea typeface="等线" panose="02010600030101010101" pitchFamily="2" charset="-122"/>
              </a:rPr>
              <a:t>8</a:t>
            </a:r>
            <a:endParaRPr lang="en-US" altLang="zh-CN" sz="1200">
              <a:latin typeface="等线" panose="02010600030101010101" pitchFamily="2" charset="-122"/>
              <a:ea typeface="等线"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幻灯片图像占位符 64513"/>
          <p:cNvSpPr>
            <a:spLocks noGrp="1" noChangeAspect="1"/>
          </p:cNvSpPr>
          <p:nvPr>
            <p:ph type="sldImg"/>
          </p:nvPr>
        </p:nvSpPr>
        <p:spPr>
          <a:xfrm>
            <a:off x="381000" y="685800"/>
            <a:ext cx="6096000" cy="3429000"/>
          </a:xfrm>
        </p:spPr>
      </p:sp>
      <p:sp>
        <p:nvSpPr>
          <p:cNvPr id="64515" name="文本占位符 64514"/>
          <p:cNvSpPr>
            <a:spLocks noGrp="1"/>
          </p:cNvSpPr>
          <p:nvPr>
            <p:ph type="body"/>
          </p:nvPr>
        </p:nvSpPr>
        <p:spPr>
          <a:xfrm>
            <a:off x="685800" y="4400550"/>
            <a:ext cx="5486400" cy="3600450"/>
          </a:xfrm>
          <a:noFill/>
          <a:ln w="9525">
            <a:noFill/>
          </a:ln>
        </p:spPr>
        <p:txBody>
          <a:bodyPr/>
          <a:p>
            <a:pPr marL="0" lvl="0" indent="0">
              <a:buNone/>
            </a:pPr>
          </a:p>
        </p:txBody>
      </p:sp>
      <p:sp>
        <p:nvSpPr>
          <p:cNvPr id="64516" name="文本框 64515"/>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latin typeface="等线" panose="02010600030101010101" pitchFamily="2" charset="-122"/>
                <a:ea typeface="等线" panose="02010600030101010101" pitchFamily="2" charset="-122"/>
              </a:rPr>
              <a:t>9</a:t>
            </a:r>
            <a:endParaRPr lang="en-US" altLang="zh-CN" sz="1200">
              <a:latin typeface="等线" panose="02010600030101010101" pitchFamily="2" charset="-122"/>
              <a:ea typeface="等线" panose="02010600030101010101"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幻灯片图像占位符 66561"/>
          <p:cNvSpPr>
            <a:spLocks noGrp="1" noChangeAspect="1"/>
          </p:cNvSpPr>
          <p:nvPr>
            <p:ph type="sldImg"/>
          </p:nvPr>
        </p:nvSpPr>
        <p:spPr>
          <a:xfrm>
            <a:off x="381000" y="685800"/>
            <a:ext cx="6096000" cy="3429000"/>
          </a:xfrm>
        </p:spPr>
      </p:sp>
      <p:sp>
        <p:nvSpPr>
          <p:cNvPr id="66563" name="文本占位符 66562"/>
          <p:cNvSpPr>
            <a:spLocks noGrp="1"/>
          </p:cNvSpPr>
          <p:nvPr>
            <p:ph type="body"/>
          </p:nvPr>
        </p:nvSpPr>
        <p:spPr>
          <a:xfrm>
            <a:off x="685800" y="4400550"/>
            <a:ext cx="5486400" cy="3600450"/>
          </a:xfrm>
          <a:noFill/>
          <a:ln w="9525">
            <a:noFill/>
          </a:ln>
        </p:spPr>
        <p:txBody>
          <a:bodyPr/>
          <a:p>
            <a:pPr marL="0" lvl="0" indent="0">
              <a:buNone/>
            </a:pPr>
          </a:p>
        </p:txBody>
      </p:sp>
      <p:sp>
        <p:nvSpPr>
          <p:cNvPr id="66564" name="文本框 66563"/>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latin typeface="等线" panose="02010600030101010101" pitchFamily="2" charset="-122"/>
                <a:ea typeface="等线" panose="02010600030101010101" pitchFamily="2" charset="-122"/>
              </a:rPr>
              <a:t>11</a:t>
            </a:r>
            <a:endParaRPr lang="en-US" altLang="zh-CN" sz="1200">
              <a:latin typeface="等线" panose="02010600030101010101" pitchFamily="2" charset="-122"/>
              <a:ea typeface="等线" panose="0201060003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幻灯片图像占位符 72705"/>
          <p:cNvSpPr>
            <a:spLocks noGrp="1" noChangeAspect="1"/>
          </p:cNvSpPr>
          <p:nvPr>
            <p:ph type="sldImg"/>
          </p:nvPr>
        </p:nvSpPr>
        <p:spPr/>
      </p:sp>
      <p:sp>
        <p:nvSpPr>
          <p:cNvPr id="72707" name="文本占位符 72706"/>
          <p:cNvSpPr>
            <a:spLocks noGrp="1"/>
          </p:cNvSpPr>
          <p:nvPr>
            <p:ph type="body"/>
          </p:nvPr>
        </p:nvSpPr>
        <p:spPr>
          <a:xfrm>
            <a:off x="685800" y="4400550"/>
            <a:ext cx="5486400" cy="3600450"/>
          </a:xfrm>
          <a:noFill/>
          <a:ln w="9525">
            <a:noFill/>
          </a:ln>
        </p:spPr>
        <p:txBody>
          <a:bodyPr/>
          <a:p>
            <a:pPr marL="0" lvl="0" indent="0">
              <a:buNone/>
            </a:pPr>
          </a:p>
        </p:txBody>
      </p:sp>
      <p:sp>
        <p:nvSpPr>
          <p:cNvPr id="72708" name="文本框 72707"/>
          <p:cNvSpPr txBox="1"/>
          <p:nvPr/>
        </p:nvSpPr>
        <p:spPr>
          <a:xfrm>
            <a:off x="3884613" y="8685213"/>
            <a:ext cx="2971800" cy="458787"/>
          </a:xfrm>
          <a:prstGeom prst="rect">
            <a:avLst/>
          </a:prstGeom>
          <a:noFill/>
          <a:ln w="9525">
            <a:noFill/>
          </a:ln>
        </p:spPr>
        <p:txBody>
          <a:bodyPr anchor="b"/>
          <a:p>
            <a:pPr marL="0" lvl="0" indent="0" algn="r" eaLnBrk="1" latinLnBrk="0" hangingPunct="1">
              <a:buClr>
                <a:srgbClr val="000000"/>
              </a:buClr>
              <a:buSzPct val="100000"/>
              <a:buNone/>
            </a:pPr>
            <a:r>
              <a:rPr lang="en-US" altLang="zh-CN" sz="1200"/>
              <a:t>17</a:t>
            </a:r>
            <a:endParaRPr lang="en-US" altLang="zh-CN"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transition spd="slow">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mb/>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transition advTm="0"/>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0"/>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advTm="0"/>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mb/>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transition advTm="0"/>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0"/>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advTm="0"/>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transition spd="slow">
    <p:comb/>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transition advTm="0"/>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0"/>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advTm="0"/>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mb/>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transition advTm="0"/>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0"/>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advTm="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transition spd="slow">
    <p:comb/>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transition advTm="0"/>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mb/>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advTm="0"/>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transition advTm="0"/>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mb/>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Tm="0"/>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advTm="0"/>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advTm="0"/>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advTm="0"/>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transition spd="slow">
    <p:comb/>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mb/>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transition spd="slow">
    <p:comb/>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mb/>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spd="slow">
    <p:comb/>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mb/>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spd="slow">
    <p:comb/>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transition spd="slow">
    <p:comb/>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spd="slow">
    <p:comb/>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mb/>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mb/>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transition spd="slow">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spd="slow">
    <p:comb/>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mb/>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mb/>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8" name="页脚占位符 7"/>
          <p:cNvSpPr>
            <a:spLocks noGrp="1"/>
          </p:cNvSpPr>
          <p:nvPr>
            <p:ph type="ftr" sz="quarter" idx="11"/>
          </p:nvPr>
        </p:nvSpPr>
        <p:spPr/>
        <p:txBody>
          <a:bodyPr/>
          <a:lstStyle/>
          <a:p>
            <a:pPr lvl="0" eaLnBrk="1" latinLnBrk="0" hangingPunct="1">
              <a:buClr>
                <a:srgbClr val="000000"/>
              </a:buClr>
              <a:buSzPct val="100000"/>
              <a:buNone/>
            </a:pPr>
          </a:p>
        </p:txBody>
      </p:sp>
      <p:sp>
        <p:nvSpPr>
          <p:cNvPr id="9" name="灯片编号占位符 8"/>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4" name="页脚占位符 3"/>
          <p:cNvSpPr>
            <a:spLocks noGrp="1"/>
          </p:cNvSpPr>
          <p:nvPr>
            <p:ph type="ftr" sz="quarter" idx="11"/>
          </p:nvPr>
        </p:nvSpPr>
        <p:spPr/>
        <p:txBody>
          <a:bodyPr/>
          <a:lstStyle/>
          <a:p>
            <a:pPr lvl="0" eaLnBrk="1" latinLnBrk="0" hangingPunct="1">
              <a:buClr>
                <a:srgbClr val="000000"/>
              </a:buClr>
              <a:buSzPct val="100000"/>
              <a:buNone/>
            </a:pPr>
          </a:p>
        </p:txBody>
      </p:sp>
      <p:sp>
        <p:nvSpPr>
          <p:cNvPr id="5" name="灯片编号占位符 4"/>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3" name="页脚占位符 2"/>
          <p:cNvSpPr>
            <a:spLocks noGrp="1"/>
          </p:cNvSpPr>
          <p:nvPr>
            <p:ph type="ftr" sz="quarter" idx="11"/>
          </p:nvPr>
        </p:nvSpPr>
        <p:spPr/>
        <p:txBody>
          <a:bodyPr/>
          <a:lstStyle/>
          <a:p>
            <a:pPr lvl="0" eaLnBrk="1" latinLnBrk="0" hangingPunct="1">
              <a:buClr>
                <a:srgbClr val="000000"/>
              </a:buClr>
              <a:buSzPct val="100000"/>
              <a:buNone/>
            </a:pPr>
          </a:p>
        </p:txBody>
      </p:sp>
      <p:sp>
        <p:nvSpPr>
          <p:cNvPr id="4" name="灯片编号占位符 3"/>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transition spd="slow">
    <p:comb/>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8" name="页脚占位符 7"/>
          <p:cNvSpPr>
            <a:spLocks noGrp="1"/>
          </p:cNvSpPr>
          <p:nvPr>
            <p:ph type="ftr" sz="quarter" idx="11"/>
          </p:nvPr>
        </p:nvSpPr>
        <p:spPr/>
        <p:txBody>
          <a:bodyPr/>
          <a:lstStyle/>
          <a:p>
            <a:pPr lvl="0" eaLnBrk="1" latinLnBrk="0" hangingPunct="1">
              <a:buClr>
                <a:srgbClr val="000000"/>
              </a:buClr>
              <a:buSzPct val="100000"/>
              <a:buNone/>
            </a:pPr>
          </a:p>
        </p:txBody>
      </p:sp>
      <p:sp>
        <p:nvSpPr>
          <p:cNvPr id="9" name="灯片编号占位符 8"/>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4" name="页脚占位符 3"/>
          <p:cNvSpPr>
            <a:spLocks noGrp="1"/>
          </p:cNvSpPr>
          <p:nvPr>
            <p:ph type="ftr" sz="quarter" idx="11"/>
          </p:nvPr>
        </p:nvSpPr>
        <p:spPr/>
        <p:txBody>
          <a:bodyPr/>
          <a:lstStyle/>
          <a:p>
            <a:pPr lvl="0" eaLnBrk="1" latinLnBrk="0" hangingPunct="1">
              <a:buClr>
                <a:srgbClr val="000000"/>
              </a:buClr>
              <a:buSzPct val="100000"/>
              <a:buNone/>
            </a:pPr>
          </a:p>
        </p:txBody>
      </p:sp>
      <p:sp>
        <p:nvSpPr>
          <p:cNvPr id="5" name="灯片编号占位符 4"/>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mb/>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3" name="页脚占位符 2"/>
          <p:cNvSpPr>
            <a:spLocks noGrp="1"/>
          </p:cNvSpPr>
          <p:nvPr>
            <p:ph type="ftr" sz="quarter" idx="11"/>
          </p:nvPr>
        </p:nvSpPr>
        <p:spPr/>
        <p:txBody>
          <a:bodyPr/>
          <a:lstStyle/>
          <a:p>
            <a:pPr lvl="0" eaLnBrk="1" latinLnBrk="0" hangingPunct="1">
              <a:buClr>
                <a:srgbClr val="000000"/>
              </a:buClr>
              <a:buSzPct val="100000"/>
              <a:buNone/>
            </a:pPr>
          </a:p>
        </p:txBody>
      </p:sp>
      <p:sp>
        <p:nvSpPr>
          <p:cNvPr id="4" name="灯片编号占位符 3"/>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8" name="页脚占位符 7"/>
          <p:cNvSpPr>
            <a:spLocks noGrp="1"/>
          </p:cNvSpPr>
          <p:nvPr>
            <p:ph type="ftr" sz="quarter" idx="11"/>
          </p:nvPr>
        </p:nvSpPr>
        <p:spPr/>
        <p:txBody>
          <a:bodyPr/>
          <a:lstStyle/>
          <a:p>
            <a:pPr lvl="0" eaLnBrk="1" latinLnBrk="0" hangingPunct="1">
              <a:buClr>
                <a:srgbClr val="000000"/>
              </a:buClr>
              <a:buSzPct val="100000"/>
              <a:buNone/>
            </a:pPr>
          </a:p>
        </p:txBody>
      </p:sp>
      <p:sp>
        <p:nvSpPr>
          <p:cNvPr id="9" name="灯片编号占位符 8"/>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mb/>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4" name="页脚占位符 3"/>
          <p:cNvSpPr>
            <a:spLocks noGrp="1"/>
          </p:cNvSpPr>
          <p:nvPr>
            <p:ph type="ftr" sz="quarter" idx="11"/>
          </p:nvPr>
        </p:nvSpPr>
        <p:spPr/>
        <p:txBody>
          <a:bodyPr/>
          <a:lstStyle/>
          <a:p>
            <a:pPr lvl="0" eaLnBrk="1" latinLnBrk="0" hangingPunct="1">
              <a:buClr>
                <a:srgbClr val="000000"/>
              </a:buClr>
              <a:buSzPct val="100000"/>
              <a:buNone/>
            </a:pPr>
          </a:p>
        </p:txBody>
      </p:sp>
      <p:sp>
        <p:nvSpPr>
          <p:cNvPr id="5" name="灯片编号占位符 4"/>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3" name="页脚占位符 2"/>
          <p:cNvSpPr>
            <a:spLocks noGrp="1"/>
          </p:cNvSpPr>
          <p:nvPr>
            <p:ph type="ftr" sz="quarter" idx="11"/>
          </p:nvPr>
        </p:nvSpPr>
        <p:spPr/>
        <p:txBody>
          <a:bodyPr/>
          <a:lstStyle/>
          <a:p>
            <a:pPr lvl="0" eaLnBrk="1" latinLnBrk="0" hangingPunct="1">
              <a:buClr>
                <a:srgbClr val="000000"/>
              </a:buClr>
              <a:buSzPct val="100000"/>
              <a:buNone/>
            </a:pPr>
          </a:p>
        </p:txBody>
      </p:sp>
      <p:sp>
        <p:nvSpPr>
          <p:cNvPr id="4" name="灯片编号占位符 3"/>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spd="slow">
    <p:comb/>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8" name="页脚占位符 7"/>
          <p:cNvSpPr>
            <a:spLocks noGrp="1"/>
          </p:cNvSpPr>
          <p:nvPr>
            <p:ph type="ftr" sz="quarter" idx="11"/>
          </p:nvPr>
        </p:nvSpPr>
        <p:spPr/>
        <p:txBody>
          <a:bodyPr/>
          <a:lstStyle/>
          <a:p>
            <a:pPr lvl="0" eaLnBrk="1" latinLnBrk="0" hangingPunct="1">
              <a:buClr>
                <a:srgbClr val="000000"/>
              </a:buClr>
              <a:buSzPct val="100000"/>
              <a:buNone/>
            </a:pPr>
          </a:p>
        </p:txBody>
      </p:sp>
      <p:sp>
        <p:nvSpPr>
          <p:cNvPr id="9" name="灯片编号占位符 8"/>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4" name="页脚占位符 3"/>
          <p:cNvSpPr>
            <a:spLocks noGrp="1"/>
          </p:cNvSpPr>
          <p:nvPr>
            <p:ph type="ftr" sz="quarter" idx="11"/>
          </p:nvPr>
        </p:nvSpPr>
        <p:spPr/>
        <p:txBody>
          <a:bodyPr/>
          <a:lstStyle/>
          <a:p>
            <a:pPr lvl="0" eaLnBrk="1" latinLnBrk="0" hangingPunct="1">
              <a:buClr>
                <a:srgbClr val="000000"/>
              </a:buClr>
              <a:buSzPct val="100000"/>
              <a:buNone/>
            </a:pPr>
          </a:p>
        </p:txBody>
      </p:sp>
      <p:sp>
        <p:nvSpPr>
          <p:cNvPr id="5" name="灯片编号占位符 4"/>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3" name="页脚占位符 2"/>
          <p:cNvSpPr>
            <a:spLocks noGrp="1"/>
          </p:cNvSpPr>
          <p:nvPr>
            <p:ph type="ftr" sz="quarter" idx="11"/>
          </p:nvPr>
        </p:nvSpPr>
        <p:spPr/>
        <p:txBody>
          <a:bodyPr/>
          <a:lstStyle/>
          <a:p>
            <a:pPr lvl="0" eaLnBrk="1" latinLnBrk="0" hangingPunct="1">
              <a:buClr>
                <a:srgbClr val="000000"/>
              </a:buClr>
              <a:buSzPct val="100000"/>
              <a:buNone/>
            </a:pPr>
          </a:p>
        </p:txBody>
      </p:sp>
      <p:sp>
        <p:nvSpPr>
          <p:cNvPr id="4" name="灯片编号占位符 3"/>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8" name="页脚占位符 7"/>
          <p:cNvSpPr>
            <a:spLocks noGrp="1"/>
          </p:cNvSpPr>
          <p:nvPr>
            <p:ph type="ftr" sz="quarter" idx="11"/>
          </p:nvPr>
        </p:nvSpPr>
        <p:spPr/>
        <p:txBody>
          <a:bodyPr/>
          <a:lstStyle/>
          <a:p>
            <a:pPr lvl="0" eaLnBrk="1" latinLnBrk="0" hangingPunct="1">
              <a:buClr>
                <a:srgbClr val="000000"/>
              </a:buClr>
              <a:buSzPct val="100000"/>
              <a:buNone/>
            </a:pPr>
          </a:p>
        </p:txBody>
      </p:sp>
      <p:sp>
        <p:nvSpPr>
          <p:cNvPr id="9" name="灯片编号占位符 8"/>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4" name="页脚占位符 3"/>
          <p:cNvSpPr>
            <a:spLocks noGrp="1"/>
          </p:cNvSpPr>
          <p:nvPr>
            <p:ph type="ftr" sz="quarter" idx="11"/>
          </p:nvPr>
        </p:nvSpPr>
        <p:spPr/>
        <p:txBody>
          <a:bodyPr/>
          <a:lstStyle/>
          <a:p>
            <a:pPr lvl="0" eaLnBrk="1" latinLnBrk="0" hangingPunct="1">
              <a:buClr>
                <a:srgbClr val="000000"/>
              </a:buClr>
              <a:buSzPct val="100000"/>
              <a:buNone/>
            </a:pPr>
          </a:p>
        </p:txBody>
      </p:sp>
      <p:sp>
        <p:nvSpPr>
          <p:cNvPr id="5" name="灯片编号占位符 4"/>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3" name="页脚占位符 2"/>
          <p:cNvSpPr>
            <a:spLocks noGrp="1"/>
          </p:cNvSpPr>
          <p:nvPr>
            <p:ph type="ftr" sz="quarter" idx="11"/>
          </p:nvPr>
        </p:nvSpPr>
        <p:spPr/>
        <p:txBody>
          <a:bodyPr/>
          <a:lstStyle/>
          <a:p>
            <a:pPr lvl="0" eaLnBrk="1" latinLnBrk="0" hangingPunct="1">
              <a:buClr>
                <a:srgbClr val="000000"/>
              </a:buClr>
              <a:buSzPct val="100000"/>
              <a:buNone/>
            </a:pPr>
          </a:p>
        </p:txBody>
      </p:sp>
      <p:sp>
        <p:nvSpPr>
          <p:cNvPr id="4" name="灯片编号占位符 3"/>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transition spd="slow">
    <p:comb/>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8" name="页脚占位符 7"/>
          <p:cNvSpPr>
            <a:spLocks noGrp="1"/>
          </p:cNvSpPr>
          <p:nvPr>
            <p:ph type="ftr" sz="quarter" idx="11"/>
          </p:nvPr>
        </p:nvSpPr>
        <p:spPr/>
        <p:txBody>
          <a:bodyPr/>
          <a:lstStyle/>
          <a:p>
            <a:pPr lvl="0" eaLnBrk="1" latinLnBrk="0" hangingPunct="1">
              <a:buClr>
                <a:srgbClr val="000000"/>
              </a:buClr>
              <a:buSzPct val="100000"/>
              <a:buNone/>
            </a:pPr>
          </a:p>
        </p:txBody>
      </p:sp>
      <p:sp>
        <p:nvSpPr>
          <p:cNvPr id="9" name="灯片编号占位符 8"/>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4" name="页脚占位符 3"/>
          <p:cNvSpPr>
            <a:spLocks noGrp="1"/>
          </p:cNvSpPr>
          <p:nvPr>
            <p:ph type="ftr" sz="quarter" idx="11"/>
          </p:nvPr>
        </p:nvSpPr>
        <p:spPr/>
        <p:txBody>
          <a:bodyPr/>
          <a:lstStyle/>
          <a:p>
            <a:pPr lvl="0" eaLnBrk="1" latinLnBrk="0" hangingPunct="1">
              <a:buClr>
                <a:srgbClr val="000000"/>
              </a:buClr>
              <a:buSzPct val="100000"/>
              <a:buNone/>
            </a:pPr>
          </a:p>
        </p:txBody>
      </p:sp>
      <p:sp>
        <p:nvSpPr>
          <p:cNvPr id="5" name="灯片编号占位符 4"/>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3" name="页脚占位符 2"/>
          <p:cNvSpPr>
            <a:spLocks noGrp="1"/>
          </p:cNvSpPr>
          <p:nvPr>
            <p:ph type="ftr" sz="quarter" idx="11"/>
          </p:nvPr>
        </p:nvSpPr>
        <p:spPr/>
        <p:txBody>
          <a:bodyPr/>
          <a:lstStyle/>
          <a:p>
            <a:pPr lvl="0" eaLnBrk="1" latinLnBrk="0" hangingPunct="1">
              <a:buClr>
                <a:srgbClr val="000000"/>
              </a:buClr>
              <a:buSzPct val="100000"/>
              <a:buNone/>
            </a:pPr>
          </a:p>
        </p:txBody>
      </p:sp>
      <p:sp>
        <p:nvSpPr>
          <p:cNvPr id="4" name="灯片编号占位符 3"/>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6" name="页脚占位符 5"/>
          <p:cNvSpPr>
            <a:spLocks noGrp="1"/>
          </p:cNvSpPr>
          <p:nvPr>
            <p:ph type="ftr" sz="quarter" idx="11"/>
          </p:nvPr>
        </p:nvSpPr>
        <p:spPr/>
        <p:txBody>
          <a:bodyPr/>
          <a:lstStyle/>
          <a:p>
            <a:pPr lvl="0" eaLnBrk="1" latinLnBrk="0" hangingPunct="1">
              <a:buClr>
                <a:srgbClr val="000000"/>
              </a:buClr>
              <a:buSzPct val="100000"/>
              <a:buNone/>
            </a:pPr>
          </a:p>
        </p:txBody>
      </p:sp>
      <p:sp>
        <p:nvSpPr>
          <p:cNvPr id="7" name="灯片编号占位符 6"/>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5" name="页脚占位符 4"/>
          <p:cNvSpPr>
            <a:spLocks noGrp="1"/>
          </p:cNvSpPr>
          <p:nvPr>
            <p:ph type="ftr" sz="quarter" idx="11"/>
          </p:nvPr>
        </p:nvSpPr>
        <p:spPr/>
        <p:txBody>
          <a:bodyPr/>
          <a:lstStyle/>
          <a:p>
            <a:pPr lvl="0" eaLnBrk="1" latinLnBrk="0" hangingPunct="1">
              <a:buClr>
                <a:srgbClr val="000000"/>
              </a:buClr>
              <a:buSzPct val="100000"/>
              <a:buNone/>
            </a:pPr>
          </a:p>
        </p:txBody>
      </p:sp>
      <p:sp>
        <p:nvSpPr>
          <p:cNvPr id="6" name="灯片编号占位符 5"/>
          <p:cNvSpPr>
            <a:spLocks noGrp="1"/>
          </p:cNvSpPr>
          <p:nvPr>
            <p:ph type="sldNum" sz="quarter" idx="12"/>
          </p:nvPr>
        </p:nvSpPr>
        <p:spPr/>
        <p:txBody>
          <a:bodyPr/>
          <a:lstStyle/>
          <a:p>
            <a:pPr lvl="0" eaLnBrk="1" latinLnBrk="0" hangingPunct="1">
              <a:buClr>
                <a:srgbClr val="000000"/>
              </a:buClr>
              <a:buSzPct val="100000"/>
              <a:buNone/>
            </a:pPr>
            <a:fld id="{9A0DB2DC-4C9A-4742-B13C-FB6460FD3503}" type="slidenum">
              <a:rPr lang="en-US" altLang="zh-CN"/>
            </a:fld>
            <a:endParaRPr lang="en-US" altLang="zh-CN"/>
          </a:p>
        </p:txBody>
      </p:sp>
    </p:spTree>
  </p:cSld>
  <p:clrMapOvr>
    <a:masterClrMapping/>
  </p:clrMapOvr>
  <p:transition spd="slow">
    <p:comb/>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transition spd="slow">
    <p:cover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spd="slow">
    <p:comb/>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ver dir="rd"/>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transition spd="slow">
    <p:cover dir="rd"/>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ver dir="rd"/>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ver dir="rd"/>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spd="slow">
    <p:cover dir="rd"/>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cover dir="rd"/>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transition spd="slow">
    <p:cover dir="rd"/>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spd="slow">
    <p:cover dir="rd"/>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ver dir="rd"/>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cover dir="rd"/>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108.xml"/><Relationship Id="rId8" Type="http://schemas.openxmlformats.org/officeDocument/2006/relationships/slideLayout" Target="../slideLayouts/slideLayout107.xml"/><Relationship Id="rId7" Type="http://schemas.openxmlformats.org/officeDocument/2006/relationships/slideLayout" Target="../slideLayouts/slideLayout106.xml"/><Relationship Id="rId6" Type="http://schemas.openxmlformats.org/officeDocument/2006/relationships/slideLayout" Target="../slideLayouts/slideLayout105.xml"/><Relationship Id="rId5" Type="http://schemas.openxmlformats.org/officeDocument/2006/relationships/slideLayout" Target="../slideLayouts/slideLayout104.xml"/><Relationship Id="rId4" Type="http://schemas.openxmlformats.org/officeDocument/2006/relationships/slideLayout" Target="../slideLayouts/slideLayout103.xml"/><Relationship Id="rId3" Type="http://schemas.openxmlformats.org/officeDocument/2006/relationships/slideLayout" Target="../slideLayouts/slideLayout102.xml"/><Relationship Id="rId2" Type="http://schemas.openxmlformats.org/officeDocument/2006/relationships/slideLayout" Target="../slideLayouts/slideLayout101.xml"/><Relationship Id="rId14" Type="http://schemas.openxmlformats.org/officeDocument/2006/relationships/theme" Target="../theme/theme10.xml"/><Relationship Id="rId13" Type="http://schemas.openxmlformats.org/officeDocument/2006/relationships/image" Target="../media/image3.png"/><Relationship Id="rId12" Type="http://schemas.openxmlformats.org/officeDocument/2006/relationships/image" Target="../media/image1.jpeg"/><Relationship Id="rId11" Type="http://schemas.openxmlformats.org/officeDocument/2006/relationships/slideLayout" Target="../slideLayouts/slideLayout110.xml"/><Relationship Id="rId10" Type="http://schemas.openxmlformats.org/officeDocument/2006/relationships/slideLayout" Target="../slideLayouts/slideLayout109.xml"/><Relationship Id="rId1" Type="http://schemas.openxmlformats.org/officeDocument/2006/relationships/slideLayout" Target="../slideLayouts/slideLayout100.xml"/></Relationships>
</file>

<file path=ppt/slideMasters/_rels/slideMaster11.xml.rels><?xml version="1.0" encoding="UTF-8" standalone="yes"?>
<Relationships xmlns="http://schemas.openxmlformats.org/package/2006/relationships"><Relationship Id="rId9" Type="http://schemas.openxmlformats.org/officeDocument/2006/relationships/slideLayout" Target="../slideLayouts/slideLayout119.xml"/><Relationship Id="rId8" Type="http://schemas.openxmlformats.org/officeDocument/2006/relationships/slideLayout" Target="../slideLayouts/slideLayout118.xml"/><Relationship Id="rId7" Type="http://schemas.openxmlformats.org/officeDocument/2006/relationships/slideLayout" Target="../slideLayouts/slideLayout117.xml"/><Relationship Id="rId6" Type="http://schemas.openxmlformats.org/officeDocument/2006/relationships/slideLayout" Target="../slideLayouts/slideLayout116.xml"/><Relationship Id="rId5" Type="http://schemas.openxmlformats.org/officeDocument/2006/relationships/slideLayout" Target="../slideLayouts/slideLayout115.xml"/><Relationship Id="rId4" Type="http://schemas.openxmlformats.org/officeDocument/2006/relationships/slideLayout" Target="../slideLayouts/slideLayout114.xml"/><Relationship Id="rId3" Type="http://schemas.openxmlformats.org/officeDocument/2006/relationships/slideLayout" Target="../slideLayouts/slideLayout113.xml"/><Relationship Id="rId2" Type="http://schemas.openxmlformats.org/officeDocument/2006/relationships/slideLayout" Target="../slideLayouts/slideLayout112.xml"/><Relationship Id="rId14" Type="http://schemas.openxmlformats.org/officeDocument/2006/relationships/theme" Target="../theme/theme11.xml"/><Relationship Id="rId13" Type="http://schemas.openxmlformats.org/officeDocument/2006/relationships/image" Target="../media/image3.png"/><Relationship Id="rId12" Type="http://schemas.openxmlformats.org/officeDocument/2006/relationships/image" Target="../media/image1.jpeg"/><Relationship Id="rId11" Type="http://schemas.openxmlformats.org/officeDocument/2006/relationships/slideLayout" Target="../slideLayouts/slideLayout121.xml"/><Relationship Id="rId10" Type="http://schemas.openxmlformats.org/officeDocument/2006/relationships/slideLayout" Target="../slideLayouts/slideLayout120.xml"/><Relationship Id="rId1" Type="http://schemas.openxmlformats.org/officeDocument/2006/relationships/slideLayout" Target="../slideLayouts/slideLayout111.xml"/></Relationships>
</file>

<file path=ppt/slideMasters/_rels/slideMaster12.xml.rels><?xml version="1.0" encoding="UTF-8" standalone="yes"?>
<Relationships xmlns="http://schemas.openxmlformats.org/package/2006/relationships"><Relationship Id="rId9" Type="http://schemas.openxmlformats.org/officeDocument/2006/relationships/slideLayout" Target="../slideLayouts/slideLayout130.xml"/><Relationship Id="rId8" Type="http://schemas.openxmlformats.org/officeDocument/2006/relationships/slideLayout" Target="../slideLayouts/slideLayout129.xml"/><Relationship Id="rId7" Type="http://schemas.openxmlformats.org/officeDocument/2006/relationships/slideLayout" Target="../slideLayouts/slideLayout128.xml"/><Relationship Id="rId6" Type="http://schemas.openxmlformats.org/officeDocument/2006/relationships/slideLayout" Target="../slideLayouts/slideLayout127.xml"/><Relationship Id="rId5" Type="http://schemas.openxmlformats.org/officeDocument/2006/relationships/slideLayout" Target="../slideLayouts/slideLayout126.xml"/><Relationship Id="rId4" Type="http://schemas.openxmlformats.org/officeDocument/2006/relationships/slideLayout" Target="../slideLayouts/slideLayout125.xml"/><Relationship Id="rId3" Type="http://schemas.openxmlformats.org/officeDocument/2006/relationships/slideLayout" Target="../slideLayouts/slideLayout124.xml"/><Relationship Id="rId2" Type="http://schemas.openxmlformats.org/officeDocument/2006/relationships/slideLayout" Target="../slideLayouts/slideLayout123.xml"/><Relationship Id="rId14" Type="http://schemas.openxmlformats.org/officeDocument/2006/relationships/theme" Target="../theme/theme12.xml"/><Relationship Id="rId13" Type="http://schemas.openxmlformats.org/officeDocument/2006/relationships/image" Target="../media/image3.png"/><Relationship Id="rId12" Type="http://schemas.openxmlformats.org/officeDocument/2006/relationships/image" Target="../media/image1.jpeg"/><Relationship Id="rId11" Type="http://schemas.openxmlformats.org/officeDocument/2006/relationships/slideLayout" Target="../slideLayouts/slideLayout132.xml"/><Relationship Id="rId10" Type="http://schemas.openxmlformats.org/officeDocument/2006/relationships/slideLayout" Target="../slideLayouts/slideLayout131.xml"/><Relationship Id="rId1" Type="http://schemas.openxmlformats.org/officeDocument/2006/relationships/slideLayout" Target="../slideLayouts/slideLayout122.xml"/></Relationships>
</file>

<file path=ppt/slideMasters/_rels/slideMaster13.xml.rels><?xml version="1.0" encoding="UTF-8" standalone="yes"?>
<Relationships xmlns="http://schemas.openxmlformats.org/package/2006/relationships"><Relationship Id="rId9" Type="http://schemas.openxmlformats.org/officeDocument/2006/relationships/slideLayout" Target="../slideLayouts/slideLayout141.xml"/><Relationship Id="rId8" Type="http://schemas.openxmlformats.org/officeDocument/2006/relationships/slideLayout" Target="../slideLayouts/slideLayout140.xml"/><Relationship Id="rId7" Type="http://schemas.openxmlformats.org/officeDocument/2006/relationships/slideLayout" Target="../slideLayouts/slideLayout139.xml"/><Relationship Id="rId6" Type="http://schemas.openxmlformats.org/officeDocument/2006/relationships/slideLayout" Target="../slideLayouts/slideLayout138.xml"/><Relationship Id="rId5" Type="http://schemas.openxmlformats.org/officeDocument/2006/relationships/slideLayout" Target="../slideLayouts/slideLayout137.xml"/><Relationship Id="rId4" Type="http://schemas.openxmlformats.org/officeDocument/2006/relationships/slideLayout" Target="../slideLayouts/slideLayout136.xml"/><Relationship Id="rId3" Type="http://schemas.openxmlformats.org/officeDocument/2006/relationships/slideLayout" Target="../slideLayouts/slideLayout135.xml"/><Relationship Id="rId2" Type="http://schemas.openxmlformats.org/officeDocument/2006/relationships/slideLayout" Target="../slideLayouts/slideLayout134.xml"/><Relationship Id="rId14" Type="http://schemas.openxmlformats.org/officeDocument/2006/relationships/theme" Target="../theme/theme13.xml"/><Relationship Id="rId13" Type="http://schemas.openxmlformats.org/officeDocument/2006/relationships/image" Target="../media/image3.png"/><Relationship Id="rId12" Type="http://schemas.openxmlformats.org/officeDocument/2006/relationships/image" Target="../media/image1.jpeg"/><Relationship Id="rId11" Type="http://schemas.openxmlformats.org/officeDocument/2006/relationships/slideLayout" Target="../slideLayouts/slideLayout143.xml"/><Relationship Id="rId10" Type="http://schemas.openxmlformats.org/officeDocument/2006/relationships/slideLayout" Target="../slideLayouts/slideLayout142.xml"/><Relationship Id="rId1" Type="http://schemas.openxmlformats.org/officeDocument/2006/relationships/slideLayout" Target="../slideLayouts/slideLayout133.xml"/></Relationships>
</file>

<file path=ppt/slideMasters/_rels/slideMaster14.xml.rels><?xml version="1.0" encoding="UTF-8" standalone="yes"?>
<Relationships xmlns="http://schemas.openxmlformats.org/package/2006/relationships"><Relationship Id="rId9" Type="http://schemas.openxmlformats.org/officeDocument/2006/relationships/slideLayout" Target="../slideLayouts/slideLayout152.xml"/><Relationship Id="rId8" Type="http://schemas.openxmlformats.org/officeDocument/2006/relationships/slideLayout" Target="../slideLayouts/slideLayout151.xml"/><Relationship Id="rId7" Type="http://schemas.openxmlformats.org/officeDocument/2006/relationships/slideLayout" Target="../slideLayouts/slideLayout150.xml"/><Relationship Id="rId6" Type="http://schemas.openxmlformats.org/officeDocument/2006/relationships/slideLayout" Target="../slideLayouts/slideLayout149.xml"/><Relationship Id="rId5" Type="http://schemas.openxmlformats.org/officeDocument/2006/relationships/slideLayout" Target="../slideLayouts/slideLayout148.xml"/><Relationship Id="rId4" Type="http://schemas.openxmlformats.org/officeDocument/2006/relationships/slideLayout" Target="../slideLayouts/slideLayout147.xml"/><Relationship Id="rId3" Type="http://schemas.openxmlformats.org/officeDocument/2006/relationships/slideLayout" Target="../slideLayouts/slideLayout146.xml"/><Relationship Id="rId2" Type="http://schemas.openxmlformats.org/officeDocument/2006/relationships/slideLayout" Target="../slideLayouts/slideLayout145.xml"/><Relationship Id="rId14" Type="http://schemas.openxmlformats.org/officeDocument/2006/relationships/theme" Target="../theme/theme14.xml"/><Relationship Id="rId13" Type="http://schemas.openxmlformats.org/officeDocument/2006/relationships/image" Target="../media/image3.png"/><Relationship Id="rId12" Type="http://schemas.openxmlformats.org/officeDocument/2006/relationships/image" Target="../media/image1.jpeg"/><Relationship Id="rId11" Type="http://schemas.openxmlformats.org/officeDocument/2006/relationships/slideLayout" Target="../slideLayouts/slideLayout154.xml"/><Relationship Id="rId10" Type="http://schemas.openxmlformats.org/officeDocument/2006/relationships/slideLayout" Target="../slideLayouts/slideLayout153.xml"/><Relationship Id="rId1" Type="http://schemas.openxmlformats.org/officeDocument/2006/relationships/slideLayout" Target="../slideLayouts/slideLayout144.xml"/></Relationships>
</file>

<file path=ppt/slideMasters/_rels/slideMaster15.xml.rels><?xml version="1.0" encoding="UTF-8" standalone="yes"?>
<Relationships xmlns="http://schemas.openxmlformats.org/package/2006/relationships"><Relationship Id="rId9" Type="http://schemas.openxmlformats.org/officeDocument/2006/relationships/slideLayout" Target="../slideLayouts/slideLayout163.xml"/><Relationship Id="rId8" Type="http://schemas.openxmlformats.org/officeDocument/2006/relationships/slideLayout" Target="../slideLayouts/slideLayout162.xml"/><Relationship Id="rId7" Type="http://schemas.openxmlformats.org/officeDocument/2006/relationships/slideLayout" Target="../slideLayouts/slideLayout161.xml"/><Relationship Id="rId6" Type="http://schemas.openxmlformats.org/officeDocument/2006/relationships/slideLayout" Target="../slideLayouts/slideLayout160.xml"/><Relationship Id="rId5" Type="http://schemas.openxmlformats.org/officeDocument/2006/relationships/slideLayout" Target="../slideLayouts/slideLayout159.xml"/><Relationship Id="rId4" Type="http://schemas.openxmlformats.org/officeDocument/2006/relationships/slideLayout" Target="../slideLayouts/slideLayout158.xml"/><Relationship Id="rId3" Type="http://schemas.openxmlformats.org/officeDocument/2006/relationships/slideLayout" Target="../slideLayouts/slideLayout157.xml"/><Relationship Id="rId2" Type="http://schemas.openxmlformats.org/officeDocument/2006/relationships/slideLayout" Target="../slideLayouts/slideLayout156.xml"/><Relationship Id="rId14" Type="http://schemas.openxmlformats.org/officeDocument/2006/relationships/theme" Target="../theme/theme15.xml"/><Relationship Id="rId13" Type="http://schemas.openxmlformats.org/officeDocument/2006/relationships/image" Target="../media/image3.png"/><Relationship Id="rId12" Type="http://schemas.openxmlformats.org/officeDocument/2006/relationships/image" Target="../media/image1.jpeg"/><Relationship Id="rId11" Type="http://schemas.openxmlformats.org/officeDocument/2006/relationships/slideLayout" Target="../slideLayouts/slideLayout165.xml"/><Relationship Id="rId10" Type="http://schemas.openxmlformats.org/officeDocument/2006/relationships/slideLayout" Target="../slideLayouts/slideLayout164.xml"/><Relationship Id="rId1" Type="http://schemas.openxmlformats.org/officeDocument/2006/relationships/slideLayout" Target="../slideLayouts/slideLayout155.xml"/></Relationships>
</file>

<file path=ppt/slideMasters/_rels/slideMaster16.xml.rels><?xml version="1.0" encoding="UTF-8" standalone="yes"?>
<Relationships xmlns="http://schemas.openxmlformats.org/package/2006/relationships"><Relationship Id="rId9" Type="http://schemas.openxmlformats.org/officeDocument/2006/relationships/slideLayout" Target="../slideLayouts/slideLayout174.xml"/><Relationship Id="rId8" Type="http://schemas.openxmlformats.org/officeDocument/2006/relationships/slideLayout" Target="../slideLayouts/slideLayout173.xml"/><Relationship Id="rId7" Type="http://schemas.openxmlformats.org/officeDocument/2006/relationships/slideLayout" Target="../slideLayouts/slideLayout172.xml"/><Relationship Id="rId6" Type="http://schemas.openxmlformats.org/officeDocument/2006/relationships/slideLayout" Target="../slideLayouts/slideLayout171.xml"/><Relationship Id="rId5" Type="http://schemas.openxmlformats.org/officeDocument/2006/relationships/slideLayout" Target="../slideLayouts/slideLayout170.xml"/><Relationship Id="rId4" Type="http://schemas.openxmlformats.org/officeDocument/2006/relationships/slideLayout" Target="../slideLayouts/slideLayout169.xml"/><Relationship Id="rId3" Type="http://schemas.openxmlformats.org/officeDocument/2006/relationships/slideLayout" Target="../slideLayouts/slideLayout168.xml"/><Relationship Id="rId2" Type="http://schemas.openxmlformats.org/officeDocument/2006/relationships/slideLayout" Target="../slideLayouts/slideLayout167.xml"/><Relationship Id="rId15" Type="http://schemas.openxmlformats.org/officeDocument/2006/relationships/theme" Target="../theme/theme16.xml"/><Relationship Id="rId14" Type="http://schemas.openxmlformats.org/officeDocument/2006/relationships/image" Target="../media/image5.png"/><Relationship Id="rId13" Type="http://schemas.openxmlformats.org/officeDocument/2006/relationships/image" Target="../media/image4.png"/><Relationship Id="rId12" Type="http://schemas.openxmlformats.org/officeDocument/2006/relationships/image" Target="../media/image1.jpeg"/><Relationship Id="rId11" Type="http://schemas.openxmlformats.org/officeDocument/2006/relationships/slideLayout" Target="../slideLayouts/slideLayout176.xml"/><Relationship Id="rId10" Type="http://schemas.openxmlformats.org/officeDocument/2006/relationships/slideLayout" Target="../slideLayouts/slideLayout175.xml"/><Relationship Id="rId1" Type="http://schemas.openxmlformats.org/officeDocument/2006/relationships/slideLayout" Target="../slideLayouts/slideLayout166.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4" Type="http://schemas.openxmlformats.org/officeDocument/2006/relationships/theme" Target="../theme/theme2.xml"/><Relationship Id="rId13" Type="http://schemas.openxmlformats.org/officeDocument/2006/relationships/image" Target="../media/image2.png"/><Relationship Id="rId12" Type="http://schemas.openxmlformats.org/officeDocument/2006/relationships/image" Target="../media/image1.jpe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3" Type="http://schemas.openxmlformats.org/officeDocument/2006/relationships/theme" Target="../theme/theme3.xml"/><Relationship Id="rId12" Type="http://schemas.openxmlformats.org/officeDocument/2006/relationships/image" Target="../media/image1.jpeg"/><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3" Type="http://schemas.openxmlformats.org/officeDocument/2006/relationships/theme" Target="../theme/theme4.xml"/><Relationship Id="rId12" Type="http://schemas.openxmlformats.org/officeDocument/2006/relationships/image" Target="../media/image1.jpeg"/><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3.xml"/><Relationship Id="rId8" Type="http://schemas.openxmlformats.org/officeDocument/2006/relationships/slideLayout" Target="../slideLayouts/slideLayout52.xml"/><Relationship Id="rId7" Type="http://schemas.openxmlformats.org/officeDocument/2006/relationships/slideLayout" Target="../slideLayouts/slideLayout51.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3" Type="http://schemas.openxmlformats.org/officeDocument/2006/relationships/slideLayout" Target="../slideLayouts/slideLayout47.xml"/><Relationship Id="rId2" Type="http://schemas.openxmlformats.org/officeDocument/2006/relationships/slideLayout" Target="../slideLayouts/slideLayout46.xml"/><Relationship Id="rId13" Type="http://schemas.openxmlformats.org/officeDocument/2006/relationships/theme" Target="../theme/theme5.xml"/><Relationship Id="rId12" Type="http://schemas.openxmlformats.org/officeDocument/2006/relationships/image" Target="../media/image1.jpeg"/><Relationship Id="rId11" Type="http://schemas.openxmlformats.org/officeDocument/2006/relationships/slideLayout" Target="../slideLayouts/slideLayout55.xml"/><Relationship Id="rId10" Type="http://schemas.openxmlformats.org/officeDocument/2006/relationships/slideLayout" Target="../slideLayouts/slideLayout54.xml"/><Relationship Id="rId1"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4.xml"/><Relationship Id="rId8" Type="http://schemas.openxmlformats.org/officeDocument/2006/relationships/slideLayout" Target="../slideLayouts/slideLayout63.xml"/><Relationship Id="rId7" Type="http://schemas.openxmlformats.org/officeDocument/2006/relationships/slideLayout" Target="../slideLayouts/slideLayout62.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 Id="rId3" Type="http://schemas.openxmlformats.org/officeDocument/2006/relationships/slideLayout" Target="../slideLayouts/slideLayout58.xml"/><Relationship Id="rId2" Type="http://schemas.openxmlformats.org/officeDocument/2006/relationships/slideLayout" Target="../slideLayouts/slideLayout57.xml"/><Relationship Id="rId13" Type="http://schemas.openxmlformats.org/officeDocument/2006/relationships/theme" Target="../theme/theme6.xml"/><Relationship Id="rId12" Type="http://schemas.openxmlformats.org/officeDocument/2006/relationships/image" Target="../media/image1.jpeg"/><Relationship Id="rId11" Type="http://schemas.openxmlformats.org/officeDocument/2006/relationships/slideLayout" Target="../slideLayouts/slideLayout66.xml"/><Relationship Id="rId10" Type="http://schemas.openxmlformats.org/officeDocument/2006/relationships/slideLayout" Target="../slideLayouts/slideLayout65.xml"/><Relationship Id="rId1"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75.xml"/><Relationship Id="rId8" Type="http://schemas.openxmlformats.org/officeDocument/2006/relationships/slideLayout" Target="../slideLayouts/slideLayout74.xml"/><Relationship Id="rId7" Type="http://schemas.openxmlformats.org/officeDocument/2006/relationships/slideLayout" Target="../slideLayouts/slideLayout73.xml"/><Relationship Id="rId6" Type="http://schemas.openxmlformats.org/officeDocument/2006/relationships/slideLayout" Target="../slideLayouts/slideLayout72.xml"/><Relationship Id="rId5" Type="http://schemas.openxmlformats.org/officeDocument/2006/relationships/slideLayout" Target="../slideLayouts/slideLayout71.xml"/><Relationship Id="rId4" Type="http://schemas.openxmlformats.org/officeDocument/2006/relationships/slideLayout" Target="../slideLayouts/slideLayout70.xml"/><Relationship Id="rId3" Type="http://schemas.openxmlformats.org/officeDocument/2006/relationships/slideLayout" Target="../slideLayouts/slideLayout69.xml"/><Relationship Id="rId2" Type="http://schemas.openxmlformats.org/officeDocument/2006/relationships/slideLayout" Target="../slideLayouts/slideLayout68.xml"/><Relationship Id="rId13" Type="http://schemas.openxmlformats.org/officeDocument/2006/relationships/theme" Target="../theme/theme7.xml"/><Relationship Id="rId12" Type="http://schemas.openxmlformats.org/officeDocument/2006/relationships/image" Target="../media/image1.jpeg"/><Relationship Id="rId11" Type="http://schemas.openxmlformats.org/officeDocument/2006/relationships/slideLayout" Target="../slideLayouts/slideLayout77.xml"/><Relationship Id="rId10" Type="http://schemas.openxmlformats.org/officeDocument/2006/relationships/slideLayout" Target="../slideLayouts/slideLayout76.xml"/><Relationship Id="rId1" Type="http://schemas.openxmlformats.org/officeDocument/2006/relationships/slideLayout" Target="../slideLayouts/slideLayout67.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86.xml"/><Relationship Id="rId8" Type="http://schemas.openxmlformats.org/officeDocument/2006/relationships/slideLayout" Target="../slideLayouts/slideLayout85.xml"/><Relationship Id="rId7" Type="http://schemas.openxmlformats.org/officeDocument/2006/relationships/slideLayout" Target="../slideLayouts/slideLayout84.xml"/><Relationship Id="rId6" Type="http://schemas.openxmlformats.org/officeDocument/2006/relationships/slideLayout" Target="../slideLayouts/slideLayout83.xml"/><Relationship Id="rId5" Type="http://schemas.openxmlformats.org/officeDocument/2006/relationships/slideLayout" Target="../slideLayouts/slideLayout82.xml"/><Relationship Id="rId4" Type="http://schemas.openxmlformats.org/officeDocument/2006/relationships/slideLayout" Target="../slideLayouts/slideLayout81.xml"/><Relationship Id="rId3" Type="http://schemas.openxmlformats.org/officeDocument/2006/relationships/slideLayout" Target="../slideLayouts/slideLayout80.xml"/><Relationship Id="rId2" Type="http://schemas.openxmlformats.org/officeDocument/2006/relationships/slideLayout" Target="../slideLayouts/slideLayout79.xml"/><Relationship Id="rId13" Type="http://schemas.openxmlformats.org/officeDocument/2006/relationships/theme" Target="../theme/theme8.xml"/><Relationship Id="rId12" Type="http://schemas.openxmlformats.org/officeDocument/2006/relationships/image" Target="../media/image1.jpeg"/><Relationship Id="rId11" Type="http://schemas.openxmlformats.org/officeDocument/2006/relationships/slideLayout" Target="../slideLayouts/slideLayout88.xml"/><Relationship Id="rId10" Type="http://schemas.openxmlformats.org/officeDocument/2006/relationships/slideLayout" Target="../slideLayouts/slideLayout87.xml"/><Relationship Id="rId1" Type="http://schemas.openxmlformats.org/officeDocument/2006/relationships/slideLayout" Target="../slideLayouts/slideLayout78.xml"/></Relationships>
</file>

<file path=ppt/slideMasters/_rels/slideMaster9.xml.rels><?xml version="1.0" encoding="UTF-8" standalone="yes"?>
<Relationships xmlns="http://schemas.openxmlformats.org/package/2006/relationships"><Relationship Id="rId9" Type="http://schemas.openxmlformats.org/officeDocument/2006/relationships/slideLayout" Target="../slideLayouts/slideLayout97.xml"/><Relationship Id="rId8" Type="http://schemas.openxmlformats.org/officeDocument/2006/relationships/slideLayout" Target="../slideLayouts/slideLayout96.xml"/><Relationship Id="rId7" Type="http://schemas.openxmlformats.org/officeDocument/2006/relationships/slideLayout" Target="../slideLayouts/slideLayout95.xml"/><Relationship Id="rId6" Type="http://schemas.openxmlformats.org/officeDocument/2006/relationships/slideLayout" Target="../slideLayouts/slideLayout94.xml"/><Relationship Id="rId5" Type="http://schemas.openxmlformats.org/officeDocument/2006/relationships/slideLayout" Target="../slideLayouts/slideLayout93.xml"/><Relationship Id="rId4" Type="http://schemas.openxmlformats.org/officeDocument/2006/relationships/slideLayout" Target="../slideLayouts/slideLayout92.xml"/><Relationship Id="rId3" Type="http://schemas.openxmlformats.org/officeDocument/2006/relationships/slideLayout" Target="../slideLayouts/slideLayout91.xml"/><Relationship Id="rId2" Type="http://schemas.openxmlformats.org/officeDocument/2006/relationships/slideLayout" Target="../slideLayouts/slideLayout90.xml"/><Relationship Id="rId13" Type="http://schemas.openxmlformats.org/officeDocument/2006/relationships/theme" Target="../theme/theme9.xml"/><Relationship Id="rId12" Type="http://schemas.openxmlformats.org/officeDocument/2006/relationships/image" Target="../media/image1.jpeg"/><Relationship Id="rId11" Type="http://schemas.openxmlformats.org/officeDocument/2006/relationships/slideLayout" Target="../slideLayouts/slideLayout99.xml"/><Relationship Id="rId10" Type="http://schemas.openxmlformats.org/officeDocument/2006/relationships/slideLayout" Target="../slideLayouts/slideLayout98.xml"/><Relationship Id="rId1"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comb/>
  </p:transition>
  <p:hf sldNum="0" hdr="0" ftr="0" dt="0"/>
  <p:txStyles>
    <p:titleStyle>
      <a:lvl1pPr marL="0" lvl="0" indent="0" algn="ctr" rtl="0" eaLnBrk="0" fontAlgn="base" latinLnBrk="0" hangingPunct="0">
        <a:lnSpc>
          <a:spcPct val="100000"/>
        </a:lnSpc>
        <a:spcBef>
          <a:spcPct val="0"/>
        </a:spcBef>
        <a:spcAft>
          <a:spcPct val="0"/>
        </a:spcAft>
        <a:buSzPct val="100000"/>
        <a:buFont typeface="Times New Roman" panose="02020603050405020304" charset="0"/>
        <a:buNone/>
        <a:defRPr sz="4400" u="none" kern="1200" baseline="0">
          <a:solidFill>
            <a:schemeClr val="tx1"/>
          </a:solidFill>
          <a:latin typeface="+mj-lt"/>
          <a:ea typeface="+mj-ea"/>
          <a:cs typeface="+mj-cs"/>
        </a:defRPr>
      </a:lvl1pPr>
    </p:titleStyle>
    <p:body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mn-lt"/>
          <a:ea typeface="+mn-ea"/>
          <a:cs typeface="+mn-cs"/>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cs typeface="+mn-cs"/>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cs typeface="+mn-cs"/>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5pPr>
      <a:lvl6pPr marL="2514600" lvl="5"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6pPr>
      <a:lvl7pPr marL="2971800" lvl="6"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7pPr>
      <a:lvl8pPr marL="3429000" lvl="7"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8pPr>
      <a:lvl9pPr marL="3886200" lvl="8"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9pPr>
    </p:bodyStyle>
    <p:otherStyle>
      <a:lvl1pPr marL="0" lvl="0" indent="0" algn="l" rtl="0" eaLnBrk="0" fontAlgn="base" latinLnBrk="0" hangingPunct="0">
        <a:lnSpc>
          <a:spcPct val="100000"/>
        </a:lnSpc>
        <a:spcBef>
          <a:spcPct val="0"/>
        </a:spcBef>
        <a:spcAft>
          <a:spcPct val="0"/>
        </a:spcAft>
        <a:buClr>
          <a:srgbClr val="000000"/>
        </a:buClr>
        <a:buSzPct val="100000"/>
        <a:buFont typeface="Times New Roman" panose="02020603050405020304" charset="0"/>
        <a:buNone/>
        <a:defRPr sz="1800" u="none" kern="1200" baseline="0">
          <a:solidFill>
            <a:schemeClr val="tx1"/>
          </a:solidFill>
          <a:latin typeface="+mn-lt"/>
          <a:ea typeface="+mn-ea"/>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grpSp>
        <p:nvGrpSpPr>
          <p:cNvPr id="13314" name="组合 13313"/>
          <p:cNvGrpSpPr/>
          <p:nvPr/>
        </p:nvGrpSpPr>
        <p:grpSpPr>
          <a:xfrm>
            <a:off x="4681538" y="323850"/>
            <a:ext cx="2828925" cy="596900"/>
            <a:chOff x="2949" y="204"/>
            <a:chExt cx="1782" cy="376"/>
          </a:xfrm>
        </p:grpSpPr>
        <p:grpSp>
          <p:nvGrpSpPr>
            <p:cNvPr id="13315" name="组合 13314"/>
            <p:cNvGrpSpPr/>
            <p:nvPr/>
          </p:nvGrpSpPr>
          <p:grpSpPr>
            <a:xfrm>
              <a:off x="2949" y="204"/>
              <a:ext cx="1782" cy="376"/>
              <a:chOff x="2949" y="204"/>
              <a:chExt cx="1782" cy="376"/>
            </a:xfrm>
          </p:grpSpPr>
          <p:pic>
            <p:nvPicPr>
              <p:cNvPr id="13316" name="图片 13315" descr="3929987791604124247540.png"/>
              <p:cNvPicPr/>
              <p:nvPr/>
            </p:nvPicPr>
            <p:blipFill>
              <a:blip r:embed="rId13"/>
              <a:stretch>
                <a:fillRect/>
              </a:stretch>
            </p:blipFill>
            <p:spPr>
              <a:xfrm>
                <a:off x="2949" y="204"/>
                <a:ext cx="1782" cy="376"/>
              </a:xfrm>
              <a:prstGeom prst="rect">
                <a:avLst/>
              </a:prstGeom>
              <a:noFill/>
              <a:ln w="9525">
                <a:noFill/>
              </a:ln>
            </p:spPr>
          </p:pic>
          <p:sp>
            <p:nvSpPr>
              <p:cNvPr id="13317" name="文本框 13316"/>
              <p:cNvSpPr txBox="1"/>
              <p:nvPr/>
            </p:nvSpPr>
            <p:spPr>
              <a:xfrm>
                <a:off x="2969" y="224"/>
                <a:ext cx="1742" cy="335"/>
              </a:xfrm>
              <a:prstGeom prst="rect">
                <a:avLst/>
              </a:prstGeom>
              <a:noFill/>
              <a:ln w="9525">
                <a:noFill/>
              </a:ln>
            </p:spPr>
            <p:txBody>
              <a:bodyPr anchor="ctr"/>
              <a:p>
                <a:pPr marL="0" lvl="0" indent="0" algn="ctr" eaLnBrk="1" latinLnBrk="0" hangingPunct="1">
                  <a:buClr>
                    <a:srgbClr val="000000"/>
                  </a:buClr>
                  <a:buSzPct val="100000"/>
                  <a:buNone/>
                </a:pPr>
                <a:endParaRPr>
                  <a:solidFill>
                    <a:schemeClr val="accent1"/>
                  </a:solidFill>
                  <a:latin typeface="Arial" panose="020B0604020202020204" pitchFamily="34" charset="0"/>
                </a:endParaRPr>
              </a:p>
            </p:txBody>
          </p:sp>
        </p:grpSp>
        <p:sp>
          <p:nvSpPr>
            <p:cNvPr id="13318" name="文本框 13317"/>
            <p:cNvSpPr txBox="1"/>
            <p:nvPr/>
          </p:nvSpPr>
          <p:spPr>
            <a:xfrm>
              <a:off x="3054" y="279"/>
              <a:ext cx="1556" cy="251"/>
            </a:xfrm>
            <a:prstGeom prst="rect">
              <a:avLst/>
            </a:prstGeom>
            <a:noFill/>
            <a:ln w="9525">
              <a:noFill/>
            </a:ln>
          </p:spPr>
          <p:txBody>
            <a:bodyPr wrap="none">
              <a:spAutoFit/>
            </a:bodyPr>
            <a:p>
              <a:pPr marL="0" lvl="0" indent="0" eaLnBrk="1" latinLnBrk="0" hangingPunct="1">
                <a:buClr>
                  <a:srgbClr val="000000"/>
                </a:buClr>
                <a:buSzPct val="100000"/>
                <a:buNone/>
              </a:pPr>
              <a:r>
                <a:rPr lang="zh-CN" altLang="en-US" sz="2000" b="1">
                  <a:solidFill>
                    <a:schemeClr val="accent1"/>
                  </a:solidFill>
                </a:rPr>
                <a:t>时尚微立体图表合集</a:t>
              </a:r>
              <a:endParaRPr lang="zh-CN" altLang="en-US" sz="2000" b="1">
                <a:solidFill>
                  <a:schemeClr val="accent1"/>
                </a:solidFill>
              </a:endParaRPr>
            </a:p>
          </p:txBody>
        </p:sp>
      </p:grpSp>
      <p:sp>
        <p:nvSpPr>
          <p:cNvPr id="13319" name="直接连接符 13318"/>
          <p:cNvSpPr/>
          <p:nvPr/>
        </p:nvSpPr>
        <p:spPr>
          <a:xfrm flipH="1">
            <a:off x="-127000" y="620713"/>
            <a:ext cx="4775200" cy="0"/>
          </a:xfrm>
          <a:prstGeom prst="line">
            <a:avLst/>
          </a:prstGeom>
          <a:ln w="12700" cap="flat" cmpd="sng">
            <a:solidFill>
              <a:srgbClr val="7F7F7F"/>
            </a:solidFill>
            <a:prstDash val="dash"/>
            <a:headEnd type="none" w="med" len="med"/>
            <a:tailEnd type="none" w="med" len="med"/>
          </a:ln>
        </p:spPr>
      </p:sp>
      <p:sp>
        <p:nvSpPr>
          <p:cNvPr id="13320" name="直接连接符 13319"/>
          <p:cNvSpPr/>
          <p:nvPr/>
        </p:nvSpPr>
        <p:spPr>
          <a:xfrm flipH="1">
            <a:off x="7505700" y="620713"/>
            <a:ext cx="4775200" cy="0"/>
          </a:xfrm>
          <a:prstGeom prst="line">
            <a:avLst/>
          </a:prstGeom>
          <a:ln w="12700" cap="flat" cmpd="sng">
            <a:solidFill>
              <a:srgbClr val="7F7F7F"/>
            </a:solidFill>
            <a:prstDash val="dash"/>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advTm="0"/>
  <p:hf sldNum="0" hdr="0" ftr="0" dt="0"/>
  <p:txStyles>
    <p:titleStyle>
      <a:lvl1pPr marL="0" lvl="0" indent="0" algn="ctr" rtl="0" eaLnBrk="0" fontAlgn="base" latinLnBrk="0" hangingPunct="0">
        <a:lnSpc>
          <a:spcPct val="100000"/>
        </a:lnSpc>
        <a:spcBef>
          <a:spcPct val="0"/>
        </a:spcBef>
        <a:spcAft>
          <a:spcPct val="0"/>
        </a:spcAft>
        <a:buSzPct val="100000"/>
        <a:buFont typeface="Times New Roman" panose="02020603050405020304" charset="0"/>
        <a:buNone/>
        <a:defRPr sz="4400" u="none" kern="1200" baseline="0">
          <a:solidFill>
            <a:schemeClr val="tx1"/>
          </a:solidFill>
          <a:latin typeface="+mj-lt"/>
          <a:ea typeface="+mj-ea"/>
          <a:cs typeface="+mj-cs"/>
        </a:defRPr>
      </a:lvl1pPr>
    </p:titleStyle>
    <p:body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mn-lt"/>
          <a:ea typeface="+mn-ea"/>
          <a:cs typeface="+mn-cs"/>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cs typeface="+mn-cs"/>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cs typeface="+mn-cs"/>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5pPr>
      <a:lvl6pPr marL="2514600" lvl="5"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6pPr>
      <a:lvl7pPr marL="2971800" lvl="6"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7pPr>
      <a:lvl8pPr marL="3429000" lvl="7"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8pPr>
      <a:lvl9pPr marL="3886200" lvl="8"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9pPr>
    </p:bodyStyle>
    <p:otherStyle>
      <a:lvl1pPr marL="0" lvl="0" indent="0" algn="l" rtl="0" eaLnBrk="0" fontAlgn="base" latinLnBrk="0" hangingPunct="0">
        <a:lnSpc>
          <a:spcPct val="100000"/>
        </a:lnSpc>
        <a:spcBef>
          <a:spcPct val="0"/>
        </a:spcBef>
        <a:spcAft>
          <a:spcPct val="0"/>
        </a:spcAft>
        <a:buClr>
          <a:srgbClr val="000000"/>
        </a:buClr>
        <a:buSzPct val="100000"/>
        <a:buFont typeface="Times New Roman" panose="02020603050405020304" charset="0"/>
        <a:buNone/>
        <a:defRPr sz="1800" u="none" kern="1200" baseline="0">
          <a:solidFill>
            <a:schemeClr val="tx1"/>
          </a:solidFill>
          <a:latin typeface="+mn-lt"/>
          <a:ea typeface="+mn-ea"/>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grpSp>
        <p:nvGrpSpPr>
          <p:cNvPr id="14338" name="组合 14337"/>
          <p:cNvGrpSpPr/>
          <p:nvPr/>
        </p:nvGrpSpPr>
        <p:grpSpPr>
          <a:xfrm>
            <a:off x="4681538" y="323850"/>
            <a:ext cx="2828925" cy="596900"/>
            <a:chOff x="2949" y="204"/>
            <a:chExt cx="1782" cy="376"/>
          </a:xfrm>
        </p:grpSpPr>
        <p:grpSp>
          <p:nvGrpSpPr>
            <p:cNvPr id="14339" name="组合 14338"/>
            <p:cNvGrpSpPr/>
            <p:nvPr/>
          </p:nvGrpSpPr>
          <p:grpSpPr>
            <a:xfrm>
              <a:off x="2949" y="204"/>
              <a:ext cx="1782" cy="376"/>
              <a:chOff x="2949" y="204"/>
              <a:chExt cx="1782" cy="376"/>
            </a:xfrm>
          </p:grpSpPr>
          <p:pic>
            <p:nvPicPr>
              <p:cNvPr id="14340" name="图片 14339" descr="3929987791604124247540.png"/>
              <p:cNvPicPr/>
              <p:nvPr/>
            </p:nvPicPr>
            <p:blipFill>
              <a:blip r:embed="rId13"/>
              <a:stretch>
                <a:fillRect/>
              </a:stretch>
            </p:blipFill>
            <p:spPr>
              <a:xfrm>
                <a:off x="2949" y="204"/>
                <a:ext cx="1782" cy="376"/>
              </a:xfrm>
              <a:prstGeom prst="rect">
                <a:avLst/>
              </a:prstGeom>
              <a:noFill/>
              <a:ln w="9525">
                <a:noFill/>
              </a:ln>
            </p:spPr>
          </p:pic>
          <p:sp>
            <p:nvSpPr>
              <p:cNvPr id="14341" name="文本框 14340"/>
              <p:cNvSpPr txBox="1"/>
              <p:nvPr/>
            </p:nvSpPr>
            <p:spPr>
              <a:xfrm>
                <a:off x="2969" y="224"/>
                <a:ext cx="1742" cy="335"/>
              </a:xfrm>
              <a:prstGeom prst="rect">
                <a:avLst/>
              </a:prstGeom>
              <a:noFill/>
              <a:ln w="9525">
                <a:noFill/>
              </a:ln>
            </p:spPr>
            <p:txBody>
              <a:bodyPr anchor="ctr"/>
              <a:p>
                <a:pPr marL="0" lvl="0" indent="0" algn="ctr" eaLnBrk="1" latinLnBrk="0" hangingPunct="1">
                  <a:buClr>
                    <a:srgbClr val="000000"/>
                  </a:buClr>
                  <a:buSzPct val="100000"/>
                  <a:buNone/>
                </a:pPr>
                <a:endParaRPr>
                  <a:solidFill>
                    <a:schemeClr val="accent1"/>
                  </a:solidFill>
                  <a:latin typeface="Arial" panose="020B0604020202020204" pitchFamily="34" charset="0"/>
                </a:endParaRPr>
              </a:p>
            </p:txBody>
          </p:sp>
        </p:grpSp>
        <p:sp>
          <p:nvSpPr>
            <p:cNvPr id="14342" name="文本框 14341"/>
            <p:cNvSpPr txBox="1"/>
            <p:nvPr/>
          </p:nvSpPr>
          <p:spPr>
            <a:xfrm>
              <a:off x="3054" y="279"/>
              <a:ext cx="1556" cy="251"/>
            </a:xfrm>
            <a:prstGeom prst="rect">
              <a:avLst/>
            </a:prstGeom>
            <a:noFill/>
            <a:ln w="9525">
              <a:noFill/>
            </a:ln>
          </p:spPr>
          <p:txBody>
            <a:bodyPr wrap="none">
              <a:spAutoFit/>
            </a:bodyPr>
            <a:p>
              <a:pPr marL="0" lvl="0" indent="0" eaLnBrk="1" latinLnBrk="0" hangingPunct="1">
                <a:buClr>
                  <a:srgbClr val="000000"/>
                </a:buClr>
                <a:buSzPct val="100000"/>
                <a:buNone/>
              </a:pPr>
              <a:r>
                <a:rPr lang="zh-CN" altLang="en-US" sz="2000" b="1">
                  <a:solidFill>
                    <a:schemeClr val="accent1"/>
                  </a:solidFill>
                </a:rPr>
                <a:t>时尚微立体图表合集</a:t>
              </a:r>
              <a:endParaRPr lang="zh-CN" altLang="en-US" sz="2000" b="1">
                <a:solidFill>
                  <a:schemeClr val="accent1"/>
                </a:solidFill>
              </a:endParaRPr>
            </a:p>
          </p:txBody>
        </p:sp>
      </p:grpSp>
      <p:sp>
        <p:nvSpPr>
          <p:cNvPr id="14343" name="直接连接符 14342"/>
          <p:cNvSpPr/>
          <p:nvPr/>
        </p:nvSpPr>
        <p:spPr>
          <a:xfrm flipH="1">
            <a:off x="-127000" y="620713"/>
            <a:ext cx="4775200" cy="0"/>
          </a:xfrm>
          <a:prstGeom prst="line">
            <a:avLst/>
          </a:prstGeom>
          <a:ln w="12700" cap="flat" cmpd="sng">
            <a:solidFill>
              <a:srgbClr val="7F7F7F"/>
            </a:solidFill>
            <a:prstDash val="dash"/>
            <a:headEnd type="none" w="med" len="med"/>
            <a:tailEnd type="none" w="med" len="med"/>
          </a:ln>
        </p:spPr>
      </p:sp>
      <p:sp>
        <p:nvSpPr>
          <p:cNvPr id="14344" name="直接连接符 14343"/>
          <p:cNvSpPr/>
          <p:nvPr/>
        </p:nvSpPr>
        <p:spPr>
          <a:xfrm flipH="1">
            <a:off x="7505700" y="620713"/>
            <a:ext cx="4775200" cy="0"/>
          </a:xfrm>
          <a:prstGeom prst="line">
            <a:avLst/>
          </a:prstGeom>
          <a:ln w="12700" cap="flat" cmpd="sng">
            <a:solidFill>
              <a:srgbClr val="7F7F7F"/>
            </a:solidFill>
            <a:prstDash val="dash"/>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advTm="0"/>
  <p:hf sldNum="0" hdr="0" ftr="0" dt="0"/>
  <p:txStyles>
    <p:titleStyle>
      <a:lvl1pPr marL="0" lvl="0" indent="0" algn="ctr" rtl="0" eaLnBrk="0" fontAlgn="base" latinLnBrk="0" hangingPunct="0">
        <a:lnSpc>
          <a:spcPct val="100000"/>
        </a:lnSpc>
        <a:spcBef>
          <a:spcPct val="0"/>
        </a:spcBef>
        <a:spcAft>
          <a:spcPct val="0"/>
        </a:spcAft>
        <a:buSzPct val="100000"/>
        <a:buFont typeface="Times New Roman" panose="02020603050405020304" charset="0"/>
        <a:buNone/>
        <a:defRPr sz="4400" u="none" kern="1200" baseline="0">
          <a:solidFill>
            <a:schemeClr val="tx1"/>
          </a:solidFill>
          <a:latin typeface="+mj-lt"/>
          <a:ea typeface="+mj-ea"/>
          <a:cs typeface="+mj-cs"/>
        </a:defRPr>
      </a:lvl1pPr>
    </p:titleStyle>
    <p:body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mn-lt"/>
          <a:ea typeface="+mn-ea"/>
          <a:cs typeface="+mn-cs"/>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cs typeface="+mn-cs"/>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cs typeface="+mn-cs"/>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5pPr>
      <a:lvl6pPr marL="2514600" lvl="5"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6pPr>
      <a:lvl7pPr marL="2971800" lvl="6"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7pPr>
      <a:lvl8pPr marL="3429000" lvl="7"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8pPr>
      <a:lvl9pPr marL="3886200" lvl="8"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9pPr>
    </p:bodyStyle>
    <p:otherStyle>
      <a:lvl1pPr marL="0" lvl="0" indent="0" algn="l" rtl="0" eaLnBrk="0" fontAlgn="base" latinLnBrk="0" hangingPunct="0">
        <a:lnSpc>
          <a:spcPct val="100000"/>
        </a:lnSpc>
        <a:spcBef>
          <a:spcPct val="0"/>
        </a:spcBef>
        <a:spcAft>
          <a:spcPct val="0"/>
        </a:spcAft>
        <a:buClr>
          <a:srgbClr val="000000"/>
        </a:buClr>
        <a:buSzPct val="100000"/>
        <a:buFont typeface="Times New Roman" panose="02020603050405020304" charset="0"/>
        <a:buNone/>
        <a:defRPr sz="1800" u="none" kern="1200" baseline="0">
          <a:solidFill>
            <a:schemeClr val="tx1"/>
          </a:solidFill>
          <a:latin typeface="+mn-lt"/>
          <a:ea typeface="+mn-ea"/>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grpSp>
        <p:nvGrpSpPr>
          <p:cNvPr id="15362" name="组合 15361"/>
          <p:cNvGrpSpPr/>
          <p:nvPr/>
        </p:nvGrpSpPr>
        <p:grpSpPr>
          <a:xfrm>
            <a:off x="4681538" y="323850"/>
            <a:ext cx="2828925" cy="596900"/>
            <a:chOff x="2949" y="204"/>
            <a:chExt cx="1782" cy="376"/>
          </a:xfrm>
        </p:grpSpPr>
        <p:grpSp>
          <p:nvGrpSpPr>
            <p:cNvPr id="15363" name="组合 15362"/>
            <p:cNvGrpSpPr/>
            <p:nvPr/>
          </p:nvGrpSpPr>
          <p:grpSpPr>
            <a:xfrm>
              <a:off x="2949" y="204"/>
              <a:ext cx="1782" cy="376"/>
              <a:chOff x="2949" y="204"/>
              <a:chExt cx="1782" cy="376"/>
            </a:xfrm>
          </p:grpSpPr>
          <p:pic>
            <p:nvPicPr>
              <p:cNvPr id="15364" name="图片 15363" descr="3929987791604124247540.png"/>
              <p:cNvPicPr/>
              <p:nvPr/>
            </p:nvPicPr>
            <p:blipFill>
              <a:blip r:embed="rId13"/>
              <a:stretch>
                <a:fillRect/>
              </a:stretch>
            </p:blipFill>
            <p:spPr>
              <a:xfrm>
                <a:off x="2949" y="204"/>
                <a:ext cx="1782" cy="376"/>
              </a:xfrm>
              <a:prstGeom prst="rect">
                <a:avLst/>
              </a:prstGeom>
              <a:noFill/>
              <a:ln w="9525">
                <a:noFill/>
              </a:ln>
            </p:spPr>
          </p:pic>
          <p:sp>
            <p:nvSpPr>
              <p:cNvPr id="15365" name="文本框 15364"/>
              <p:cNvSpPr txBox="1"/>
              <p:nvPr/>
            </p:nvSpPr>
            <p:spPr>
              <a:xfrm>
                <a:off x="2969" y="224"/>
                <a:ext cx="1742" cy="335"/>
              </a:xfrm>
              <a:prstGeom prst="rect">
                <a:avLst/>
              </a:prstGeom>
              <a:noFill/>
              <a:ln w="9525">
                <a:noFill/>
              </a:ln>
            </p:spPr>
            <p:txBody>
              <a:bodyPr anchor="ctr"/>
              <a:p>
                <a:pPr marL="0" lvl="0" indent="0" algn="ctr" eaLnBrk="1" latinLnBrk="0" hangingPunct="1">
                  <a:buClr>
                    <a:srgbClr val="000000"/>
                  </a:buClr>
                  <a:buSzPct val="100000"/>
                  <a:buNone/>
                </a:pPr>
                <a:endParaRPr>
                  <a:solidFill>
                    <a:schemeClr val="accent1"/>
                  </a:solidFill>
                  <a:latin typeface="Arial" panose="020B0604020202020204" pitchFamily="34" charset="0"/>
                </a:endParaRPr>
              </a:p>
            </p:txBody>
          </p:sp>
        </p:grpSp>
        <p:sp>
          <p:nvSpPr>
            <p:cNvPr id="15366" name="文本框 15365"/>
            <p:cNvSpPr txBox="1"/>
            <p:nvPr/>
          </p:nvSpPr>
          <p:spPr>
            <a:xfrm>
              <a:off x="3054" y="279"/>
              <a:ext cx="1556" cy="251"/>
            </a:xfrm>
            <a:prstGeom prst="rect">
              <a:avLst/>
            </a:prstGeom>
            <a:noFill/>
            <a:ln w="9525">
              <a:noFill/>
            </a:ln>
          </p:spPr>
          <p:txBody>
            <a:bodyPr wrap="none">
              <a:spAutoFit/>
            </a:bodyPr>
            <a:p>
              <a:pPr marL="0" lvl="0" indent="0" eaLnBrk="1" latinLnBrk="0" hangingPunct="1">
                <a:buClr>
                  <a:srgbClr val="000000"/>
                </a:buClr>
                <a:buSzPct val="100000"/>
                <a:buNone/>
              </a:pPr>
              <a:r>
                <a:rPr lang="zh-CN" altLang="en-US" sz="2000" b="1">
                  <a:solidFill>
                    <a:schemeClr val="accent1"/>
                  </a:solidFill>
                </a:rPr>
                <a:t>时尚微立体图表合集</a:t>
              </a:r>
              <a:endParaRPr lang="zh-CN" altLang="en-US" sz="2000" b="1">
                <a:solidFill>
                  <a:schemeClr val="accent1"/>
                </a:solidFill>
              </a:endParaRPr>
            </a:p>
          </p:txBody>
        </p:sp>
      </p:grpSp>
      <p:sp>
        <p:nvSpPr>
          <p:cNvPr id="15367" name="直接连接符 15366"/>
          <p:cNvSpPr/>
          <p:nvPr/>
        </p:nvSpPr>
        <p:spPr>
          <a:xfrm flipH="1">
            <a:off x="-127000" y="620713"/>
            <a:ext cx="4775200" cy="0"/>
          </a:xfrm>
          <a:prstGeom prst="line">
            <a:avLst/>
          </a:prstGeom>
          <a:ln w="12700" cap="flat" cmpd="sng">
            <a:solidFill>
              <a:srgbClr val="7F7F7F"/>
            </a:solidFill>
            <a:prstDash val="dash"/>
            <a:headEnd type="none" w="med" len="med"/>
            <a:tailEnd type="none" w="med" len="med"/>
          </a:ln>
        </p:spPr>
      </p:sp>
      <p:sp>
        <p:nvSpPr>
          <p:cNvPr id="15368" name="直接连接符 15367"/>
          <p:cNvSpPr/>
          <p:nvPr/>
        </p:nvSpPr>
        <p:spPr>
          <a:xfrm flipH="1">
            <a:off x="7505700" y="620713"/>
            <a:ext cx="4775200" cy="0"/>
          </a:xfrm>
          <a:prstGeom prst="line">
            <a:avLst/>
          </a:prstGeom>
          <a:ln w="12700" cap="flat" cmpd="sng">
            <a:solidFill>
              <a:srgbClr val="7F7F7F"/>
            </a:solidFill>
            <a:prstDash val="dash"/>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advTm="0"/>
  <p:hf sldNum="0" hdr="0" ftr="0" dt="0"/>
  <p:txStyles>
    <p:titleStyle>
      <a:lvl1pPr marL="0" lvl="0" indent="0" algn="ctr" rtl="0" eaLnBrk="0" fontAlgn="base" latinLnBrk="0" hangingPunct="0">
        <a:lnSpc>
          <a:spcPct val="100000"/>
        </a:lnSpc>
        <a:spcBef>
          <a:spcPct val="0"/>
        </a:spcBef>
        <a:spcAft>
          <a:spcPct val="0"/>
        </a:spcAft>
        <a:buSzPct val="100000"/>
        <a:buFont typeface="Times New Roman" panose="02020603050405020304" charset="0"/>
        <a:buNone/>
        <a:defRPr sz="4400" u="none" kern="1200" baseline="0">
          <a:solidFill>
            <a:schemeClr val="tx1"/>
          </a:solidFill>
          <a:latin typeface="+mj-lt"/>
          <a:ea typeface="+mj-ea"/>
          <a:cs typeface="+mj-cs"/>
        </a:defRPr>
      </a:lvl1pPr>
    </p:titleStyle>
    <p:body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mn-lt"/>
          <a:ea typeface="+mn-ea"/>
          <a:cs typeface="+mn-cs"/>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cs typeface="+mn-cs"/>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cs typeface="+mn-cs"/>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5pPr>
      <a:lvl6pPr marL="2514600" lvl="5"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6pPr>
      <a:lvl7pPr marL="2971800" lvl="6"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7pPr>
      <a:lvl8pPr marL="3429000" lvl="7"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8pPr>
      <a:lvl9pPr marL="3886200" lvl="8"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9pPr>
    </p:bodyStyle>
    <p:otherStyle>
      <a:lvl1pPr marL="0" lvl="0" indent="0" algn="l" rtl="0" eaLnBrk="0" fontAlgn="base" latinLnBrk="0" hangingPunct="0">
        <a:lnSpc>
          <a:spcPct val="100000"/>
        </a:lnSpc>
        <a:spcBef>
          <a:spcPct val="0"/>
        </a:spcBef>
        <a:spcAft>
          <a:spcPct val="0"/>
        </a:spcAft>
        <a:buClr>
          <a:srgbClr val="000000"/>
        </a:buClr>
        <a:buSzPct val="100000"/>
        <a:buFont typeface="Times New Roman" panose="02020603050405020304" charset="0"/>
        <a:buNone/>
        <a:defRPr sz="1800" u="none" kern="1200" baseline="0">
          <a:solidFill>
            <a:schemeClr val="tx1"/>
          </a:solidFill>
          <a:latin typeface="+mn-lt"/>
          <a:ea typeface="+mn-ea"/>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grpSp>
        <p:nvGrpSpPr>
          <p:cNvPr id="16386" name="组合 16385"/>
          <p:cNvGrpSpPr/>
          <p:nvPr/>
        </p:nvGrpSpPr>
        <p:grpSpPr>
          <a:xfrm>
            <a:off x="4681538" y="323850"/>
            <a:ext cx="2828925" cy="596900"/>
            <a:chOff x="2949" y="204"/>
            <a:chExt cx="1782" cy="376"/>
          </a:xfrm>
        </p:grpSpPr>
        <p:grpSp>
          <p:nvGrpSpPr>
            <p:cNvPr id="16387" name="组合 16386"/>
            <p:cNvGrpSpPr/>
            <p:nvPr/>
          </p:nvGrpSpPr>
          <p:grpSpPr>
            <a:xfrm>
              <a:off x="2949" y="204"/>
              <a:ext cx="1782" cy="376"/>
              <a:chOff x="2949" y="204"/>
              <a:chExt cx="1782" cy="376"/>
            </a:xfrm>
          </p:grpSpPr>
          <p:pic>
            <p:nvPicPr>
              <p:cNvPr id="16388" name="图片 16387" descr="3929987791604124247540.png"/>
              <p:cNvPicPr/>
              <p:nvPr/>
            </p:nvPicPr>
            <p:blipFill>
              <a:blip r:embed="rId13"/>
              <a:stretch>
                <a:fillRect/>
              </a:stretch>
            </p:blipFill>
            <p:spPr>
              <a:xfrm>
                <a:off x="2949" y="204"/>
                <a:ext cx="1782" cy="376"/>
              </a:xfrm>
              <a:prstGeom prst="rect">
                <a:avLst/>
              </a:prstGeom>
              <a:noFill/>
              <a:ln w="9525">
                <a:noFill/>
              </a:ln>
            </p:spPr>
          </p:pic>
          <p:sp>
            <p:nvSpPr>
              <p:cNvPr id="16389" name="文本框 16388"/>
              <p:cNvSpPr txBox="1"/>
              <p:nvPr/>
            </p:nvSpPr>
            <p:spPr>
              <a:xfrm>
                <a:off x="2969" y="224"/>
                <a:ext cx="1742" cy="335"/>
              </a:xfrm>
              <a:prstGeom prst="rect">
                <a:avLst/>
              </a:prstGeom>
              <a:noFill/>
              <a:ln w="9525">
                <a:noFill/>
              </a:ln>
            </p:spPr>
            <p:txBody>
              <a:bodyPr anchor="ctr"/>
              <a:p>
                <a:pPr marL="0" lvl="0" indent="0" algn="ctr" eaLnBrk="1" latinLnBrk="0" hangingPunct="1">
                  <a:buClr>
                    <a:srgbClr val="000000"/>
                  </a:buClr>
                  <a:buSzPct val="100000"/>
                  <a:buNone/>
                </a:pPr>
                <a:endParaRPr>
                  <a:solidFill>
                    <a:schemeClr val="accent1"/>
                  </a:solidFill>
                  <a:latin typeface="Arial" panose="020B0604020202020204" pitchFamily="34" charset="0"/>
                </a:endParaRPr>
              </a:p>
            </p:txBody>
          </p:sp>
        </p:grpSp>
        <p:sp>
          <p:nvSpPr>
            <p:cNvPr id="16390" name="文本框 16389"/>
            <p:cNvSpPr txBox="1"/>
            <p:nvPr/>
          </p:nvSpPr>
          <p:spPr>
            <a:xfrm>
              <a:off x="3054" y="279"/>
              <a:ext cx="1556" cy="251"/>
            </a:xfrm>
            <a:prstGeom prst="rect">
              <a:avLst/>
            </a:prstGeom>
            <a:noFill/>
            <a:ln w="9525">
              <a:noFill/>
            </a:ln>
          </p:spPr>
          <p:txBody>
            <a:bodyPr wrap="none">
              <a:spAutoFit/>
            </a:bodyPr>
            <a:p>
              <a:pPr marL="0" lvl="0" indent="0" eaLnBrk="1" latinLnBrk="0" hangingPunct="1">
                <a:buClr>
                  <a:srgbClr val="000000"/>
                </a:buClr>
                <a:buSzPct val="100000"/>
                <a:buNone/>
              </a:pPr>
              <a:r>
                <a:rPr lang="zh-CN" altLang="en-US" sz="2000" b="1">
                  <a:solidFill>
                    <a:schemeClr val="accent1"/>
                  </a:solidFill>
                </a:rPr>
                <a:t>时尚微立体图表合集</a:t>
              </a:r>
              <a:endParaRPr lang="zh-CN" altLang="en-US" sz="2000" b="1">
                <a:solidFill>
                  <a:schemeClr val="accent1"/>
                </a:solidFill>
              </a:endParaRPr>
            </a:p>
          </p:txBody>
        </p:sp>
      </p:grpSp>
      <p:sp>
        <p:nvSpPr>
          <p:cNvPr id="16391" name="直接连接符 16390"/>
          <p:cNvSpPr/>
          <p:nvPr/>
        </p:nvSpPr>
        <p:spPr>
          <a:xfrm flipH="1">
            <a:off x="-127000" y="620713"/>
            <a:ext cx="4775200" cy="0"/>
          </a:xfrm>
          <a:prstGeom prst="line">
            <a:avLst/>
          </a:prstGeom>
          <a:ln w="12700" cap="flat" cmpd="sng">
            <a:solidFill>
              <a:srgbClr val="7F7F7F"/>
            </a:solidFill>
            <a:prstDash val="dash"/>
            <a:headEnd type="none" w="med" len="med"/>
            <a:tailEnd type="none" w="med" len="med"/>
          </a:ln>
        </p:spPr>
      </p:sp>
      <p:sp>
        <p:nvSpPr>
          <p:cNvPr id="16392" name="直接连接符 16391"/>
          <p:cNvSpPr/>
          <p:nvPr/>
        </p:nvSpPr>
        <p:spPr>
          <a:xfrm flipH="1">
            <a:off x="7505700" y="620713"/>
            <a:ext cx="4775200" cy="0"/>
          </a:xfrm>
          <a:prstGeom prst="line">
            <a:avLst/>
          </a:prstGeom>
          <a:ln w="12700" cap="flat" cmpd="sng">
            <a:solidFill>
              <a:srgbClr val="7F7F7F"/>
            </a:solidFill>
            <a:prstDash val="dash"/>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advTm="0"/>
  <p:hf sldNum="0" hdr="0" ftr="0" dt="0"/>
  <p:txStyles>
    <p:titleStyle>
      <a:lvl1pPr marL="0" lvl="0" indent="0" algn="ctr" rtl="0" eaLnBrk="0" fontAlgn="base" latinLnBrk="0" hangingPunct="0">
        <a:lnSpc>
          <a:spcPct val="100000"/>
        </a:lnSpc>
        <a:spcBef>
          <a:spcPct val="0"/>
        </a:spcBef>
        <a:spcAft>
          <a:spcPct val="0"/>
        </a:spcAft>
        <a:buSzPct val="100000"/>
        <a:buFont typeface="Times New Roman" panose="02020603050405020304" charset="0"/>
        <a:buNone/>
        <a:defRPr sz="4400" u="none" kern="1200" baseline="0">
          <a:solidFill>
            <a:schemeClr val="tx1"/>
          </a:solidFill>
          <a:latin typeface="+mj-lt"/>
          <a:ea typeface="+mj-ea"/>
          <a:cs typeface="+mj-cs"/>
        </a:defRPr>
      </a:lvl1pPr>
    </p:titleStyle>
    <p:body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mn-lt"/>
          <a:ea typeface="+mn-ea"/>
          <a:cs typeface="+mn-cs"/>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cs typeface="+mn-cs"/>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cs typeface="+mn-cs"/>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5pPr>
      <a:lvl6pPr marL="2514600" lvl="5"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6pPr>
      <a:lvl7pPr marL="2971800" lvl="6"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7pPr>
      <a:lvl8pPr marL="3429000" lvl="7"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8pPr>
      <a:lvl9pPr marL="3886200" lvl="8"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9pPr>
    </p:bodyStyle>
    <p:otherStyle>
      <a:lvl1pPr marL="0" lvl="0" indent="0" algn="l" rtl="0" eaLnBrk="0" fontAlgn="base" latinLnBrk="0" hangingPunct="0">
        <a:lnSpc>
          <a:spcPct val="100000"/>
        </a:lnSpc>
        <a:spcBef>
          <a:spcPct val="0"/>
        </a:spcBef>
        <a:spcAft>
          <a:spcPct val="0"/>
        </a:spcAft>
        <a:buClr>
          <a:srgbClr val="000000"/>
        </a:buClr>
        <a:buSzPct val="100000"/>
        <a:buFont typeface="Times New Roman" panose="02020603050405020304" charset="0"/>
        <a:buNone/>
        <a:defRPr sz="1800" u="none" kern="1200" baseline="0">
          <a:solidFill>
            <a:schemeClr val="tx1"/>
          </a:solidFill>
          <a:latin typeface="+mn-lt"/>
          <a:ea typeface="+mn-ea"/>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grpSp>
        <p:nvGrpSpPr>
          <p:cNvPr id="17410" name="组合 17409"/>
          <p:cNvGrpSpPr/>
          <p:nvPr/>
        </p:nvGrpSpPr>
        <p:grpSpPr>
          <a:xfrm>
            <a:off x="4681538" y="323850"/>
            <a:ext cx="2828925" cy="596900"/>
            <a:chOff x="2949" y="204"/>
            <a:chExt cx="1782" cy="376"/>
          </a:xfrm>
        </p:grpSpPr>
        <p:grpSp>
          <p:nvGrpSpPr>
            <p:cNvPr id="17411" name="组合 17410"/>
            <p:cNvGrpSpPr/>
            <p:nvPr/>
          </p:nvGrpSpPr>
          <p:grpSpPr>
            <a:xfrm>
              <a:off x="2949" y="204"/>
              <a:ext cx="1782" cy="376"/>
              <a:chOff x="2949" y="204"/>
              <a:chExt cx="1782" cy="376"/>
            </a:xfrm>
          </p:grpSpPr>
          <p:pic>
            <p:nvPicPr>
              <p:cNvPr id="17412" name="图片 17411" descr="3929987791604124247540.png"/>
              <p:cNvPicPr/>
              <p:nvPr/>
            </p:nvPicPr>
            <p:blipFill>
              <a:blip r:embed="rId13"/>
              <a:stretch>
                <a:fillRect/>
              </a:stretch>
            </p:blipFill>
            <p:spPr>
              <a:xfrm>
                <a:off x="2949" y="204"/>
                <a:ext cx="1782" cy="376"/>
              </a:xfrm>
              <a:prstGeom prst="rect">
                <a:avLst/>
              </a:prstGeom>
              <a:noFill/>
              <a:ln w="9525">
                <a:noFill/>
              </a:ln>
            </p:spPr>
          </p:pic>
          <p:sp>
            <p:nvSpPr>
              <p:cNvPr id="17413" name="文本框 17412"/>
              <p:cNvSpPr txBox="1"/>
              <p:nvPr/>
            </p:nvSpPr>
            <p:spPr>
              <a:xfrm>
                <a:off x="2969" y="224"/>
                <a:ext cx="1742" cy="335"/>
              </a:xfrm>
              <a:prstGeom prst="rect">
                <a:avLst/>
              </a:prstGeom>
              <a:noFill/>
              <a:ln w="9525">
                <a:noFill/>
              </a:ln>
            </p:spPr>
            <p:txBody>
              <a:bodyPr anchor="ctr"/>
              <a:p>
                <a:pPr marL="0" lvl="0" indent="0" algn="ctr" eaLnBrk="1" latinLnBrk="0" hangingPunct="1">
                  <a:buClr>
                    <a:srgbClr val="000000"/>
                  </a:buClr>
                  <a:buSzPct val="100000"/>
                  <a:buNone/>
                </a:pPr>
                <a:endParaRPr>
                  <a:solidFill>
                    <a:schemeClr val="accent1"/>
                  </a:solidFill>
                  <a:latin typeface="Arial" panose="020B0604020202020204" pitchFamily="34" charset="0"/>
                </a:endParaRPr>
              </a:p>
            </p:txBody>
          </p:sp>
        </p:grpSp>
        <p:sp>
          <p:nvSpPr>
            <p:cNvPr id="17414" name="文本框 17413"/>
            <p:cNvSpPr txBox="1"/>
            <p:nvPr/>
          </p:nvSpPr>
          <p:spPr>
            <a:xfrm>
              <a:off x="3054" y="279"/>
              <a:ext cx="1556" cy="251"/>
            </a:xfrm>
            <a:prstGeom prst="rect">
              <a:avLst/>
            </a:prstGeom>
            <a:noFill/>
            <a:ln w="9525">
              <a:noFill/>
            </a:ln>
          </p:spPr>
          <p:txBody>
            <a:bodyPr wrap="none">
              <a:spAutoFit/>
            </a:bodyPr>
            <a:p>
              <a:pPr marL="0" lvl="0" indent="0" eaLnBrk="1" latinLnBrk="0" hangingPunct="1">
                <a:buClr>
                  <a:srgbClr val="000000"/>
                </a:buClr>
                <a:buSzPct val="100000"/>
                <a:buNone/>
              </a:pPr>
              <a:r>
                <a:rPr lang="zh-CN" altLang="en-US" sz="2000" b="1">
                  <a:solidFill>
                    <a:schemeClr val="accent1"/>
                  </a:solidFill>
                </a:rPr>
                <a:t>时尚微立体图表合集</a:t>
              </a:r>
              <a:endParaRPr lang="zh-CN" altLang="en-US" sz="2000" b="1">
                <a:solidFill>
                  <a:schemeClr val="accent1"/>
                </a:solidFill>
              </a:endParaRPr>
            </a:p>
          </p:txBody>
        </p:sp>
      </p:grpSp>
      <p:sp>
        <p:nvSpPr>
          <p:cNvPr id="17415" name="直接连接符 17414"/>
          <p:cNvSpPr/>
          <p:nvPr/>
        </p:nvSpPr>
        <p:spPr>
          <a:xfrm flipH="1">
            <a:off x="-127000" y="620713"/>
            <a:ext cx="4775200" cy="0"/>
          </a:xfrm>
          <a:prstGeom prst="line">
            <a:avLst/>
          </a:prstGeom>
          <a:ln w="12700" cap="flat" cmpd="sng">
            <a:solidFill>
              <a:srgbClr val="7F7F7F"/>
            </a:solidFill>
            <a:prstDash val="dash"/>
            <a:headEnd type="none" w="med" len="med"/>
            <a:tailEnd type="none" w="med" len="med"/>
          </a:ln>
        </p:spPr>
      </p:sp>
      <p:sp>
        <p:nvSpPr>
          <p:cNvPr id="17416" name="直接连接符 17415"/>
          <p:cNvSpPr/>
          <p:nvPr/>
        </p:nvSpPr>
        <p:spPr>
          <a:xfrm flipH="1">
            <a:off x="7505700" y="620713"/>
            <a:ext cx="4775200" cy="0"/>
          </a:xfrm>
          <a:prstGeom prst="line">
            <a:avLst/>
          </a:prstGeom>
          <a:ln w="12700" cap="flat" cmpd="sng">
            <a:solidFill>
              <a:srgbClr val="7F7F7F"/>
            </a:solidFill>
            <a:prstDash val="dash"/>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advTm="0"/>
  <p:hf sldNum="0" hdr="0" ftr="0" dt="0"/>
  <p:txStyles>
    <p:titleStyle>
      <a:lvl1pPr marL="0" lvl="0" indent="0" algn="ctr" rtl="0" eaLnBrk="0" fontAlgn="base" latinLnBrk="0" hangingPunct="0">
        <a:lnSpc>
          <a:spcPct val="100000"/>
        </a:lnSpc>
        <a:spcBef>
          <a:spcPct val="0"/>
        </a:spcBef>
        <a:spcAft>
          <a:spcPct val="0"/>
        </a:spcAft>
        <a:buSzPct val="100000"/>
        <a:buFont typeface="Times New Roman" panose="02020603050405020304" charset="0"/>
        <a:buNone/>
        <a:defRPr sz="4400" u="none" kern="1200" baseline="0">
          <a:solidFill>
            <a:schemeClr val="tx1"/>
          </a:solidFill>
          <a:latin typeface="+mj-lt"/>
          <a:ea typeface="+mj-ea"/>
          <a:cs typeface="+mj-cs"/>
        </a:defRPr>
      </a:lvl1pPr>
    </p:titleStyle>
    <p:body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mn-lt"/>
          <a:ea typeface="+mn-ea"/>
          <a:cs typeface="+mn-cs"/>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cs typeface="+mn-cs"/>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cs typeface="+mn-cs"/>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5pPr>
      <a:lvl6pPr marL="2514600" lvl="5"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6pPr>
      <a:lvl7pPr marL="2971800" lvl="6"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7pPr>
      <a:lvl8pPr marL="3429000" lvl="7"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8pPr>
      <a:lvl9pPr marL="3886200" lvl="8"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9pPr>
    </p:bodyStyle>
    <p:otherStyle>
      <a:lvl1pPr marL="0" lvl="0" indent="0" algn="l" rtl="0" eaLnBrk="0" fontAlgn="base" latinLnBrk="0" hangingPunct="0">
        <a:lnSpc>
          <a:spcPct val="100000"/>
        </a:lnSpc>
        <a:spcBef>
          <a:spcPct val="0"/>
        </a:spcBef>
        <a:spcAft>
          <a:spcPct val="0"/>
        </a:spcAft>
        <a:buClr>
          <a:srgbClr val="000000"/>
        </a:buClr>
        <a:buSzPct val="100000"/>
        <a:buFont typeface="Times New Roman" panose="02020603050405020304" charset="0"/>
        <a:buNone/>
        <a:defRPr sz="1800" u="none" kern="1200" baseline="0">
          <a:solidFill>
            <a:schemeClr val="tx1"/>
          </a:solidFill>
          <a:latin typeface="+mn-lt"/>
          <a:ea typeface="+mn-ea"/>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grpSp>
        <p:nvGrpSpPr>
          <p:cNvPr id="18434" name="组合 18433"/>
          <p:cNvGrpSpPr/>
          <p:nvPr/>
        </p:nvGrpSpPr>
        <p:grpSpPr>
          <a:xfrm>
            <a:off x="4681538" y="323850"/>
            <a:ext cx="2828925" cy="596900"/>
            <a:chOff x="2949" y="204"/>
            <a:chExt cx="1782" cy="376"/>
          </a:xfrm>
        </p:grpSpPr>
        <p:grpSp>
          <p:nvGrpSpPr>
            <p:cNvPr id="18435" name="组合 18434"/>
            <p:cNvGrpSpPr/>
            <p:nvPr/>
          </p:nvGrpSpPr>
          <p:grpSpPr>
            <a:xfrm>
              <a:off x="2949" y="204"/>
              <a:ext cx="1782" cy="376"/>
              <a:chOff x="2949" y="204"/>
              <a:chExt cx="1782" cy="376"/>
            </a:xfrm>
          </p:grpSpPr>
          <p:pic>
            <p:nvPicPr>
              <p:cNvPr id="18436" name="图片 18435" descr="3929987791604124247540.png"/>
              <p:cNvPicPr/>
              <p:nvPr/>
            </p:nvPicPr>
            <p:blipFill>
              <a:blip r:embed="rId13"/>
              <a:stretch>
                <a:fillRect/>
              </a:stretch>
            </p:blipFill>
            <p:spPr>
              <a:xfrm>
                <a:off x="2949" y="204"/>
                <a:ext cx="1782" cy="376"/>
              </a:xfrm>
              <a:prstGeom prst="rect">
                <a:avLst/>
              </a:prstGeom>
              <a:noFill/>
              <a:ln w="9525">
                <a:noFill/>
              </a:ln>
            </p:spPr>
          </p:pic>
          <p:sp>
            <p:nvSpPr>
              <p:cNvPr id="18437" name="文本框 18436"/>
              <p:cNvSpPr txBox="1"/>
              <p:nvPr/>
            </p:nvSpPr>
            <p:spPr>
              <a:xfrm>
                <a:off x="2969" y="224"/>
                <a:ext cx="1742" cy="335"/>
              </a:xfrm>
              <a:prstGeom prst="rect">
                <a:avLst/>
              </a:prstGeom>
              <a:noFill/>
              <a:ln w="9525">
                <a:noFill/>
              </a:ln>
            </p:spPr>
            <p:txBody>
              <a:bodyPr anchor="ctr"/>
              <a:p>
                <a:pPr marL="0" lvl="0" indent="0" algn="ctr" eaLnBrk="1" latinLnBrk="0" hangingPunct="1">
                  <a:buClr>
                    <a:srgbClr val="000000"/>
                  </a:buClr>
                  <a:buSzPct val="100000"/>
                  <a:buNone/>
                </a:pPr>
                <a:endParaRPr>
                  <a:solidFill>
                    <a:schemeClr val="accent1"/>
                  </a:solidFill>
                  <a:latin typeface="Arial" panose="020B0604020202020204" pitchFamily="34" charset="0"/>
                </a:endParaRPr>
              </a:p>
            </p:txBody>
          </p:sp>
        </p:grpSp>
        <p:sp>
          <p:nvSpPr>
            <p:cNvPr id="18438" name="文本框 18437"/>
            <p:cNvSpPr txBox="1"/>
            <p:nvPr/>
          </p:nvSpPr>
          <p:spPr>
            <a:xfrm>
              <a:off x="3054" y="279"/>
              <a:ext cx="1556" cy="251"/>
            </a:xfrm>
            <a:prstGeom prst="rect">
              <a:avLst/>
            </a:prstGeom>
            <a:noFill/>
            <a:ln w="9525">
              <a:noFill/>
            </a:ln>
          </p:spPr>
          <p:txBody>
            <a:bodyPr wrap="none">
              <a:spAutoFit/>
            </a:bodyPr>
            <a:p>
              <a:pPr marL="0" lvl="0" indent="0" eaLnBrk="1" latinLnBrk="0" hangingPunct="1">
                <a:buClr>
                  <a:srgbClr val="000000"/>
                </a:buClr>
                <a:buSzPct val="100000"/>
                <a:buNone/>
              </a:pPr>
              <a:r>
                <a:rPr lang="zh-CN" altLang="en-US" sz="2000" b="1">
                  <a:solidFill>
                    <a:schemeClr val="accent1"/>
                  </a:solidFill>
                </a:rPr>
                <a:t>时尚微立体图表合集</a:t>
              </a:r>
              <a:endParaRPr lang="zh-CN" altLang="en-US" sz="2000" b="1">
                <a:solidFill>
                  <a:schemeClr val="accent1"/>
                </a:solidFill>
              </a:endParaRPr>
            </a:p>
          </p:txBody>
        </p:sp>
      </p:grpSp>
      <p:sp>
        <p:nvSpPr>
          <p:cNvPr id="18439" name="直接连接符 18438"/>
          <p:cNvSpPr/>
          <p:nvPr/>
        </p:nvSpPr>
        <p:spPr>
          <a:xfrm flipH="1">
            <a:off x="-127000" y="620713"/>
            <a:ext cx="4775200" cy="0"/>
          </a:xfrm>
          <a:prstGeom prst="line">
            <a:avLst/>
          </a:prstGeom>
          <a:ln w="12700" cap="flat" cmpd="sng">
            <a:solidFill>
              <a:srgbClr val="7F7F7F"/>
            </a:solidFill>
            <a:prstDash val="dash"/>
            <a:headEnd type="none" w="med" len="med"/>
            <a:tailEnd type="none" w="med" len="med"/>
          </a:ln>
        </p:spPr>
      </p:sp>
      <p:sp>
        <p:nvSpPr>
          <p:cNvPr id="18440" name="直接连接符 18439"/>
          <p:cNvSpPr/>
          <p:nvPr/>
        </p:nvSpPr>
        <p:spPr>
          <a:xfrm flipH="1">
            <a:off x="7505700" y="620713"/>
            <a:ext cx="4775200" cy="0"/>
          </a:xfrm>
          <a:prstGeom prst="line">
            <a:avLst/>
          </a:prstGeom>
          <a:ln w="12700" cap="flat" cmpd="sng">
            <a:solidFill>
              <a:srgbClr val="7F7F7F"/>
            </a:solidFill>
            <a:prstDash val="dash"/>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advTm="0"/>
  <p:hf sldNum="0" hdr="0" ftr="0" dt="0"/>
  <p:txStyles>
    <p:titleStyle>
      <a:lvl1pPr marL="0" lvl="0" indent="0" algn="ctr" rtl="0" eaLnBrk="0" fontAlgn="base" latinLnBrk="0" hangingPunct="0">
        <a:lnSpc>
          <a:spcPct val="100000"/>
        </a:lnSpc>
        <a:spcBef>
          <a:spcPct val="0"/>
        </a:spcBef>
        <a:spcAft>
          <a:spcPct val="0"/>
        </a:spcAft>
        <a:buSzPct val="100000"/>
        <a:buFont typeface="Times New Roman" panose="02020603050405020304" charset="0"/>
        <a:buNone/>
        <a:defRPr sz="4400" u="none" kern="1200" baseline="0">
          <a:solidFill>
            <a:schemeClr val="tx1"/>
          </a:solidFill>
          <a:latin typeface="+mj-lt"/>
          <a:ea typeface="+mj-ea"/>
          <a:cs typeface="+mj-cs"/>
        </a:defRPr>
      </a:lvl1pPr>
    </p:titleStyle>
    <p:body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mn-lt"/>
          <a:ea typeface="+mn-ea"/>
          <a:cs typeface="+mn-cs"/>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cs typeface="+mn-cs"/>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cs typeface="+mn-cs"/>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5pPr>
      <a:lvl6pPr marL="2514600" lvl="5"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6pPr>
      <a:lvl7pPr marL="2971800" lvl="6"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7pPr>
      <a:lvl8pPr marL="3429000" lvl="7"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8pPr>
      <a:lvl9pPr marL="3886200" lvl="8"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9pPr>
    </p:bodyStyle>
    <p:otherStyle>
      <a:lvl1pPr marL="0" lvl="0" indent="0" algn="l" rtl="0" eaLnBrk="0" fontAlgn="base" latinLnBrk="0" hangingPunct="0">
        <a:lnSpc>
          <a:spcPct val="100000"/>
        </a:lnSpc>
        <a:spcBef>
          <a:spcPct val="0"/>
        </a:spcBef>
        <a:spcAft>
          <a:spcPct val="0"/>
        </a:spcAft>
        <a:buClr>
          <a:srgbClr val="000000"/>
        </a:buClr>
        <a:buSzPct val="100000"/>
        <a:buFont typeface="Times New Roman" panose="02020603050405020304" charset="0"/>
        <a:buNone/>
        <a:defRPr sz="1800" u="none" kern="1200" baseline="0">
          <a:solidFill>
            <a:schemeClr val="tx1"/>
          </a:solidFill>
          <a:latin typeface="+mn-lt"/>
          <a:ea typeface="+mn-ea"/>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pic>
        <p:nvPicPr>
          <p:cNvPr id="19458" name="图片 19457" descr="2785971541604124247550.png"/>
          <p:cNvPicPr>
            <a:picLocks noChangeAspect="1"/>
          </p:cNvPicPr>
          <p:nvPr/>
        </p:nvPicPr>
        <p:blipFill>
          <a:blip r:embed="rId13"/>
          <a:stretch>
            <a:fillRect/>
          </a:stretch>
        </p:blipFill>
        <p:spPr>
          <a:xfrm>
            <a:off x="5176838" y="2897188"/>
            <a:ext cx="7015162" cy="3727450"/>
          </a:xfrm>
          <a:prstGeom prst="rect">
            <a:avLst/>
          </a:prstGeom>
          <a:noFill/>
          <a:ln w="9525">
            <a:noFill/>
          </a:ln>
        </p:spPr>
      </p:pic>
      <p:pic>
        <p:nvPicPr>
          <p:cNvPr id="19459" name="图片 19458" descr="5610511851604124247580.png"/>
          <p:cNvPicPr>
            <a:picLocks noChangeAspect="1"/>
          </p:cNvPicPr>
          <p:nvPr/>
        </p:nvPicPr>
        <p:blipFill>
          <a:blip r:embed="rId14"/>
          <a:stretch>
            <a:fillRect/>
          </a:stretch>
        </p:blipFill>
        <p:spPr>
          <a:xfrm>
            <a:off x="0" y="5880100"/>
            <a:ext cx="12192000" cy="9779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ransition spd="slow">
    <p:comb/>
  </p:transition>
  <p:hf sldNum="0" hdr="0" ftr="0" dt="0"/>
  <p:txStyles>
    <p:titleStyle>
      <a:lvl1pPr marL="0" lvl="0" indent="0" algn="ctr" rtl="0" eaLnBrk="0" fontAlgn="base" latinLnBrk="0" hangingPunct="0">
        <a:lnSpc>
          <a:spcPct val="100000"/>
        </a:lnSpc>
        <a:spcBef>
          <a:spcPct val="0"/>
        </a:spcBef>
        <a:spcAft>
          <a:spcPct val="0"/>
        </a:spcAft>
        <a:buSzPct val="100000"/>
        <a:buFont typeface="Times New Roman" panose="02020603050405020304" charset="0"/>
        <a:buNone/>
        <a:defRPr sz="4400" u="none" kern="1200" baseline="0">
          <a:solidFill>
            <a:schemeClr val="tx1"/>
          </a:solidFill>
          <a:latin typeface="+mj-lt"/>
          <a:ea typeface="+mj-ea"/>
          <a:cs typeface="+mj-cs"/>
        </a:defRPr>
      </a:lvl1pPr>
    </p:titleStyle>
    <p:body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mn-lt"/>
          <a:ea typeface="+mn-ea"/>
          <a:cs typeface="+mn-cs"/>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cs typeface="+mn-cs"/>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cs typeface="+mn-cs"/>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5pPr>
      <a:lvl6pPr marL="2514600" lvl="5"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6pPr>
      <a:lvl7pPr marL="2971800" lvl="6"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7pPr>
      <a:lvl8pPr marL="3429000" lvl="7"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8pPr>
      <a:lvl9pPr marL="3886200" lvl="8"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9pPr>
    </p:bodyStyle>
    <p:otherStyle>
      <a:lvl1pPr marL="0" lvl="0" indent="0" algn="l" rtl="0" eaLnBrk="0" fontAlgn="base" latinLnBrk="0" hangingPunct="0">
        <a:lnSpc>
          <a:spcPct val="100000"/>
        </a:lnSpc>
        <a:spcBef>
          <a:spcPct val="0"/>
        </a:spcBef>
        <a:spcAft>
          <a:spcPct val="0"/>
        </a:spcAft>
        <a:buClr>
          <a:srgbClr val="000000"/>
        </a:buClr>
        <a:buSzPct val="100000"/>
        <a:buFont typeface="Times New Roman" panose="02020603050405020304" charset="0"/>
        <a:buNone/>
        <a:defRPr sz="1800" u="none" kern="1200" baseline="0">
          <a:solidFill>
            <a:schemeClr val="tx1"/>
          </a:solidFill>
          <a:latin typeface="+mn-lt"/>
          <a:ea typeface="+mn-ea"/>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pic>
        <p:nvPicPr>
          <p:cNvPr id="2050" name="图片 2049" descr="1472629141604124247530.png"/>
          <p:cNvPicPr>
            <a:picLocks noChangeAspect="1"/>
          </p:cNvPicPr>
          <p:nvPr/>
        </p:nvPicPr>
        <p:blipFill>
          <a:blip r:embed="rId13"/>
          <a:stretch>
            <a:fillRect/>
          </a:stretch>
        </p:blipFill>
        <p:spPr>
          <a:xfrm>
            <a:off x="8904288" y="-100012"/>
            <a:ext cx="3287712" cy="86995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comb/>
  </p:transition>
  <p:hf sldNum="0" hdr="0" ftr="0" dt="0"/>
  <p:txStyles>
    <p:titleStyle>
      <a:lvl1pPr marL="0" lvl="0" indent="0" algn="ctr" rtl="0" eaLnBrk="0" fontAlgn="base" latinLnBrk="0" hangingPunct="0">
        <a:lnSpc>
          <a:spcPct val="100000"/>
        </a:lnSpc>
        <a:spcBef>
          <a:spcPct val="0"/>
        </a:spcBef>
        <a:spcAft>
          <a:spcPct val="0"/>
        </a:spcAft>
        <a:buSzPct val="100000"/>
        <a:buFont typeface="Times New Roman" panose="02020603050405020304" charset="0"/>
        <a:buNone/>
        <a:defRPr sz="4400" u="none" kern="1200" baseline="0">
          <a:solidFill>
            <a:schemeClr val="tx1"/>
          </a:solidFill>
          <a:latin typeface="+mj-lt"/>
          <a:ea typeface="+mj-ea"/>
          <a:cs typeface="+mj-cs"/>
        </a:defRPr>
      </a:lvl1pPr>
    </p:titleStyle>
    <p:body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mn-lt"/>
          <a:ea typeface="+mn-ea"/>
          <a:cs typeface="+mn-cs"/>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cs typeface="+mn-cs"/>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cs typeface="+mn-cs"/>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5pPr>
      <a:lvl6pPr marL="2514600" lvl="5"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6pPr>
      <a:lvl7pPr marL="2971800" lvl="6"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7pPr>
      <a:lvl8pPr marL="3429000" lvl="7"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8pPr>
      <a:lvl9pPr marL="3886200" lvl="8"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9pPr>
    </p:bodyStyle>
    <p:otherStyle>
      <a:lvl1pPr marL="0" lvl="0" indent="0" algn="l" rtl="0" eaLnBrk="0" fontAlgn="base" latinLnBrk="0" hangingPunct="0">
        <a:lnSpc>
          <a:spcPct val="100000"/>
        </a:lnSpc>
        <a:spcBef>
          <a:spcPct val="0"/>
        </a:spcBef>
        <a:spcAft>
          <a:spcPct val="0"/>
        </a:spcAft>
        <a:buClr>
          <a:srgbClr val="000000"/>
        </a:buClr>
        <a:buSzPct val="100000"/>
        <a:buFont typeface="Times New Roman" panose="02020603050405020304" charset="0"/>
        <a:buNone/>
        <a:defRPr sz="1800" u="none" kern="1200" baseline="0">
          <a:solidFill>
            <a:schemeClr val="tx1"/>
          </a:solidFill>
          <a:latin typeface="+mn-lt"/>
          <a:ea typeface="+mn-ea"/>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3074" name="日期占位符 3073"/>
          <p:cNvSpPr>
            <a:spLocks noGrp="1"/>
          </p:cNvSpPr>
          <p:nvPr>
            <p:ph type="dt" sz="half" idx="2"/>
          </p:nvPr>
        </p:nvSpPr>
        <p:spPr>
          <a:xfrm>
            <a:off x="609600" y="6356350"/>
            <a:ext cx="2844800" cy="365125"/>
          </a:xfrm>
          <a:prstGeom prst="rect">
            <a:avLst/>
          </a:prstGeom>
          <a:noFill/>
          <a:ln w="9525">
            <a:noFill/>
          </a:ln>
        </p:spPr>
        <p:txBody>
          <a:bodyPr/>
          <a:lstStyle>
            <a:lvl1pPr marL="0" indent="0">
              <a:defRPr>
                <a:latin typeface="Arial" panose="020B0604020202020204" pitchFamily="34" charset="0"/>
              </a:defRPr>
            </a:lvl1p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3075" name="页脚占位符 3074"/>
          <p:cNvSpPr>
            <a:spLocks noGrp="1"/>
          </p:cNvSpPr>
          <p:nvPr>
            <p:ph type="ftr" sz="quarter" idx="3"/>
          </p:nvPr>
        </p:nvSpPr>
        <p:spPr>
          <a:xfrm>
            <a:off x="4165600" y="6356350"/>
            <a:ext cx="3860800" cy="365125"/>
          </a:xfrm>
          <a:prstGeom prst="rect">
            <a:avLst/>
          </a:prstGeom>
          <a:noFill/>
          <a:ln w="9525">
            <a:noFill/>
          </a:ln>
        </p:spPr>
        <p:txBody>
          <a:bodyPr/>
          <a:lstStyle>
            <a:lvl1pPr marL="0" indent="0">
              <a:defRPr/>
            </a:lvl1pPr>
          </a:lstStyle>
          <a:p>
            <a:pPr lvl="0" eaLnBrk="1" latinLnBrk="0" hangingPunct="1">
              <a:buClr>
                <a:srgbClr val="000000"/>
              </a:buClr>
              <a:buSzPct val="100000"/>
              <a:buNone/>
            </a:pPr>
          </a:p>
        </p:txBody>
      </p:sp>
      <p:sp>
        <p:nvSpPr>
          <p:cNvPr id="3076" name="灯片编号占位符 3075"/>
          <p:cNvSpPr>
            <a:spLocks noGrp="1"/>
          </p:cNvSpPr>
          <p:nvPr>
            <p:ph type="sldNum" sz="quarter" idx="4"/>
          </p:nvPr>
        </p:nvSpPr>
        <p:spPr>
          <a:xfrm>
            <a:off x="8737600" y="6356350"/>
            <a:ext cx="2844800" cy="365125"/>
          </a:xfrm>
          <a:prstGeom prst="rect">
            <a:avLst/>
          </a:prstGeom>
          <a:noFill/>
          <a:ln w="9525">
            <a:noFill/>
          </a:ln>
        </p:spPr>
        <p:txBody>
          <a:bodyPr/>
          <a:lstStyle>
            <a:lvl1pPr marL="0" indent="0">
              <a:defRPr>
                <a:latin typeface="Arial" panose="020B0604020202020204" pitchFamily="34" charset="0"/>
              </a:defRPr>
            </a:lvl1pPr>
          </a:lstStyle>
          <a:p>
            <a:pPr lvl="0" eaLnBrk="1" latinLnBrk="0" hangingPunct="1">
              <a:buClr>
                <a:srgbClr val="000000"/>
              </a:buClr>
              <a:buSzPct val="100000"/>
              <a:buNone/>
            </a:pPr>
            <a:fld id="{9A0DB2DC-4C9A-4742-B13C-FB6460FD3503}"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comb/>
  </p:transition>
  <p:hf sldNum="0" hdr="0" ftr="0" dt="0"/>
  <p:txStyles>
    <p:titleStyle>
      <a:lvl1pPr marL="0" lvl="0" indent="0" algn="ctr" rtl="0" eaLnBrk="0" fontAlgn="base" latinLnBrk="0" hangingPunct="0">
        <a:lnSpc>
          <a:spcPct val="100000"/>
        </a:lnSpc>
        <a:spcBef>
          <a:spcPct val="0"/>
        </a:spcBef>
        <a:spcAft>
          <a:spcPct val="0"/>
        </a:spcAft>
        <a:buSzPct val="100000"/>
        <a:buFont typeface="Times New Roman" panose="02020603050405020304" charset="0"/>
        <a:buNone/>
        <a:defRPr sz="4400" u="none" kern="1200" baseline="0">
          <a:solidFill>
            <a:schemeClr val="tx1"/>
          </a:solidFill>
          <a:latin typeface="+mj-lt"/>
          <a:ea typeface="+mj-ea"/>
          <a:cs typeface="+mj-cs"/>
        </a:defRPr>
      </a:lvl1pPr>
    </p:titleStyle>
    <p:body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mn-lt"/>
          <a:ea typeface="+mn-ea"/>
          <a:cs typeface="+mn-cs"/>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cs typeface="+mn-cs"/>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cs typeface="+mn-cs"/>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5pPr>
      <a:lvl6pPr marL="2514600" lvl="5"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6pPr>
      <a:lvl7pPr marL="2971800" lvl="6"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7pPr>
      <a:lvl8pPr marL="3429000" lvl="7"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8pPr>
      <a:lvl9pPr marL="3886200" lvl="8"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9pPr>
    </p:bodyStyle>
    <p:otherStyle>
      <a:lvl1pPr marL="0" lvl="0" indent="0" algn="l" rtl="0" eaLnBrk="0" fontAlgn="base" latinLnBrk="0" hangingPunct="0">
        <a:lnSpc>
          <a:spcPct val="100000"/>
        </a:lnSpc>
        <a:spcBef>
          <a:spcPct val="0"/>
        </a:spcBef>
        <a:spcAft>
          <a:spcPct val="0"/>
        </a:spcAft>
        <a:buClr>
          <a:srgbClr val="000000"/>
        </a:buClr>
        <a:buSzPct val="100000"/>
        <a:buFont typeface="Times New Roman" panose="02020603050405020304" charset="0"/>
        <a:buNone/>
        <a:defRPr sz="1800" u="none" kern="1200" baseline="0">
          <a:solidFill>
            <a:schemeClr val="tx1"/>
          </a:solidFill>
          <a:latin typeface="+mn-lt"/>
          <a:ea typeface="+mn-ea"/>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4098" name="日期占位符 4097"/>
          <p:cNvSpPr>
            <a:spLocks noGrp="1"/>
          </p:cNvSpPr>
          <p:nvPr>
            <p:ph type="dt" sz="half" idx="2"/>
          </p:nvPr>
        </p:nvSpPr>
        <p:spPr>
          <a:xfrm>
            <a:off x="609600" y="6356350"/>
            <a:ext cx="2844800" cy="365125"/>
          </a:xfrm>
          <a:prstGeom prst="rect">
            <a:avLst/>
          </a:prstGeom>
          <a:noFill/>
          <a:ln w="9525">
            <a:noFill/>
          </a:ln>
        </p:spPr>
        <p:txBody>
          <a:bodyPr/>
          <a:lstStyle>
            <a:lvl1pPr marL="0" indent="0">
              <a:defRPr>
                <a:latin typeface="Arial" panose="020B0604020202020204" pitchFamily="34" charset="0"/>
              </a:defRPr>
            </a:lvl1p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4099" name="页脚占位符 4098"/>
          <p:cNvSpPr>
            <a:spLocks noGrp="1"/>
          </p:cNvSpPr>
          <p:nvPr>
            <p:ph type="ftr" sz="quarter" idx="3"/>
          </p:nvPr>
        </p:nvSpPr>
        <p:spPr>
          <a:xfrm>
            <a:off x="4165600" y="6356350"/>
            <a:ext cx="3860800" cy="365125"/>
          </a:xfrm>
          <a:prstGeom prst="rect">
            <a:avLst/>
          </a:prstGeom>
          <a:noFill/>
          <a:ln w="9525">
            <a:noFill/>
          </a:ln>
        </p:spPr>
        <p:txBody>
          <a:bodyPr/>
          <a:lstStyle>
            <a:lvl1pPr marL="0" indent="0">
              <a:defRPr/>
            </a:lvl1pPr>
          </a:lstStyle>
          <a:p>
            <a:pPr lvl="0" eaLnBrk="1" latinLnBrk="0" hangingPunct="1">
              <a:buClr>
                <a:srgbClr val="000000"/>
              </a:buClr>
              <a:buSzPct val="100000"/>
              <a:buNone/>
            </a:pPr>
          </a:p>
        </p:txBody>
      </p:sp>
      <p:sp>
        <p:nvSpPr>
          <p:cNvPr id="4100" name="灯片编号占位符 4099"/>
          <p:cNvSpPr>
            <a:spLocks noGrp="1"/>
          </p:cNvSpPr>
          <p:nvPr>
            <p:ph type="sldNum" sz="quarter" idx="4"/>
          </p:nvPr>
        </p:nvSpPr>
        <p:spPr>
          <a:xfrm>
            <a:off x="8737600" y="6356350"/>
            <a:ext cx="2844800" cy="365125"/>
          </a:xfrm>
          <a:prstGeom prst="rect">
            <a:avLst/>
          </a:prstGeom>
          <a:noFill/>
          <a:ln w="9525">
            <a:noFill/>
          </a:ln>
        </p:spPr>
        <p:txBody>
          <a:bodyPr/>
          <a:lstStyle>
            <a:lvl1pPr marL="0" indent="0">
              <a:defRPr>
                <a:latin typeface="Arial" panose="020B0604020202020204" pitchFamily="34" charset="0"/>
              </a:defRPr>
            </a:lvl1pPr>
          </a:lstStyle>
          <a:p>
            <a:pPr lvl="0" eaLnBrk="1" latinLnBrk="0" hangingPunct="1">
              <a:buClr>
                <a:srgbClr val="000000"/>
              </a:buClr>
              <a:buSzPct val="100000"/>
              <a:buNone/>
            </a:pPr>
            <a:fld id="{9A0DB2DC-4C9A-4742-B13C-FB6460FD3503}"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comb/>
  </p:transition>
  <p:hf sldNum="0" hdr="0" ftr="0" dt="0"/>
  <p:txStyles>
    <p:titleStyle>
      <a:lvl1pPr marL="0" lvl="0" indent="0" algn="ctr" rtl="0" eaLnBrk="0" fontAlgn="base" latinLnBrk="0" hangingPunct="0">
        <a:lnSpc>
          <a:spcPct val="100000"/>
        </a:lnSpc>
        <a:spcBef>
          <a:spcPct val="0"/>
        </a:spcBef>
        <a:spcAft>
          <a:spcPct val="0"/>
        </a:spcAft>
        <a:buSzPct val="100000"/>
        <a:buFont typeface="Times New Roman" panose="02020603050405020304" charset="0"/>
        <a:buNone/>
        <a:defRPr sz="4400" u="none" kern="1200" baseline="0">
          <a:solidFill>
            <a:schemeClr val="tx1"/>
          </a:solidFill>
          <a:latin typeface="+mj-lt"/>
          <a:ea typeface="+mj-ea"/>
          <a:cs typeface="+mj-cs"/>
        </a:defRPr>
      </a:lvl1pPr>
    </p:titleStyle>
    <p:body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mn-lt"/>
          <a:ea typeface="+mn-ea"/>
          <a:cs typeface="+mn-cs"/>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cs typeface="+mn-cs"/>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cs typeface="+mn-cs"/>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5pPr>
      <a:lvl6pPr marL="2514600" lvl="5"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6pPr>
      <a:lvl7pPr marL="2971800" lvl="6"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7pPr>
      <a:lvl8pPr marL="3429000" lvl="7"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8pPr>
      <a:lvl9pPr marL="3886200" lvl="8"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9pPr>
    </p:bodyStyle>
    <p:otherStyle>
      <a:lvl1pPr marL="0" lvl="0" indent="0" algn="l" rtl="0" eaLnBrk="0" fontAlgn="base" latinLnBrk="0" hangingPunct="0">
        <a:lnSpc>
          <a:spcPct val="100000"/>
        </a:lnSpc>
        <a:spcBef>
          <a:spcPct val="0"/>
        </a:spcBef>
        <a:spcAft>
          <a:spcPct val="0"/>
        </a:spcAft>
        <a:buClr>
          <a:srgbClr val="000000"/>
        </a:buClr>
        <a:buSzPct val="100000"/>
        <a:buFont typeface="Times New Roman" panose="02020603050405020304" charset="0"/>
        <a:buNone/>
        <a:defRPr sz="1800" u="none" kern="1200" baseline="0">
          <a:solidFill>
            <a:schemeClr val="tx1"/>
          </a:solidFill>
          <a:latin typeface="+mn-lt"/>
          <a:ea typeface="+mn-ea"/>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8194" name="日期占位符 8193"/>
          <p:cNvSpPr>
            <a:spLocks noGrp="1"/>
          </p:cNvSpPr>
          <p:nvPr>
            <p:ph type="dt" sz="half" idx="2"/>
          </p:nvPr>
        </p:nvSpPr>
        <p:spPr>
          <a:xfrm>
            <a:off x="609600" y="6356350"/>
            <a:ext cx="2844800" cy="365125"/>
          </a:xfrm>
          <a:prstGeom prst="rect">
            <a:avLst/>
          </a:prstGeom>
          <a:noFill/>
          <a:ln w="9525">
            <a:noFill/>
          </a:ln>
        </p:spPr>
        <p:txBody>
          <a:bodyPr/>
          <a:lstStyle>
            <a:lvl1pPr marL="0" indent="0">
              <a:defRPr>
                <a:latin typeface="Arial" panose="020B0604020202020204" pitchFamily="34" charset="0"/>
              </a:defRPr>
            </a:lvl1p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8195" name="页脚占位符 8194"/>
          <p:cNvSpPr>
            <a:spLocks noGrp="1"/>
          </p:cNvSpPr>
          <p:nvPr>
            <p:ph type="ftr" sz="quarter" idx="3"/>
          </p:nvPr>
        </p:nvSpPr>
        <p:spPr>
          <a:xfrm>
            <a:off x="4165600" y="6356350"/>
            <a:ext cx="3860800" cy="365125"/>
          </a:xfrm>
          <a:prstGeom prst="rect">
            <a:avLst/>
          </a:prstGeom>
          <a:noFill/>
          <a:ln w="9525">
            <a:noFill/>
          </a:ln>
        </p:spPr>
        <p:txBody>
          <a:bodyPr/>
          <a:lstStyle>
            <a:lvl1pPr marL="0" indent="0">
              <a:defRPr/>
            </a:lvl1pPr>
          </a:lstStyle>
          <a:p>
            <a:pPr lvl="0" eaLnBrk="1" latinLnBrk="0" hangingPunct="1">
              <a:buClr>
                <a:srgbClr val="000000"/>
              </a:buClr>
              <a:buSzPct val="100000"/>
              <a:buNone/>
            </a:pPr>
          </a:p>
        </p:txBody>
      </p:sp>
      <p:sp>
        <p:nvSpPr>
          <p:cNvPr id="8196" name="灯片编号占位符 8195"/>
          <p:cNvSpPr>
            <a:spLocks noGrp="1"/>
          </p:cNvSpPr>
          <p:nvPr>
            <p:ph type="sldNum" sz="quarter" idx="4"/>
          </p:nvPr>
        </p:nvSpPr>
        <p:spPr>
          <a:xfrm>
            <a:off x="8737600" y="6356350"/>
            <a:ext cx="2844800" cy="365125"/>
          </a:xfrm>
          <a:prstGeom prst="rect">
            <a:avLst/>
          </a:prstGeom>
          <a:noFill/>
          <a:ln w="9525">
            <a:noFill/>
          </a:ln>
        </p:spPr>
        <p:txBody>
          <a:bodyPr/>
          <a:lstStyle>
            <a:lvl1pPr marL="0" indent="0">
              <a:defRPr>
                <a:latin typeface="Arial" panose="020B0604020202020204" pitchFamily="34" charset="0"/>
              </a:defRPr>
            </a:lvl1pPr>
          </a:lstStyle>
          <a:p>
            <a:pPr lvl="0" eaLnBrk="1" latinLnBrk="0" hangingPunct="1">
              <a:buClr>
                <a:srgbClr val="000000"/>
              </a:buClr>
              <a:buSzPct val="100000"/>
              <a:buNone/>
            </a:pPr>
            <a:fld id="{9A0DB2DC-4C9A-4742-B13C-FB6460FD3503}"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slow">
    <p:comb/>
  </p:transition>
  <p:hf sldNum="0" hdr="0" ftr="0" dt="0"/>
  <p:txStyles>
    <p:titleStyle>
      <a:lvl1pPr marL="0" lvl="0" indent="0" algn="ctr" rtl="0" eaLnBrk="0" fontAlgn="base" latinLnBrk="0" hangingPunct="0">
        <a:lnSpc>
          <a:spcPct val="100000"/>
        </a:lnSpc>
        <a:spcBef>
          <a:spcPct val="0"/>
        </a:spcBef>
        <a:spcAft>
          <a:spcPct val="0"/>
        </a:spcAft>
        <a:buSzPct val="100000"/>
        <a:buFont typeface="Times New Roman" panose="02020603050405020304" charset="0"/>
        <a:buNone/>
        <a:defRPr sz="4400" u="none" kern="1200" baseline="0">
          <a:solidFill>
            <a:schemeClr val="tx1"/>
          </a:solidFill>
          <a:latin typeface="+mj-lt"/>
          <a:ea typeface="+mj-ea"/>
          <a:cs typeface="+mj-cs"/>
        </a:defRPr>
      </a:lvl1pPr>
    </p:titleStyle>
    <p:body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mn-lt"/>
          <a:ea typeface="+mn-ea"/>
          <a:cs typeface="+mn-cs"/>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cs typeface="+mn-cs"/>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cs typeface="+mn-cs"/>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5pPr>
      <a:lvl6pPr marL="2514600" lvl="5"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6pPr>
      <a:lvl7pPr marL="2971800" lvl="6"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7pPr>
      <a:lvl8pPr marL="3429000" lvl="7"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8pPr>
      <a:lvl9pPr marL="3886200" lvl="8"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9pPr>
    </p:bodyStyle>
    <p:otherStyle>
      <a:lvl1pPr marL="0" lvl="0" indent="0" algn="l" rtl="0" eaLnBrk="0" fontAlgn="base" latinLnBrk="0" hangingPunct="0">
        <a:lnSpc>
          <a:spcPct val="100000"/>
        </a:lnSpc>
        <a:spcBef>
          <a:spcPct val="0"/>
        </a:spcBef>
        <a:spcAft>
          <a:spcPct val="0"/>
        </a:spcAft>
        <a:buClr>
          <a:srgbClr val="000000"/>
        </a:buClr>
        <a:buSzPct val="100000"/>
        <a:buFont typeface="Times New Roman" panose="02020603050405020304" charset="0"/>
        <a:buNone/>
        <a:defRPr sz="1800" u="none" kern="1200" baseline="0">
          <a:solidFill>
            <a:schemeClr val="tx1"/>
          </a:solidFill>
          <a:latin typeface="+mn-lt"/>
          <a:ea typeface="+mn-ea"/>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9218" name="日期占位符 9217"/>
          <p:cNvSpPr>
            <a:spLocks noGrp="1"/>
          </p:cNvSpPr>
          <p:nvPr>
            <p:ph type="dt" sz="half" idx="2"/>
          </p:nvPr>
        </p:nvSpPr>
        <p:spPr>
          <a:xfrm>
            <a:off x="609600" y="6356350"/>
            <a:ext cx="2844800" cy="365125"/>
          </a:xfrm>
          <a:prstGeom prst="rect">
            <a:avLst/>
          </a:prstGeom>
          <a:noFill/>
          <a:ln w="9525">
            <a:noFill/>
          </a:ln>
        </p:spPr>
        <p:txBody>
          <a:bodyPr/>
          <a:lstStyle>
            <a:lvl1pPr marL="0" indent="0">
              <a:defRPr>
                <a:latin typeface="Arial" panose="020B0604020202020204" pitchFamily="34" charset="0"/>
              </a:defRPr>
            </a:lvl1p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9219" name="页脚占位符 9218"/>
          <p:cNvSpPr>
            <a:spLocks noGrp="1"/>
          </p:cNvSpPr>
          <p:nvPr>
            <p:ph type="ftr" sz="quarter" idx="3"/>
          </p:nvPr>
        </p:nvSpPr>
        <p:spPr>
          <a:xfrm>
            <a:off x="4165600" y="6356350"/>
            <a:ext cx="3860800" cy="365125"/>
          </a:xfrm>
          <a:prstGeom prst="rect">
            <a:avLst/>
          </a:prstGeom>
          <a:noFill/>
          <a:ln w="9525">
            <a:noFill/>
          </a:ln>
        </p:spPr>
        <p:txBody>
          <a:bodyPr/>
          <a:lstStyle>
            <a:lvl1pPr marL="0" indent="0">
              <a:defRPr/>
            </a:lvl1pPr>
          </a:lstStyle>
          <a:p>
            <a:pPr lvl="0" eaLnBrk="1" latinLnBrk="0" hangingPunct="1">
              <a:buClr>
                <a:srgbClr val="000000"/>
              </a:buClr>
              <a:buSzPct val="100000"/>
              <a:buNone/>
            </a:pPr>
          </a:p>
        </p:txBody>
      </p:sp>
      <p:sp>
        <p:nvSpPr>
          <p:cNvPr id="9220" name="灯片编号占位符 9219"/>
          <p:cNvSpPr>
            <a:spLocks noGrp="1"/>
          </p:cNvSpPr>
          <p:nvPr>
            <p:ph type="sldNum" sz="quarter" idx="4"/>
          </p:nvPr>
        </p:nvSpPr>
        <p:spPr>
          <a:xfrm>
            <a:off x="8737600" y="6356350"/>
            <a:ext cx="2844800" cy="365125"/>
          </a:xfrm>
          <a:prstGeom prst="rect">
            <a:avLst/>
          </a:prstGeom>
          <a:noFill/>
          <a:ln w="9525">
            <a:noFill/>
          </a:ln>
        </p:spPr>
        <p:txBody>
          <a:bodyPr/>
          <a:lstStyle>
            <a:lvl1pPr marL="0" indent="0">
              <a:defRPr>
                <a:latin typeface="Arial" panose="020B0604020202020204" pitchFamily="34" charset="0"/>
              </a:defRPr>
            </a:lvl1pPr>
          </a:lstStyle>
          <a:p>
            <a:pPr lvl="0" eaLnBrk="1" latinLnBrk="0" hangingPunct="1">
              <a:buClr>
                <a:srgbClr val="000000"/>
              </a:buClr>
              <a:buSzPct val="100000"/>
              <a:buNone/>
            </a:pPr>
            <a:fld id="{9A0DB2DC-4C9A-4742-B13C-FB6460FD3503}"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spd="slow">
    <p:comb/>
  </p:transition>
  <p:hf sldNum="0" hdr="0" ftr="0" dt="0"/>
  <p:txStyles>
    <p:titleStyle>
      <a:lvl1pPr marL="0" lvl="0" indent="0" algn="ctr" rtl="0" eaLnBrk="0" fontAlgn="base" latinLnBrk="0" hangingPunct="0">
        <a:lnSpc>
          <a:spcPct val="100000"/>
        </a:lnSpc>
        <a:spcBef>
          <a:spcPct val="0"/>
        </a:spcBef>
        <a:spcAft>
          <a:spcPct val="0"/>
        </a:spcAft>
        <a:buSzPct val="100000"/>
        <a:buFont typeface="Times New Roman" panose="02020603050405020304" charset="0"/>
        <a:buNone/>
        <a:defRPr sz="4400" u="none" kern="1200" baseline="0">
          <a:solidFill>
            <a:schemeClr val="tx1"/>
          </a:solidFill>
          <a:latin typeface="+mj-lt"/>
          <a:ea typeface="+mj-ea"/>
          <a:cs typeface="+mj-cs"/>
        </a:defRPr>
      </a:lvl1pPr>
    </p:titleStyle>
    <p:body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mn-lt"/>
          <a:ea typeface="+mn-ea"/>
          <a:cs typeface="+mn-cs"/>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cs typeface="+mn-cs"/>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cs typeface="+mn-cs"/>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5pPr>
      <a:lvl6pPr marL="2514600" lvl="5"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6pPr>
      <a:lvl7pPr marL="2971800" lvl="6"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7pPr>
      <a:lvl8pPr marL="3429000" lvl="7"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8pPr>
      <a:lvl9pPr marL="3886200" lvl="8"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9pPr>
    </p:bodyStyle>
    <p:otherStyle>
      <a:lvl1pPr marL="0" lvl="0" indent="0" algn="l" rtl="0" eaLnBrk="0" fontAlgn="base" latinLnBrk="0" hangingPunct="0">
        <a:lnSpc>
          <a:spcPct val="100000"/>
        </a:lnSpc>
        <a:spcBef>
          <a:spcPct val="0"/>
        </a:spcBef>
        <a:spcAft>
          <a:spcPct val="0"/>
        </a:spcAft>
        <a:buClr>
          <a:srgbClr val="000000"/>
        </a:buClr>
        <a:buSzPct val="100000"/>
        <a:buFont typeface="Times New Roman" panose="02020603050405020304" charset="0"/>
        <a:buNone/>
        <a:defRPr sz="1800" u="none" kern="1200" baseline="0">
          <a:solidFill>
            <a:schemeClr val="tx1"/>
          </a:solidFill>
          <a:latin typeface="+mn-lt"/>
          <a:ea typeface="+mn-ea"/>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10242" name="日期占位符 10241"/>
          <p:cNvSpPr>
            <a:spLocks noGrp="1"/>
          </p:cNvSpPr>
          <p:nvPr>
            <p:ph type="dt" sz="half" idx="2"/>
          </p:nvPr>
        </p:nvSpPr>
        <p:spPr>
          <a:xfrm>
            <a:off x="609600" y="6356350"/>
            <a:ext cx="2844800" cy="365125"/>
          </a:xfrm>
          <a:prstGeom prst="rect">
            <a:avLst/>
          </a:prstGeom>
          <a:noFill/>
          <a:ln w="9525">
            <a:noFill/>
          </a:ln>
        </p:spPr>
        <p:txBody>
          <a:bodyPr/>
          <a:lstStyle>
            <a:lvl1pPr marL="0" indent="0">
              <a:defRPr>
                <a:latin typeface="Arial" panose="020B0604020202020204" pitchFamily="34" charset="0"/>
              </a:defRPr>
            </a:lvl1p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10243" name="页脚占位符 10242"/>
          <p:cNvSpPr>
            <a:spLocks noGrp="1"/>
          </p:cNvSpPr>
          <p:nvPr>
            <p:ph type="ftr" sz="quarter" idx="3"/>
          </p:nvPr>
        </p:nvSpPr>
        <p:spPr>
          <a:xfrm>
            <a:off x="4165600" y="6356350"/>
            <a:ext cx="3860800" cy="365125"/>
          </a:xfrm>
          <a:prstGeom prst="rect">
            <a:avLst/>
          </a:prstGeom>
          <a:noFill/>
          <a:ln w="9525">
            <a:noFill/>
          </a:ln>
        </p:spPr>
        <p:txBody>
          <a:bodyPr/>
          <a:lstStyle>
            <a:lvl1pPr marL="0" indent="0">
              <a:defRPr/>
            </a:lvl1pPr>
          </a:lstStyle>
          <a:p>
            <a:pPr lvl="0" eaLnBrk="1" latinLnBrk="0" hangingPunct="1">
              <a:buClr>
                <a:srgbClr val="000000"/>
              </a:buClr>
              <a:buSzPct val="100000"/>
              <a:buNone/>
            </a:pPr>
          </a:p>
        </p:txBody>
      </p:sp>
      <p:sp>
        <p:nvSpPr>
          <p:cNvPr id="10244" name="灯片编号占位符 10243"/>
          <p:cNvSpPr>
            <a:spLocks noGrp="1"/>
          </p:cNvSpPr>
          <p:nvPr>
            <p:ph type="sldNum" sz="quarter" idx="4"/>
          </p:nvPr>
        </p:nvSpPr>
        <p:spPr>
          <a:xfrm>
            <a:off x="8737600" y="6356350"/>
            <a:ext cx="2844800" cy="365125"/>
          </a:xfrm>
          <a:prstGeom prst="rect">
            <a:avLst/>
          </a:prstGeom>
          <a:noFill/>
          <a:ln w="9525">
            <a:noFill/>
          </a:ln>
        </p:spPr>
        <p:txBody>
          <a:bodyPr/>
          <a:lstStyle>
            <a:lvl1pPr marL="0" indent="0">
              <a:defRPr>
                <a:latin typeface="Arial" panose="020B0604020202020204" pitchFamily="34" charset="0"/>
              </a:defRPr>
            </a:lvl1pPr>
          </a:lstStyle>
          <a:p>
            <a:pPr lvl="0" eaLnBrk="1" latinLnBrk="0" hangingPunct="1">
              <a:buClr>
                <a:srgbClr val="000000"/>
              </a:buClr>
              <a:buSzPct val="100000"/>
              <a:buNone/>
            </a:pPr>
            <a:fld id="{9A0DB2DC-4C9A-4742-B13C-FB6460FD3503}"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spd="slow">
    <p:comb/>
  </p:transition>
  <p:hf sldNum="0" hdr="0" ftr="0" dt="0"/>
  <p:txStyles>
    <p:titleStyle>
      <a:lvl1pPr marL="0" lvl="0" indent="0" algn="ctr" rtl="0" eaLnBrk="0" fontAlgn="base" latinLnBrk="0" hangingPunct="0">
        <a:lnSpc>
          <a:spcPct val="100000"/>
        </a:lnSpc>
        <a:spcBef>
          <a:spcPct val="0"/>
        </a:spcBef>
        <a:spcAft>
          <a:spcPct val="0"/>
        </a:spcAft>
        <a:buSzPct val="100000"/>
        <a:buFont typeface="Times New Roman" panose="02020603050405020304" charset="0"/>
        <a:buNone/>
        <a:defRPr sz="4400" u="none" kern="1200" baseline="0">
          <a:solidFill>
            <a:schemeClr val="tx1"/>
          </a:solidFill>
          <a:latin typeface="+mj-lt"/>
          <a:ea typeface="+mj-ea"/>
          <a:cs typeface="+mj-cs"/>
        </a:defRPr>
      </a:lvl1pPr>
    </p:titleStyle>
    <p:body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mn-lt"/>
          <a:ea typeface="+mn-ea"/>
          <a:cs typeface="+mn-cs"/>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cs typeface="+mn-cs"/>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cs typeface="+mn-cs"/>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5pPr>
      <a:lvl6pPr marL="2514600" lvl="5"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6pPr>
      <a:lvl7pPr marL="2971800" lvl="6"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7pPr>
      <a:lvl8pPr marL="3429000" lvl="7"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8pPr>
      <a:lvl9pPr marL="3886200" lvl="8"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9pPr>
    </p:bodyStyle>
    <p:otherStyle>
      <a:lvl1pPr marL="0" lvl="0" indent="0" algn="l" rtl="0" eaLnBrk="0" fontAlgn="base" latinLnBrk="0" hangingPunct="0">
        <a:lnSpc>
          <a:spcPct val="100000"/>
        </a:lnSpc>
        <a:spcBef>
          <a:spcPct val="0"/>
        </a:spcBef>
        <a:spcAft>
          <a:spcPct val="0"/>
        </a:spcAft>
        <a:buClr>
          <a:srgbClr val="000000"/>
        </a:buClr>
        <a:buSzPct val="100000"/>
        <a:buFont typeface="Times New Roman" panose="02020603050405020304" charset="0"/>
        <a:buNone/>
        <a:defRPr sz="1800" u="none" kern="1200" baseline="0">
          <a:solidFill>
            <a:schemeClr val="tx1"/>
          </a:solidFill>
          <a:latin typeface="+mn-lt"/>
          <a:ea typeface="+mn-ea"/>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11266" name="日期占位符 11265"/>
          <p:cNvSpPr>
            <a:spLocks noGrp="1"/>
          </p:cNvSpPr>
          <p:nvPr>
            <p:ph type="dt" sz="half" idx="2"/>
          </p:nvPr>
        </p:nvSpPr>
        <p:spPr>
          <a:xfrm>
            <a:off x="609600" y="6356350"/>
            <a:ext cx="2844800" cy="365125"/>
          </a:xfrm>
          <a:prstGeom prst="rect">
            <a:avLst/>
          </a:prstGeom>
          <a:noFill/>
          <a:ln w="9525">
            <a:noFill/>
          </a:ln>
        </p:spPr>
        <p:txBody>
          <a:bodyPr/>
          <a:lstStyle>
            <a:lvl1pPr marL="0" indent="0">
              <a:defRPr>
                <a:latin typeface="Arial" panose="020B0604020202020204" pitchFamily="34" charset="0"/>
              </a:defRPr>
            </a:lvl1pPr>
          </a:lstStyle>
          <a:p>
            <a:pPr lvl="0" eaLnBrk="1" latinLnBrk="0" hangingPunct="1">
              <a:buClr>
                <a:srgbClr val="000000"/>
              </a:buClr>
              <a:buSzPct val="100000"/>
              <a:buNone/>
            </a:pPr>
            <a:fld id="{BB962C8B-B14F-4D97-AF65-F5344CB8AC3E}" type="datetime1">
              <a:rPr lang="en-US" altLang="zh-CN"/>
            </a:fld>
            <a:endParaRPr lang="en-US" altLang="zh-CN"/>
          </a:p>
        </p:txBody>
      </p:sp>
      <p:sp>
        <p:nvSpPr>
          <p:cNvPr id="11267" name="页脚占位符 11266"/>
          <p:cNvSpPr>
            <a:spLocks noGrp="1"/>
          </p:cNvSpPr>
          <p:nvPr>
            <p:ph type="ftr" sz="quarter" idx="3"/>
          </p:nvPr>
        </p:nvSpPr>
        <p:spPr>
          <a:xfrm>
            <a:off x="4165600" y="6356350"/>
            <a:ext cx="3860800" cy="365125"/>
          </a:xfrm>
          <a:prstGeom prst="rect">
            <a:avLst/>
          </a:prstGeom>
          <a:noFill/>
          <a:ln w="9525">
            <a:noFill/>
          </a:ln>
        </p:spPr>
        <p:txBody>
          <a:bodyPr/>
          <a:lstStyle>
            <a:lvl1pPr marL="0" indent="0">
              <a:defRPr/>
            </a:lvl1pPr>
          </a:lstStyle>
          <a:p>
            <a:pPr lvl="0" eaLnBrk="1" latinLnBrk="0" hangingPunct="1">
              <a:buClr>
                <a:srgbClr val="000000"/>
              </a:buClr>
              <a:buSzPct val="100000"/>
              <a:buNone/>
            </a:pPr>
          </a:p>
        </p:txBody>
      </p:sp>
      <p:sp>
        <p:nvSpPr>
          <p:cNvPr id="11268" name="灯片编号占位符 11267"/>
          <p:cNvSpPr>
            <a:spLocks noGrp="1"/>
          </p:cNvSpPr>
          <p:nvPr>
            <p:ph type="sldNum" sz="quarter" idx="4"/>
          </p:nvPr>
        </p:nvSpPr>
        <p:spPr>
          <a:xfrm>
            <a:off x="8737600" y="6356350"/>
            <a:ext cx="2844800" cy="365125"/>
          </a:xfrm>
          <a:prstGeom prst="rect">
            <a:avLst/>
          </a:prstGeom>
          <a:noFill/>
          <a:ln w="9525">
            <a:noFill/>
          </a:ln>
        </p:spPr>
        <p:txBody>
          <a:bodyPr/>
          <a:lstStyle>
            <a:lvl1pPr marL="0" indent="0">
              <a:defRPr>
                <a:latin typeface="Arial" panose="020B0604020202020204" pitchFamily="34" charset="0"/>
              </a:defRPr>
            </a:lvl1pPr>
          </a:lstStyle>
          <a:p>
            <a:pPr lvl="0" eaLnBrk="1" latinLnBrk="0" hangingPunct="1">
              <a:buClr>
                <a:srgbClr val="000000"/>
              </a:buClr>
              <a:buSzPct val="100000"/>
              <a:buNone/>
            </a:pPr>
            <a:fld id="{9A0DB2DC-4C9A-4742-B13C-FB6460FD3503}"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spd="slow">
    <p:comb/>
  </p:transition>
  <p:hf sldNum="0" hdr="0" ftr="0" dt="0"/>
  <p:txStyles>
    <p:titleStyle>
      <a:lvl1pPr marL="0" lvl="0" indent="0" algn="ctr" rtl="0" eaLnBrk="0" fontAlgn="base" latinLnBrk="0" hangingPunct="0">
        <a:lnSpc>
          <a:spcPct val="100000"/>
        </a:lnSpc>
        <a:spcBef>
          <a:spcPct val="0"/>
        </a:spcBef>
        <a:spcAft>
          <a:spcPct val="0"/>
        </a:spcAft>
        <a:buSzPct val="100000"/>
        <a:buFont typeface="Times New Roman" panose="02020603050405020304" charset="0"/>
        <a:buNone/>
        <a:defRPr sz="4400" u="none" kern="1200" baseline="0">
          <a:solidFill>
            <a:schemeClr val="tx1"/>
          </a:solidFill>
          <a:latin typeface="+mj-lt"/>
          <a:ea typeface="+mj-ea"/>
          <a:cs typeface="+mj-cs"/>
        </a:defRPr>
      </a:lvl1pPr>
    </p:titleStyle>
    <p:body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mn-lt"/>
          <a:ea typeface="+mn-ea"/>
          <a:cs typeface="+mn-cs"/>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cs typeface="+mn-cs"/>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cs typeface="+mn-cs"/>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5pPr>
      <a:lvl6pPr marL="2514600" lvl="5"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6pPr>
      <a:lvl7pPr marL="2971800" lvl="6"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7pPr>
      <a:lvl8pPr marL="3429000" lvl="7"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8pPr>
      <a:lvl9pPr marL="3886200" lvl="8"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9pPr>
    </p:bodyStyle>
    <p:otherStyle>
      <a:lvl1pPr marL="0" lvl="0" indent="0" algn="l" rtl="0" eaLnBrk="0" fontAlgn="base" latinLnBrk="0" hangingPunct="0">
        <a:lnSpc>
          <a:spcPct val="100000"/>
        </a:lnSpc>
        <a:spcBef>
          <a:spcPct val="0"/>
        </a:spcBef>
        <a:spcAft>
          <a:spcPct val="0"/>
        </a:spcAft>
        <a:buClr>
          <a:srgbClr val="000000"/>
        </a:buClr>
        <a:buSzPct val="100000"/>
        <a:buFont typeface="Times New Roman" panose="02020603050405020304" charset="0"/>
        <a:buNone/>
        <a:defRPr sz="1800" u="none" kern="1200" baseline="0">
          <a:solidFill>
            <a:schemeClr val="tx1"/>
          </a:solidFill>
          <a:latin typeface="+mn-lt"/>
          <a:ea typeface="+mn-ea"/>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spd="slow">
    <p:cover dir="rd"/>
  </p:transition>
  <p:hf sldNum="0" hdr="0" ftr="0" dt="0"/>
  <p:txStyles>
    <p:titleStyle>
      <a:lvl1pPr marL="0" lvl="0" indent="0" algn="ctr" rtl="0" eaLnBrk="0" fontAlgn="base" latinLnBrk="0" hangingPunct="0">
        <a:lnSpc>
          <a:spcPct val="100000"/>
        </a:lnSpc>
        <a:spcBef>
          <a:spcPct val="0"/>
        </a:spcBef>
        <a:spcAft>
          <a:spcPct val="0"/>
        </a:spcAft>
        <a:buSzPct val="100000"/>
        <a:buFont typeface="Times New Roman" panose="02020603050405020304" charset="0"/>
        <a:buNone/>
        <a:defRPr sz="4400" u="none" kern="1200" baseline="0">
          <a:solidFill>
            <a:schemeClr val="tx1"/>
          </a:solidFill>
          <a:latin typeface="+mj-lt"/>
          <a:ea typeface="+mj-ea"/>
          <a:cs typeface="+mj-cs"/>
        </a:defRPr>
      </a:lvl1pPr>
    </p:titleStyle>
    <p:body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mn-lt"/>
          <a:ea typeface="+mn-ea"/>
          <a:cs typeface="+mn-cs"/>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cs typeface="+mn-cs"/>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cs typeface="+mn-cs"/>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5pPr>
      <a:lvl6pPr marL="2514600" lvl="5"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6pPr>
      <a:lvl7pPr marL="2971800" lvl="6"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7pPr>
      <a:lvl8pPr marL="3429000" lvl="7"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8pPr>
      <a:lvl9pPr marL="3886200" lvl="8" indent="-228600" algn="l" rtl="0" eaLnBrk="0" fontAlgn="base" latinLnBrk="0" hangingPunct="0">
        <a:lnSpc>
          <a:spcPct val="100000"/>
        </a:lnSpc>
        <a:spcBef>
          <a:spcPct val="20000"/>
        </a:spcBef>
        <a:spcAft>
          <a:spcPct val="0"/>
        </a:spcAft>
        <a:buClrTx/>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cs typeface="+mn-cs"/>
        </a:defRPr>
      </a:lvl9pPr>
    </p:bodyStyle>
    <p:otherStyle>
      <a:lvl1pPr marL="0" lvl="0" indent="0" algn="l" rtl="0" eaLnBrk="0" fontAlgn="base" latinLnBrk="0" hangingPunct="0">
        <a:lnSpc>
          <a:spcPct val="100000"/>
        </a:lnSpc>
        <a:spcBef>
          <a:spcPct val="0"/>
        </a:spcBef>
        <a:spcAft>
          <a:spcPct val="0"/>
        </a:spcAft>
        <a:buClr>
          <a:srgbClr val="000000"/>
        </a:buClr>
        <a:buSzPct val="100000"/>
        <a:buFont typeface="Times New Roman" panose="02020603050405020304" charset="0"/>
        <a:buNone/>
        <a:defRPr sz="1800" u="none" kern="1200" baseline="0">
          <a:solidFill>
            <a:schemeClr val="tx1"/>
          </a:solidFill>
          <a:latin typeface="+mn-lt"/>
          <a:ea typeface="+mn-ea"/>
          <a:cs typeface="+mn-cs"/>
        </a:defRPr>
      </a:lvl1pPr>
      <a:lvl2pPr marL="457200" lvl="1"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2pPr>
      <a:lvl3pPr marL="914400" lvl="2"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3pPr>
      <a:lvl4pPr marL="1371600" lvl="3"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4pPr>
      <a:lvl5pPr marL="1828800" lvl="4"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5pPr>
      <a:lvl6pPr marL="2286000" lvl="5"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6pPr>
      <a:lvl7pPr marL="2743200" lvl="6"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7pPr>
      <a:lvl8pPr marL="3200400" lvl="7"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8pPr>
      <a:lvl9pPr marL="3657600" lvl="8" indent="0" algn="l" rtl="0" eaLnBrk="0" fontAlgn="base" latinLnBrk="0" hangingPunct="0">
        <a:lnSpc>
          <a:spcPct val="100000"/>
        </a:lnSpc>
        <a:spcBef>
          <a:spcPct val="0"/>
        </a:spcBef>
        <a:spcAft>
          <a:spcPct val="0"/>
        </a:spcAft>
        <a:buClr>
          <a:srgbClr val="000000"/>
        </a:buClr>
        <a:buSzPct val="100000"/>
        <a:buFont typeface="Arial" panose="020B0604020202020204" pitchFamily="34" charset="0"/>
        <a:buNone/>
        <a:defRPr sz="1800" u="none" kern="1200" baseline="0">
          <a:solidFill>
            <a:schemeClr val="tx1"/>
          </a:solidFill>
          <a:latin typeface="微软雅黑" panose="020B0503020204020204" pitchFamily="34" charset="-122"/>
          <a:ea typeface="微软雅黑" panose="020B0503020204020204" pitchFamily="34" charset="-122"/>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62.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7.xml"/><Relationship Id="rId2" Type="http://schemas.openxmlformats.org/officeDocument/2006/relationships/image" Target="../media/image19.png"/><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7.xml"/><Relationship Id="rId2" Type="http://schemas.openxmlformats.org/officeDocument/2006/relationships/image" Target="../media/image19.png"/><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7.xml"/><Relationship Id="rId2" Type="http://schemas.openxmlformats.org/officeDocument/2006/relationships/image" Target="../media/image20.jpeg"/><Relationship Id="rId1" Type="http://schemas.openxmlformats.org/officeDocument/2006/relationships/image" Target="../media/image14.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7.xml"/><Relationship Id="rId2" Type="http://schemas.openxmlformats.org/officeDocument/2006/relationships/image" Target="../media/image21.jpeg"/><Relationship Id="rId1"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7.xml"/><Relationship Id="rId2" Type="http://schemas.openxmlformats.org/officeDocument/2006/relationships/image" Target="../media/image22.png"/><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7.xml"/><Relationship Id="rId2" Type="http://schemas.openxmlformats.org/officeDocument/2006/relationships/image" Target="../media/image23.png"/><Relationship Id="rId1"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11.png"/><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7.png"/><Relationship Id="rId1"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29.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0.pn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7.xml"/><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36.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7.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8.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51.xml"/><Relationship Id="rId1" Type="http://schemas.openxmlformats.org/officeDocument/2006/relationships/image" Target="../media/image39.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7.xml"/><Relationship Id="rId4" Type="http://schemas.openxmlformats.org/officeDocument/2006/relationships/image" Target="../media/image13.jpeg"/><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image" Target="../media/image12.png"/></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62.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image" Target="../media/image15.png"/><Relationship Id="rId1" Type="http://schemas.openxmlformats.org/officeDocument/2006/relationships/image" Target="../media/image14.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image" Target="../media/image15.png"/><Relationship Id="rId1" Type="http://schemas.openxmlformats.org/officeDocument/2006/relationships/image" Target="../media/image14.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16.jpeg"/><Relationship Id="rId1" Type="http://schemas.openxmlformats.org/officeDocument/2006/relationships/image" Target="../media/image14.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7.xml"/><Relationship Id="rId2" Type="http://schemas.openxmlformats.org/officeDocument/2006/relationships/image" Target="../media/image17.png"/><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7.xml"/><Relationship Id="rId2" Type="http://schemas.openxmlformats.org/officeDocument/2006/relationships/image" Target="../media/image14.png"/><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7.xml"/><Relationship Id="rId2" Type="http://schemas.openxmlformats.org/officeDocument/2006/relationships/image" Target="../media/image19.png"/><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pic>
        <p:nvPicPr>
          <p:cNvPr id="21506" name="图片 21505" descr="6207713601604124247630.png"/>
          <p:cNvPicPr>
            <a:picLocks noChangeAspect="1"/>
          </p:cNvPicPr>
          <p:nvPr/>
        </p:nvPicPr>
        <p:blipFill>
          <a:blip r:embed="rId2"/>
          <a:stretch>
            <a:fillRect/>
          </a:stretch>
        </p:blipFill>
        <p:spPr>
          <a:xfrm>
            <a:off x="7735888" y="-23812"/>
            <a:ext cx="4456112" cy="1319212"/>
          </a:xfrm>
          <a:prstGeom prst="rect">
            <a:avLst/>
          </a:prstGeom>
          <a:noFill/>
          <a:ln w="9525">
            <a:noFill/>
          </a:ln>
        </p:spPr>
      </p:pic>
      <p:sp>
        <p:nvSpPr>
          <p:cNvPr id="21507" name="矩形 21506"/>
          <p:cNvSpPr/>
          <p:nvPr/>
        </p:nvSpPr>
        <p:spPr>
          <a:xfrm>
            <a:off x="1220629" y="2366963"/>
            <a:ext cx="9098280" cy="2085340"/>
          </a:xfrm>
          <a:prstGeom prst="rect">
            <a:avLst/>
          </a:prstGeom>
          <a:noFill/>
          <a:ln w="9525">
            <a:noFill/>
          </a:ln>
        </p:spPr>
        <p:txBody>
          <a:bodyPr wrap="none">
            <a:spAutoFit/>
          </a:bodyPr>
          <a:p>
            <a:pPr algn="ctr">
              <a:lnSpc>
                <a:spcPct val="120000"/>
              </a:lnSpc>
              <a:buSzPct val="100000"/>
            </a:pPr>
            <a:r>
              <a:rPr lang="zh-CN" altLang="en-US" sz="5400" b="1">
                <a:solidFill>
                  <a:srgbClr val="C00000"/>
                </a:solidFill>
                <a:ea typeface="微软雅黑" panose="020B0503020204020204" pitchFamily="34" charset="-122"/>
                <a:sym typeface="+mn-lt"/>
              </a:rPr>
              <a:t>学习党的十九届五中全会公报</a:t>
            </a:r>
            <a:endParaRPr lang="zh-CN" altLang="en-US" sz="5400" b="1">
              <a:solidFill>
                <a:srgbClr val="C00000"/>
              </a:solidFill>
              <a:ea typeface="微软雅黑" panose="020B0503020204020204" pitchFamily="34" charset="-122"/>
              <a:sym typeface="+mn-lt"/>
            </a:endParaRPr>
          </a:p>
          <a:p>
            <a:pPr algn="ctr">
              <a:lnSpc>
                <a:spcPct val="120000"/>
              </a:lnSpc>
              <a:buSzPct val="100000"/>
            </a:pPr>
            <a:endParaRPr lang="zh-CN" altLang="en-US" sz="5400" b="1">
              <a:solidFill>
                <a:srgbClr val="C00000"/>
              </a:solidFill>
              <a:ea typeface="微软雅黑" panose="020B0503020204020204" pitchFamily="34" charset="-122"/>
              <a:sym typeface="+mn-lt"/>
            </a:endParaRPr>
          </a:p>
        </p:txBody>
      </p:sp>
      <p:pic>
        <p:nvPicPr>
          <p:cNvPr id="21508" name="图片 21507" descr="5958543851604124247640.png"/>
          <p:cNvPicPr>
            <a:picLocks noChangeAspect="1"/>
          </p:cNvPicPr>
          <p:nvPr/>
        </p:nvPicPr>
        <p:blipFill>
          <a:blip r:embed="rId3"/>
          <a:srcRect l="-2" t="33348" r="24861" b="41309"/>
          <a:stretch>
            <a:fillRect/>
          </a:stretch>
        </p:blipFill>
        <p:spPr>
          <a:xfrm>
            <a:off x="9464675" y="5961063"/>
            <a:ext cx="2706688" cy="914400"/>
          </a:xfrm>
          <a:prstGeom prst="rect">
            <a:avLst/>
          </a:prstGeom>
          <a:noFill/>
          <a:ln w="9525">
            <a:noFill/>
          </a:ln>
        </p:spPr>
      </p:pic>
      <p:pic>
        <p:nvPicPr>
          <p:cNvPr id="21509" name="图片 21508" descr="5208326281604124247650.png"/>
          <p:cNvPicPr>
            <a:picLocks noChangeAspect="1"/>
          </p:cNvPicPr>
          <p:nvPr/>
        </p:nvPicPr>
        <p:blipFill>
          <a:blip r:embed="rId4"/>
          <a:stretch>
            <a:fillRect/>
          </a:stretch>
        </p:blipFill>
        <p:spPr>
          <a:xfrm>
            <a:off x="10156825" y="1762125"/>
            <a:ext cx="2298700" cy="2298700"/>
          </a:xfrm>
          <a:prstGeom prst="rect">
            <a:avLst/>
          </a:prstGeom>
          <a:noFill/>
          <a:ln w="9525">
            <a:noFill/>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507"/>
                                        </p:tgtEl>
                                        <p:attrNameLst>
                                          <p:attrName>style.visibility</p:attrName>
                                        </p:attrNameLst>
                                      </p:cBhvr>
                                      <p:to>
                                        <p:strVal val="visible"/>
                                      </p:to>
                                    </p:set>
                                    <p:anim calcmode="lin" valueType="num">
                                      <p:cBhvr>
                                        <p:cTn id="7" dur="500" fill="hold"/>
                                        <p:tgtEl>
                                          <p:spTgt spid="21507"/>
                                        </p:tgtEl>
                                        <p:attrNameLst>
                                          <p:attrName>ppt_x</p:attrName>
                                        </p:attrNameLst>
                                      </p:cBhvr>
                                      <p:tavLst>
                                        <p:tav tm="0">
                                          <p:val>
                                            <p:strVal val="#ppt_x"/>
                                          </p:val>
                                        </p:tav>
                                        <p:tav tm="50000">
                                          <p:val>
                                            <p:strVal val="#ppt_x+.1"/>
                                          </p:val>
                                        </p:tav>
                                        <p:tav tm="100000">
                                          <p:val>
                                            <p:strVal val="#ppt_x"/>
                                          </p:val>
                                        </p:tav>
                                      </p:tavLst>
                                    </p:anim>
                                    <p:anim calcmode="lin" valueType="num">
                                      <p:cBhvr additive="base">
                                        <p:cTn id="8" dur="500" fill="hold"/>
                                        <p:tgtEl>
                                          <p:spTgt spid="21507"/>
                                        </p:tgtEl>
                                        <p:attrNameLst>
                                          <p:attrName>ppt_y</p:attrName>
                                        </p:attrNameLst>
                                      </p:cBhvr>
                                      <p:tavLst>
                                        <p:tav tm="0">
                                          <p:val>
                                            <p:strVal val="#ppt_y"/>
                                          </p:val>
                                        </p:tav>
                                        <p:tav tm="100000">
                                          <p:val>
                                            <p:strVal val="#ppt_y"/>
                                          </p:val>
                                        </p:tav>
                                      </p:tavLst>
                                    </p:anim>
                                    <p:anim calcmode="lin" valueType="num">
                                      <p:cBhvr>
                                        <p:cTn id="9" dur="500" fill="hold"/>
                                        <p:tgtEl>
                                          <p:spTgt spid="2150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50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507"/>
                                        </p:tgtEl>
                                      </p:cBhvr>
                                    </p:animEffect>
                                  </p:childTnLst>
                                </p:cTn>
                              </p:par>
                            </p:childTnLst>
                          </p:cTn>
                        </p:par>
                        <p:par>
                          <p:cTn id="12" fill="hold">
                            <p:stCondLst>
                              <p:cond delay="1100"/>
                            </p:stCondLst>
                            <p:childTnLst>
                              <p:par>
                                <p:cTn id="13" presetID="22" presetClass="entr" presetSubtype="4" fill="hold" grpId="0" nodeType="afterEffect">
                                  <p:stCondLst>
                                    <p:cond delay="0"/>
                                  </p:stCondLst>
                                  <p:childTnLst>
                                    <p:set>
                                      <p:cBhvr>
                                        <p:cTn id="14" dur="1" fill="hold">
                                          <p:stCondLst>
                                            <p:cond delay="0"/>
                                          </p:stCondLst>
                                        </p:cTn>
                                        <p:tgtEl>
                                          <p:spTgt spid="21508"/>
                                        </p:tgtEl>
                                        <p:attrNameLst>
                                          <p:attrName>style.visibility</p:attrName>
                                        </p:attrNameLst>
                                      </p:cBhvr>
                                      <p:to>
                                        <p:strVal val="visible"/>
                                      </p:to>
                                    </p:set>
                                    <p:animEffect transition="in" filter="wipe(down)">
                                      <p:cBhvr>
                                        <p:cTn id="15" dur="500"/>
                                        <p:tgtEl>
                                          <p:spTgt spid="21508"/>
                                        </p:tgtEl>
                                      </p:cBhvr>
                                    </p:animEffect>
                                  </p:childTnLst>
                                </p:cTn>
                              </p:par>
                            </p:childTnLst>
                          </p:cTn>
                        </p:par>
                        <p:par>
                          <p:cTn id="16" fill="hold">
                            <p:stCondLst>
                              <p:cond delay="1600"/>
                            </p:stCondLst>
                            <p:childTnLst>
                              <p:par>
                                <p:cTn id="17" presetID="42" presetClass="entr" presetSubtype="0" fill="hold" grpId="0" nodeType="afterEffect">
                                  <p:stCondLst>
                                    <p:cond delay="0"/>
                                  </p:stCondLst>
                                  <p:childTnLst>
                                    <p:set>
                                      <p:cBhvr>
                                        <p:cTn id="18" dur="1" fill="hold">
                                          <p:stCondLst>
                                            <p:cond delay="0"/>
                                          </p:stCondLst>
                                        </p:cTn>
                                        <p:tgtEl>
                                          <p:spTgt spid="21509"/>
                                        </p:tgtEl>
                                        <p:attrNameLst>
                                          <p:attrName>style.visibility</p:attrName>
                                        </p:attrNameLst>
                                      </p:cBhvr>
                                      <p:to>
                                        <p:strVal val="visible"/>
                                      </p:to>
                                    </p:set>
                                    <p:animEffect transition="in" filter="fade">
                                      <p:cBhvr>
                                        <p:cTn id="19" dur="1000"/>
                                        <p:tgtEl>
                                          <p:spTgt spid="21509"/>
                                        </p:tgtEl>
                                      </p:cBhvr>
                                    </p:animEffect>
                                    <p:anim calcmode="lin" valueType="num">
                                      <p:cBhvr additive="base">
                                        <p:cTn id="20" dur="1000" fill="hold"/>
                                        <p:tgtEl>
                                          <p:spTgt spid="21509"/>
                                        </p:tgtEl>
                                        <p:attrNameLst>
                                          <p:attrName>ppt_x</p:attrName>
                                        </p:attrNameLst>
                                      </p:cBhvr>
                                      <p:tavLst>
                                        <p:tav tm="0">
                                          <p:val>
                                            <p:strVal val="#ppt_x"/>
                                          </p:val>
                                        </p:tav>
                                        <p:tav tm="100000">
                                          <p:val>
                                            <p:strVal val="#ppt_x"/>
                                          </p:val>
                                        </p:tav>
                                      </p:tavLst>
                                    </p:anim>
                                    <p:anim calcmode="lin" valueType="num">
                                      <p:cBhvr additive="base">
                                        <p:cTn id="21" dur="1000" fill="hold"/>
                                        <p:tgtEl>
                                          <p:spTgt spid="21509"/>
                                        </p:tgtEl>
                                        <p:attrNameLst>
                                          <p:attrName>ppt_y</p:attrName>
                                        </p:attrNameLst>
                                      </p:cBhvr>
                                      <p:tavLst>
                                        <p:tav tm="0">
                                          <p:val>
                                            <p:strVal val="#ppt_y+.1"/>
                                          </p:val>
                                        </p:tav>
                                        <p:tav tm="100000">
                                          <p:val>
                                            <p:strVal val="#ppt_y"/>
                                          </p:val>
                                        </p:tav>
                                      </p:tavLst>
                                    </p:anim>
                                  </p:childTnLst>
                                </p:cTn>
                              </p:par>
                            </p:childTnLst>
                          </p:cTn>
                        </p:par>
                        <p:par>
                          <p:cTn id="22" fill="hold">
                            <p:stCondLst>
                              <p:cond delay="2600"/>
                            </p:stCondLst>
                            <p:childTnLst>
                              <p:par>
                                <p:cTn id="23" presetID="22" presetClass="entr" presetSubtype="2" fill="hold" grpId="0" nodeType="afterEffect">
                                  <p:stCondLst>
                                    <p:cond delay="0"/>
                                  </p:stCondLst>
                                  <p:childTnLst>
                                    <p:set>
                                      <p:cBhvr>
                                        <p:cTn id="24" dur="1" fill="hold">
                                          <p:stCondLst>
                                            <p:cond delay="0"/>
                                          </p:stCondLst>
                                        </p:cTn>
                                        <p:tgtEl>
                                          <p:spTgt spid="21506"/>
                                        </p:tgtEl>
                                        <p:attrNameLst>
                                          <p:attrName>style.visibility</p:attrName>
                                        </p:attrNameLst>
                                      </p:cBhvr>
                                      <p:to>
                                        <p:strVal val="visible"/>
                                      </p:to>
                                    </p:set>
                                    <p:animEffect transition="in" filter="wipe(right)">
                                      <p:cBhvr>
                                        <p:cTn id="25" dur="5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直接连接符 38913"/>
          <p:cNvSpPr/>
          <p:nvPr/>
        </p:nvSpPr>
        <p:spPr>
          <a:xfrm flipH="1">
            <a:off x="276225" y="1130300"/>
            <a:ext cx="11639550" cy="0"/>
          </a:xfrm>
          <a:prstGeom prst="line">
            <a:avLst/>
          </a:prstGeom>
          <a:ln w="6350" cap="flat" cmpd="sng">
            <a:solidFill>
              <a:srgbClr val="C00000"/>
            </a:solidFill>
            <a:prstDash val="solid"/>
            <a:headEnd type="none" w="med" len="med"/>
            <a:tailEnd type="none" w="med" len="med"/>
          </a:ln>
        </p:spPr>
      </p:sp>
      <p:pic>
        <p:nvPicPr>
          <p:cNvPr id="38915" name="图片 38914" descr="6298374611604126501808.png"/>
          <p:cNvPicPr>
            <a:picLocks noChangeAspect="1"/>
          </p:cNvPicPr>
          <p:nvPr/>
        </p:nvPicPr>
        <p:blipFill>
          <a:blip r:embed="rId1"/>
          <a:stretch>
            <a:fillRect/>
          </a:stretch>
        </p:blipFill>
        <p:spPr>
          <a:xfrm>
            <a:off x="361950" y="174625"/>
            <a:ext cx="723900" cy="744538"/>
          </a:xfrm>
          <a:prstGeom prst="rect">
            <a:avLst/>
          </a:prstGeom>
          <a:noFill/>
          <a:ln w="9525">
            <a:noFill/>
          </a:ln>
        </p:spPr>
      </p:pic>
      <p:sp>
        <p:nvSpPr>
          <p:cNvPr id="38916" name="文本框 38915"/>
          <p:cNvSpPr txBox="1"/>
          <p:nvPr/>
        </p:nvSpPr>
        <p:spPr>
          <a:xfrm>
            <a:off x="1196975" y="334963"/>
            <a:ext cx="9785350" cy="58356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二、</a:t>
            </a:r>
            <a:r>
              <a:rPr lang="en-US" altLang="zh-CN" b="1">
                <a:solidFill>
                  <a:srgbClr val="C00000"/>
                </a:solidFill>
                <a:sym typeface="微软雅黑" panose="020B0503020204020204" pitchFamily="34" charset="-122"/>
              </a:rPr>
              <a:t>“</a:t>
            </a:r>
            <a:r>
              <a:rPr lang="zh-CN" altLang="en-US" b="1">
                <a:solidFill>
                  <a:srgbClr val="C00000"/>
                </a:solidFill>
                <a:sym typeface="微软雅黑" panose="020B0503020204020204" pitchFamily="34" charset="-122"/>
              </a:rPr>
              <a:t>十四五”时期经济社会发展主要目标</a:t>
            </a:r>
            <a:endParaRPr lang="zh-CN" altLang="en-US" b="1">
              <a:solidFill>
                <a:srgbClr val="C00000"/>
              </a:solidFill>
              <a:sym typeface="微软雅黑" panose="020B0503020204020204" pitchFamily="34" charset="-122"/>
            </a:endParaRPr>
          </a:p>
        </p:txBody>
      </p:sp>
      <p:grpSp>
        <p:nvGrpSpPr>
          <p:cNvPr id="38917" name="组合 38916"/>
          <p:cNvGrpSpPr/>
          <p:nvPr/>
        </p:nvGrpSpPr>
        <p:grpSpPr>
          <a:xfrm>
            <a:off x="1684338" y="1890713"/>
            <a:ext cx="8815388" cy="4154487"/>
            <a:chOff x="1061" y="1191"/>
            <a:chExt cx="5553" cy="2617"/>
          </a:xfrm>
        </p:grpSpPr>
        <p:grpSp>
          <p:nvGrpSpPr>
            <p:cNvPr id="38918" name="组合 38917"/>
            <p:cNvGrpSpPr/>
            <p:nvPr/>
          </p:nvGrpSpPr>
          <p:grpSpPr>
            <a:xfrm>
              <a:off x="1061" y="1191"/>
              <a:ext cx="2616" cy="2617"/>
              <a:chOff x="1061" y="1191"/>
              <a:chExt cx="2616" cy="2617"/>
            </a:xfrm>
          </p:grpSpPr>
          <p:sp>
            <p:nvSpPr>
              <p:cNvPr id="38919" name="圆角矩形 38918"/>
              <p:cNvSpPr/>
              <p:nvPr/>
            </p:nvSpPr>
            <p:spPr>
              <a:xfrm>
                <a:off x="1066" y="1432"/>
                <a:ext cx="2611" cy="2376"/>
              </a:xfrm>
              <a:prstGeom prst="roundRect">
                <a:avLst>
                  <a:gd name="adj" fmla="val 7463"/>
                </a:avLst>
              </a:prstGeom>
              <a:noFill/>
              <a:ln w="12700" cap="flat" cmpd="sng">
                <a:solidFill>
                  <a:srgbClr val="C00000"/>
                </a:solidFill>
                <a:prstDash val="dash"/>
                <a:headEnd type="none" w="med" len="med"/>
                <a:tailEnd type="none" w="med" len="med"/>
              </a:ln>
            </p:spPr>
            <p:txBody>
              <a:bodyPr anchor="ctr"/>
              <a:p>
                <a:pPr algn="ctr">
                  <a:buSzPct val="100000"/>
                </a:pPr>
                <a:endParaRPr sz="2400">
                  <a:solidFill>
                    <a:srgbClr val="FFFFFF"/>
                  </a:solidFill>
                  <a:ea typeface="微软雅黑" panose="020B0503020204020204" pitchFamily="34" charset="-122"/>
                  <a:sym typeface="+mn-lt"/>
                </a:endParaRPr>
              </a:p>
            </p:txBody>
          </p:sp>
          <p:sp>
            <p:nvSpPr>
              <p:cNvPr id="38920" name="矩形 38919"/>
              <p:cNvSpPr/>
              <p:nvPr/>
            </p:nvSpPr>
            <p:spPr>
              <a:xfrm>
                <a:off x="1240" y="1637"/>
                <a:ext cx="2263" cy="2016"/>
              </a:xfrm>
              <a:prstGeom prst="rect">
                <a:avLst/>
              </a:prstGeom>
              <a:noFill/>
              <a:ln w="9525">
                <a:noFill/>
              </a:ln>
            </p:spPr>
            <p:txBody>
              <a:bodyPr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30000"/>
                  </a:lnSpc>
                  <a:spcBef>
                    <a:spcPct val="0"/>
                  </a:spcBef>
                  <a:buNone/>
                </a:pPr>
                <a:r>
                  <a:rPr lang="zh-CN" altLang="en-US" sz="2000" b="1">
                    <a:solidFill>
                      <a:srgbClr val="FF0000"/>
                    </a:solidFill>
                    <a:latin typeface="+mn-ea"/>
                    <a:ea typeface="+mn-ea"/>
                    <a:sym typeface="微软雅黑" panose="020B0503020204020204" pitchFamily="34" charset="-122"/>
                  </a:rPr>
                  <a:t>得到新提高，</a:t>
                </a:r>
                <a:r>
                  <a:rPr lang="zh-CN" altLang="en-US" sz="2000">
                    <a:latin typeface="+mn-ea"/>
                    <a:ea typeface="+mn-ea"/>
                    <a:sym typeface="微软雅黑" panose="020B0503020204020204" pitchFamily="34" charset="-122"/>
                  </a:rPr>
                  <a:t>社会主义核心价值观深入人心，人民思想道德素质、科学文化素质和身心健康素质明显提高，公共文化服务体系和文化产业体系更加健全，人民精神文化生活日益丰富，中华文化影响力进一步提升，中华民族凝聚力进一步增强</a:t>
                </a:r>
                <a:r>
                  <a:rPr lang="zh-CN" altLang="en-US" sz="1800">
                    <a:latin typeface="华文细黑" panose="02010600040101010101" pitchFamily="2" charset="-122"/>
                    <a:ea typeface="华文细黑" panose="02010600040101010101" pitchFamily="2" charset="-122"/>
                    <a:sym typeface="微软雅黑" panose="020B0503020204020204" pitchFamily="34" charset="-122"/>
                  </a:rPr>
                  <a:t>；</a:t>
                </a:r>
                <a:endParaRPr lang="zh-CN" altLang="en-US" sz="1800">
                  <a:latin typeface="华文细黑" panose="02010600040101010101" pitchFamily="2" charset="-122"/>
                  <a:ea typeface="华文细黑" panose="02010600040101010101" pitchFamily="2" charset="-122"/>
                  <a:sym typeface="微软雅黑" panose="020B0503020204020204" pitchFamily="34" charset="-122"/>
                </a:endParaRPr>
              </a:p>
            </p:txBody>
          </p:sp>
          <p:grpSp>
            <p:nvGrpSpPr>
              <p:cNvPr id="38921" name="组合 38920"/>
              <p:cNvGrpSpPr/>
              <p:nvPr/>
            </p:nvGrpSpPr>
            <p:grpSpPr>
              <a:xfrm>
                <a:off x="1061" y="1191"/>
                <a:ext cx="1596" cy="542"/>
                <a:chOff x="1061" y="1191"/>
                <a:chExt cx="1596" cy="542"/>
              </a:xfrm>
            </p:grpSpPr>
            <p:sp>
              <p:nvSpPr>
                <p:cNvPr id="38922" name="圆角矩形 38921"/>
                <p:cNvSpPr/>
                <p:nvPr/>
              </p:nvSpPr>
              <p:spPr>
                <a:xfrm>
                  <a:off x="1196" y="1191"/>
                  <a:ext cx="1376" cy="329"/>
                </a:xfrm>
                <a:prstGeom prst="roundRect">
                  <a:avLst>
                    <a:gd name="adj" fmla="val 16667"/>
                  </a:avLst>
                </a:prstGeom>
                <a:solidFill>
                  <a:srgbClr val="C00000"/>
                </a:solidFill>
                <a:ln w="12700">
                  <a:noFill/>
                </a:ln>
              </p:spPr>
              <p:txBody>
                <a:bodyPr anchor="ctr"/>
                <a:p>
                  <a:pPr algn="ctr">
                    <a:buSzPct val="100000"/>
                  </a:pPr>
                  <a:endParaRPr sz="2400">
                    <a:solidFill>
                      <a:schemeClr val="bg1"/>
                    </a:solidFill>
                    <a:ea typeface="微软雅黑" panose="020B0503020204020204" pitchFamily="34" charset="-122"/>
                    <a:sym typeface="+mn-lt"/>
                  </a:endParaRPr>
                </a:p>
              </p:txBody>
            </p:sp>
            <p:sp>
              <p:nvSpPr>
                <p:cNvPr id="38923" name="文本框 38922"/>
                <p:cNvSpPr txBox="1"/>
                <p:nvPr/>
              </p:nvSpPr>
              <p:spPr>
                <a:xfrm>
                  <a:off x="1061" y="1210"/>
                  <a:ext cx="1596" cy="523"/>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ctr" eaLnBrk="1" latinLnBrk="0" hangingPunct="1">
                    <a:lnSpc>
                      <a:spcPct val="100000"/>
                    </a:lnSpc>
                    <a:spcBef>
                      <a:spcPct val="0"/>
                    </a:spcBef>
                    <a:buNone/>
                  </a:pPr>
                  <a:r>
                    <a:rPr lang="en-US" altLang="zh-CN" sz="2400" b="1">
                      <a:solidFill>
                        <a:schemeClr val="bg1"/>
                      </a:solidFill>
                      <a:latin typeface="思源黑体 CN Regular" charset="0"/>
                      <a:cs typeface="思源黑体 CN Regular" charset="0"/>
                      <a:sym typeface="微软雅黑" panose="020B0503020204020204" pitchFamily="34" charset="-122"/>
                    </a:rPr>
                    <a:t>3.</a:t>
                  </a:r>
                  <a:r>
                    <a:rPr lang="zh-CN" altLang="en-US" sz="2400" b="1">
                      <a:solidFill>
                        <a:schemeClr val="bg1"/>
                      </a:solidFill>
                      <a:latin typeface="思源黑体 CN Regular" charset="0"/>
                      <a:cs typeface="思源黑体 CN Regular" charset="0"/>
                      <a:sym typeface="微软雅黑" panose="020B0503020204020204" pitchFamily="34" charset="-122"/>
                    </a:rPr>
                    <a:t>社会文明程度</a:t>
                  </a:r>
                  <a:endParaRPr lang="zh-CN" altLang="en-US" sz="2400" b="1">
                    <a:solidFill>
                      <a:schemeClr val="bg1"/>
                    </a:solidFill>
                    <a:latin typeface="思源黑体 CN Regular" charset="0"/>
                    <a:ea typeface="思源黑体 CN Regular" charset="0"/>
                    <a:sym typeface="微软雅黑" panose="020B0503020204020204" pitchFamily="34" charset="-122"/>
                  </a:endParaRPr>
                </a:p>
              </p:txBody>
            </p:sp>
          </p:grpSp>
        </p:grpSp>
        <p:grpSp>
          <p:nvGrpSpPr>
            <p:cNvPr id="38924" name="组合 38923"/>
            <p:cNvGrpSpPr/>
            <p:nvPr/>
          </p:nvGrpSpPr>
          <p:grpSpPr>
            <a:xfrm>
              <a:off x="3994" y="1191"/>
              <a:ext cx="2620" cy="2617"/>
              <a:chOff x="3994" y="1191"/>
              <a:chExt cx="2620" cy="2617"/>
            </a:xfrm>
          </p:grpSpPr>
          <p:sp>
            <p:nvSpPr>
              <p:cNvPr id="38925" name="圆角矩形 38924"/>
              <p:cNvSpPr/>
              <p:nvPr/>
            </p:nvSpPr>
            <p:spPr>
              <a:xfrm>
                <a:off x="4003" y="1432"/>
                <a:ext cx="2611" cy="2376"/>
              </a:xfrm>
              <a:prstGeom prst="roundRect">
                <a:avLst>
                  <a:gd name="adj" fmla="val 7463"/>
                </a:avLst>
              </a:prstGeom>
              <a:noFill/>
              <a:ln w="12700" cap="flat" cmpd="sng">
                <a:solidFill>
                  <a:srgbClr val="C00000"/>
                </a:solidFill>
                <a:prstDash val="dash"/>
                <a:headEnd type="none" w="med" len="med"/>
                <a:tailEnd type="none" w="med" len="med"/>
              </a:ln>
            </p:spPr>
            <p:txBody>
              <a:bodyPr anchor="ctr"/>
              <a:p>
                <a:pPr algn="ctr">
                  <a:buSzPct val="100000"/>
                </a:pPr>
                <a:endParaRPr sz="2400">
                  <a:solidFill>
                    <a:srgbClr val="FFFFFF"/>
                  </a:solidFill>
                  <a:ea typeface="微软雅黑" panose="020B0503020204020204" pitchFamily="34" charset="-122"/>
                  <a:sym typeface="+mn-lt"/>
                </a:endParaRPr>
              </a:p>
            </p:txBody>
          </p:sp>
          <p:sp>
            <p:nvSpPr>
              <p:cNvPr id="38926" name="矩形 38925"/>
              <p:cNvSpPr/>
              <p:nvPr/>
            </p:nvSpPr>
            <p:spPr>
              <a:xfrm>
                <a:off x="4133" y="1619"/>
                <a:ext cx="2263" cy="2016"/>
              </a:xfrm>
              <a:prstGeom prst="rect">
                <a:avLst/>
              </a:prstGeom>
              <a:noFill/>
              <a:ln w="9525">
                <a:noFill/>
              </a:ln>
            </p:spPr>
            <p:txBody>
              <a:bodyPr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30000"/>
                  </a:lnSpc>
                  <a:spcBef>
                    <a:spcPct val="0"/>
                  </a:spcBef>
                  <a:buNone/>
                </a:pPr>
                <a:r>
                  <a:rPr lang="zh-CN" altLang="en-US" sz="2000" b="1">
                    <a:solidFill>
                      <a:srgbClr val="FF0000"/>
                    </a:solidFill>
                    <a:latin typeface="+mn-ea"/>
                    <a:ea typeface="+mn-ea"/>
                    <a:sym typeface="微软雅黑" panose="020B0503020204020204" pitchFamily="34" charset="-122"/>
                  </a:rPr>
                  <a:t>实现新进步</a:t>
                </a:r>
                <a:r>
                  <a:rPr lang="zh-CN" altLang="en-US" sz="2000">
                    <a:latin typeface="+mn-ea"/>
                    <a:ea typeface="+mn-ea"/>
                    <a:sym typeface="微软雅黑" panose="020B0503020204020204" pitchFamily="34" charset="-122"/>
                  </a:rPr>
                  <a:t>，国土空间开发保护格局得到优化，生产生活方式绿色转型成效显著，能源资源配置更加合理、利用效率大幅提高，主要污染物排放总量持续减少，生态环境持续改善，生态安全屏障更加牢固，城乡人居环境明显改善；</a:t>
                </a:r>
                <a:endParaRPr lang="zh-CN" altLang="en-US" sz="2000">
                  <a:latin typeface="+mn-ea"/>
                  <a:ea typeface="+mn-ea"/>
                  <a:sym typeface="微软雅黑" panose="020B0503020204020204" pitchFamily="34" charset="-122"/>
                </a:endParaRPr>
              </a:p>
            </p:txBody>
          </p:sp>
          <p:grpSp>
            <p:nvGrpSpPr>
              <p:cNvPr id="38927" name="组合 38926"/>
              <p:cNvGrpSpPr/>
              <p:nvPr/>
            </p:nvGrpSpPr>
            <p:grpSpPr>
              <a:xfrm>
                <a:off x="3994" y="1191"/>
                <a:ext cx="1662" cy="329"/>
                <a:chOff x="3994" y="1191"/>
                <a:chExt cx="1662" cy="329"/>
              </a:xfrm>
            </p:grpSpPr>
            <p:sp>
              <p:nvSpPr>
                <p:cNvPr id="38928" name="圆角矩形 38927"/>
                <p:cNvSpPr/>
                <p:nvPr/>
              </p:nvSpPr>
              <p:spPr>
                <a:xfrm>
                  <a:off x="4133" y="1191"/>
                  <a:ext cx="1376" cy="329"/>
                </a:xfrm>
                <a:prstGeom prst="roundRect">
                  <a:avLst>
                    <a:gd name="adj" fmla="val 16667"/>
                  </a:avLst>
                </a:prstGeom>
                <a:solidFill>
                  <a:srgbClr val="C00000"/>
                </a:solidFill>
                <a:ln w="12700">
                  <a:noFill/>
                </a:ln>
              </p:spPr>
              <p:txBody>
                <a:bodyPr anchor="ctr"/>
                <a:p>
                  <a:pPr algn="ctr">
                    <a:buSzPct val="100000"/>
                  </a:pPr>
                  <a:endParaRPr sz="2400">
                    <a:solidFill>
                      <a:schemeClr val="bg1"/>
                    </a:solidFill>
                    <a:ea typeface="微软雅黑" panose="020B0503020204020204" pitchFamily="34" charset="-122"/>
                    <a:sym typeface="+mn-lt"/>
                  </a:endParaRPr>
                </a:p>
              </p:txBody>
            </p:sp>
            <p:sp>
              <p:nvSpPr>
                <p:cNvPr id="38929" name="文本框 38928"/>
                <p:cNvSpPr txBox="1"/>
                <p:nvPr/>
              </p:nvSpPr>
              <p:spPr>
                <a:xfrm>
                  <a:off x="3994" y="1210"/>
                  <a:ext cx="1662" cy="290"/>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ctr" eaLnBrk="1" latinLnBrk="0" hangingPunct="1">
                    <a:lnSpc>
                      <a:spcPct val="100000"/>
                    </a:lnSpc>
                    <a:spcBef>
                      <a:spcPct val="0"/>
                    </a:spcBef>
                    <a:buNone/>
                  </a:pPr>
                  <a:r>
                    <a:rPr lang="en-US" altLang="zh-CN" sz="2400" b="1">
                      <a:solidFill>
                        <a:schemeClr val="bg1"/>
                      </a:solidFill>
                      <a:latin typeface="思源黑体 CN Regular" charset="0"/>
                      <a:cs typeface="思源黑体 CN Regular" charset="0"/>
                      <a:sym typeface="微软雅黑" panose="020B0503020204020204" pitchFamily="34" charset="-122"/>
                    </a:rPr>
                    <a:t>4.</a:t>
                  </a:r>
                  <a:r>
                    <a:rPr lang="zh-CN" altLang="en-US" sz="2400" b="1">
                      <a:solidFill>
                        <a:schemeClr val="bg1"/>
                      </a:solidFill>
                      <a:latin typeface="思源黑体 CN Regular" charset="0"/>
                      <a:cs typeface="思源黑体 CN Regular" charset="0"/>
                      <a:sym typeface="微软雅黑" panose="020B0503020204020204" pitchFamily="34" charset="-122"/>
                    </a:rPr>
                    <a:t>生态文明建设</a:t>
                  </a:r>
                  <a:endParaRPr lang="zh-CN" altLang="en-US" sz="2400" b="1">
                    <a:solidFill>
                      <a:schemeClr val="bg1"/>
                    </a:solidFill>
                    <a:latin typeface="思源黑体 CN Regular" charset="0"/>
                    <a:ea typeface="思源黑体 CN Regular" charset="0"/>
                    <a:sym typeface="微软雅黑" panose="020B0503020204020204" pitchFamily="34" charset="-122"/>
                  </a:endParaRPr>
                </a:p>
              </p:txBody>
            </p:sp>
          </p:grpSp>
        </p:grpSp>
      </p:grpSp>
      <p:pic>
        <p:nvPicPr>
          <p:cNvPr id="38930" name="图片 38929" descr="178045561604126501839.png"/>
          <p:cNvPicPr>
            <a:picLocks noChangeAspect="1"/>
          </p:cNvPicPr>
          <p:nvPr/>
        </p:nvPicPr>
        <p:blipFill>
          <a:blip r:embed="rId2"/>
          <a:stretch>
            <a:fillRect/>
          </a:stretch>
        </p:blipFill>
        <p:spPr>
          <a:xfrm>
            <a:off x="4616450" y="2982913"/>
            <a:ext cx="2959100" cy="1971675"/>
          </a:xfrm>
          <a:prstGeom prst="rect">
            <a:avLst/>
          </a:prstGeom>
          <a:noFill/>
          <a:ln w="9525">
            <a:noFill/>
          </a:ln>
        </p:spPr>
      </p:pic>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直接连接符 39937"/>
          <p:cNvSpPr/>
          <p:nvPr/>
        </p:nvSpPr>
        <p:spPr>
          <a:xfrm flipH="1">
            <a:off x="276225" y="1130300"/>
            <a:ext cx="11639550" cy="0"/>
          </a:xfrm>
          <a:prstGeom prst="line">
            <a:avLst/>
          </a:prstGeom>
          <a:ln w="6350" cap="flat" cmpd="sng">
            <a:solidFill>
              <a:srgbClr val="C00000"/>
            </a:solidFill>
            <a:prstDash val="solid"/>
            <a:headEnd type="none" w="med" len="med"/>
            <a:tailEnd type="none" w="med" len="med"/>
          </a:ln>
        </p:spPr>
      </p:sp>
      <p:pic>
        <p:nvPicPr>
          <p:cNvPr id="39939" name="图片 39938" descr="822469121604126503701.png"/>
          <p:cNvPicPr>
            <a:picLocks noChangeAspect="1"/>
          </p:cNvPicPr>
          <p:nvPr/>
        </p:nvPicPr>
        <p:blipFill>
          <a:blip r:embed="rId1"/>
          <a:stretch>
            <a:fillRect/>
          </a:stretch>
        </p:blipFill>
        <p:spPr>
          <a:xfrm>
            <a:off x="361950" y="174625"/>
            <a:ext cx="723900" cy="744538"/>
          </a:xfrm>
          <a:prstGeom prst="rect">
            <a:avLst/>
          </a:prstGeom>
          <a:noFill/>
          <a:ln w="9525">
            <a:noFill/>
          </a:ln>
        </p:spPr>
      </p:pic>
      <p:sp>
        <p:nvSpPr>
          <p:cNvPr id="39940" name="文本框 39939"/>
          <p:cNvSpPr txBox="1"/>
          <p:nvPr/>
        </p:nvSpPr>
        <p:spPr>
          <a:xfrm>
            <a:off x="1196975" y="334963"/>
            <a:ext cx="9785350" cy="58356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二、</a:t>
            </a:r>
            <a:r>
              <a:rPr lang="en-US" altLang="zh-CN" b="1">
                <a:solidFill>
                  <a:srgbClr val="C00000"/>
                </a:solidFill>
                <a:sym typeface="微软雅黑" panose="020B0503020204020204" pitchFamily="34" charset="-122"/>
              </a:rPr>
              <a:t>“</a:t>
            </a:r>
            <a:r>
              <a:rPr lang="zh-CN" altLang="en-US" b="1">
                <a:solidFill>
                  <a:srgbClr val="C00000"/>
                </a:solidFill>
                <a:sym typeface="微软雅黑" panose="020B0503020204020204" pitchFamily="34" charset="-122"/>
              </a:rPr>
              <a:t>十四五”时期经济社会发展主要目标</a:t>
            </a:r>
            <a:endParaRPr lang="zh-CN" altLang="en-US" b="1">
              <a:solidFill>
                <a:srgbClr val="C00000"/>
              </a:solidFill>
              <a:sym typeface="微软雅黑" panose="020B0503020204020204" pitchFamily="34" charset="-122"/>
            </a:endParaRPr>
          </a:p>
        </p:txBody>
      </p:sp>
      <p:grpSp>
        <p:nvGrpSpPr>
          <p:cNvPr id="39941" name="组合 39940"/>
          <p:cNvGrpSpPr/>
          <p:nvPr/>
        </p:nvGrpSpPr>
        <p:grpSpPr>
          <a:xfrm>
            <a:off x="1692275" y="1891030"/>
            <a:ext cx="9025255" cy="4670425"/>
            <a:chOff x="1066" y="1191"/>
            <a:chExt cx="5548" cy="2942"/>
          </a:xfrm>
        </p:grpSpPr>
        <p:grpSp>
          <p:nvGrpSpPr>
            <p:cNvPr id="39942" name="组合 39941"/>
            <p:cNvGrpSpPr/>
            <p:nvPr/>
          </p:nvGrpSpPr>
          <p:grpSpPr>
            <a:xfrm>
              <a:off x="1066" y="1191"/>
              <a:ext cx="2611" cy="2618"/>
              <a:chOff x="1066" y="1191"/>
              <a:chExt cx="2611" cy="2618"/>
            </a:xfrm>
          </p:grpSpPr>
          <p:sp>
            <p:nvSpPr>
              <p:cNvPr id="39943" name="圆角矩形 39942"/>
              <p:cNvSpPr/>
              <p:nvPr/>
            </p:nvSpPr>
            <p:spPr>
              <a:xfrm>
                <a:off x="1066" y="1432"/>
                <a:ext cx="2611" cy="2377"/>
              </a:xfrm>
              <a:prstGeom prst="roundRect">
                <a:avLst>
                  <a:gd name="adj" fmla="val 7463"/>
                </a:avLst>
              </a:prstGeom>
              <a:noFill/>
              <a:ln w="12700" cap="flat" cmpd="sng">
                <a:solidFill>
                  <a:srgbClr val="C00000"/>
                </a:solidFill>
                <a:prstDash val="dash"/>
                <a:headEnd type="none" w="med" len="med"/>
                <a:tailEnd type="none" w="med" len="med"/>
              </a:ln>
            </p:spPr>
            <p:txBody>
              <a:bodyPr anchor="ctr"/>
              <a:p>
                <a:pPr algn="ctr">
                  <a:buSzPct val="100000"/>
                </a:pPr>
                <a:endParaRPr sz="2400">
                  <a:solidFill>
                    <a:srgbClr val="FFFFFF"/>
                  </a:solidFill>
                  <a:ea typeface="微软雅黑" panose="020B0503020204020204" pitchFamily="34" charset="-122"/>
                  <a:sym typeface="+mn-lt"/>
                </a:endParaRPr>
              </a:p>
            </p:txBody>
          </p:sp>
          <p:sp>
            <p:nvSpPr>
              <p:cNvPr id="39944" name="矩形 39943"/>
              <p:cNvSpPr/>
              <p:nvPr/>
            </p:nvSpPr>
            <p:spPr>
              <a:xfrm>
                <a:off x="1138" y="1596"/>
                <a:ext cx="2437" cy="2016"/>
              </a:xfrm>
              <a:prstGeom prst="rect">
                <a:avLst/>
              </a:prstGeom>
              <a:noFill/>
              <a:ln w="9525">
                <a:noFill/>
              </a:ln>
            </p:spPr>
            <p:txBody>
              <a:bodyPr wrap="square"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30000"/>
                  </a:lnSpc>
                  <a:spcBef>
                    <a:spcPct val="0"/>
                  </a:spcBef>
                  <a:buNone/>
                </a:pPr>
                <a:r>
                  <a:rPr lang="zh-CN" altLang="en-US" sz="2000" b="1">
                    <a:solidFill>
                      <a:srgbClr val="FF0000"/>
                    </a:solidFill>
                    <a:latin typeface="+mn-ea"/>
                    <a:ea typeface="+mn-ea"/>
                    <a:sym typeface="微软雅黑" panose="020B0503020204020204" pitchFamily="34" charset="-122"/>
                  </a:rPr>
                  <a:t>达到新水平</a:t>
                </a:r>
                <a:r>
                  <a:rPr lang="zh-CN" altLang="en-US" sz="2000">
                    <a:latin typeface="+mn-ea"/>
                    <a:ea typeface="+mn-ea"/>
                    <a:sym typeface="微软雅黑" panose="020B0503020204020204" pitchFamily="34" charset="-122"/>
                  </a:rPr>
                  <a:t>，实现更加充分更高质量就业，居民收入增长和经济增长基本同步，分配结构明显改善，基本公共服务均等化水平明显提高，全民受教育程度不断提升，多层次社会保障体系更加健全，卫生健康体系更加完善，脱贫攻坚成果巩固拓展，乡村振兴战略全面推进；</a:t>
                </a:r>
                <a:endParaRPr lang="zh-CN" altLang="en-US" sz="2000">
                  <a:latin typeface="+mn-ea"/>
                  <a:ea typeface="+mn-ea"/>
                  <a:sym typeface="微软雅黑" panose="020B0503020204020204" pitchFamily="34" charset="-122"/>
                </a:endParaRPr>
              </a:p>
            </p:txBody>
          </p:sp>
          <p:grpSp>
            <p:nvGrpSpPr>
              <p:cNvPr id="39945" name="组合 39944"/>
              <p:cNvGrpSpPr/>
              <p:nvPr/>
            </p:nvGrpSpPr>
            <p:grpSpPr>
              <a:xfrm>
                <a:off x="1196" y="1191"/>
                <a:ext cx="1376" cy="329"/>
                <a:chOff x="1196" y="1191"/>
                <a:chExt cx="1376" cy="329"/>
              </a:xfrm>
            </p:grpSpPr>
            <p:sp>
              <p:nvSpPr>
                <p:cNvPr id="39946" name="圆角矩形 39945"/>
                <p:cNvSpPr/>
                <p:nvPr/>
              </p:nvSpPr>
              <p:spPr>
                <a:xfrm>
                  <a:off x="1196" y="1191"/>
                  <a:ext cx="1376" cy="329"/>
                </a:xfrm>
                <a:prstGeom prst="roundRect">
                  <a:avLst>
                    <a:gd name="adj" fmla="val 16667"/>
                  </a:avLst>
                </a:prstGeom>
                <a:solidFill>
                  <a:srgbClr val="C00000"/>
                </a:solidFill>
                <a:ln w="12700">
                  <a:noFill/>
                </a:ln>
              </p:spPr>
              <p:txBody>
                <a:bodyPr anchor="ctr"/>
                <a:p>
                  <a:pPr algn="ctr">
                    <a:buSzPct val="100000"/>
                  </a:pPr>
                  <a:endParaRPr sz="2400">
                    <a:solidFill>
                      <a:schemeClr val="bg1"/>
                    </a:solidFill>
                    <a:ea typeface="微软雅黑" panose="020B0503020204020204" pitchFamily="34" charset="-122"/>
                    <a:sym typeface="+mn-lt"/>
                  </a:endParaRPr>
                </a:p>
              </p:txBody>
            </p:sp>
            <p:sp>
              <p:nvSpPr>
                <p:cNvPr id="39947" name="文本框 39946"/>
                <p:cNvSpPr txBox="1"/>
                <p:nvPr/>
              </p:nvSpPr>
              <p:spPr>
                <a:xfrm>
                  <a:off x="1196" y="1210"/>
                  <a:ext cx="1376" cy="290"/>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ctr" eaLnBrk="1" latinLnBrk="0" hangingPunct="1">
                    <a:lnSpc>
                      <a:spcPct val="100000"/>
                    </a:lnSpc>
                    <a:spcBef>
                      <a:spcPct val="0"/>
                    </a:spcBef>
                    <a:buNone/>
                  </a:pPr>
                  <a:r>
                    <a:rPr lang="en-US" altLang="zh-CN" sz="2400" b="1">
                      <a:solidFill>
                        <a:schemeClr val="bg1"/>
                      </a:solidFill>
                      <a:sym typeface="微软雅黑" panose="020B0503020204020204" pitchFamily="34" charset="-122"/>
                    </a:rPr>
                    <a:t>5.</a:t>
                  </a:r>
                  <a:r>
                    <a:rPr lang="zh-CN" altLang="en-US" sz="2400" b="1">
                      <a:solidFill>
                        <a:schemeClr val="bg1"/>
                      </a:solidFill>
                      <a:sym typeface="微软雅黑" panose="020B0503020204020204" pitchFamily="34" charset="-122"/>
                    </a:rPr>
                    <a:t>民生福祉</a:t>
                  </a:r>
                  <a:endParaRPr lang="zh-CN" altLang="en-US" sz="2400" b="1">
                    <a:solidFill>
                      <a:schemeClr val="bg1"/>
                    </a:solidFill>
                    <a:sym typeface="微软雅黑" panose="020B0503020204020204" pitchFamily="34" charset="-122"/>
                  </a:endParaRPr>
                </a:p>
              </p:txBody>
            </p:sp>
          </p:grpSp>
        </p:grpSp>
        <p:grpSp>
          <p:nvGrpSpPr>
            <p:cNvPr id="39948" name="组合 39947"/>
            <p:cNvGrpSpPr/>
            <p:nvPr/>
          </p:nvGrpSpPr>
          <p:grpSpPr>
            <a:xfrm>
              <a:off x="3967" y="1191"/>
              <a:ext cx="2647" cy="2942"/>
              <a:chOff x="3967" y="1191"/>
              <a:chExt cx="2647" cy="2942"/>
            </a:xfrm>
          </p:grpSpPr>
          <p:sp>
            <p:nvSpPr>
              <p:cNvPr id="39949" name="圆角矩形 39948"/>
              <p:cNvSpPr/>
              <p:nvPr/>
            </p:nvSpPr>
            <p:spPr>
              <a:xfrm>
                <a:off x="4003" y="1432"/>
                <a:ext cx="2611" cy="2701"/>
              </a:xfrm>
              <a:prstGeom prst="roundRect">
                <a:avLst>
                  <a:gd name="adj" fmla="val 7463"/>
                </a:avLst>
              </a:prstGeom>
              <a:noFill/>
              <a:ln w="12700" cap="flat" cmpd="sng">
                <a:solidFill>
                  <a:srgbClr val="C00000"/>
                </a:solidFill>
                <a:prstDash val="dash"/>
                <a:headEnd type="none" w="med" len="med"/>
                <a:tailEnd type="none" w="med" len="med"/>
              </a:ln>
            </p:spPr>
            <p:txBody>
              <a:bodyPr anchor="ctr"/>
              <a:p>
                <a:pPr algn="ctr">
                  <a:buSzPct val="100000"/>
                </a:pPr>
                <a:endParaRPr sz="2400">
                  <a:solidFill>
                    <a:srgbClr val="FFFFFF"/>
                  </a:solidFill>
                  <a:ea typeface="微软雅黑" panose="020B0503020204020204" pitchFamily="34" charset="-122"/>
                  <a:sym typeface="+mn-lt"/>
                </a:endParaRPr>
              </a:p>
            </p:txBody>
          </p:sp>
          <p:sp>
            <p:nvSpPr>
              <p:cNvPr id="39950" name="矩形 39949"/>
              <p:cNvSpPr/>
              <p:nvPr/>
            </p:nvSpPr>
            <p:spPr>
              <a:xfrm>
                <a:off x="4084" y="1499"/>
                <a:ext cx="2511" cy="2520"/>
              </a:xfrm>
              <a:prstGeom prst="rect">
                <a:avLst/>
              </a:prstGeom>
              <a:noFill/>
              <a:ln w="9525">
                <a:noFill/>
              </a:ln>
            </p:spPr>
            <p:txBody>
              <a:bodyPr wrap="square"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30000"/>
                  </a:lnSpc>
                  <a:spcBef>
                    <a:spcPct val="0"/>
                  </a:spcBef>
                  <a:buNone/>
                </a:pPr>
                <a:r>
                  <a:rPr lang="zh-CN" altLang="en-US" sz="2000" b="1">
                    <a:solidFill>
                      <a:srgbClr val="FF0000"/>
                    </a:solidFill>
                    <a:latin typeface="+mn-ea"/>
                    <a:ea typeface="+mn-ea"/>
                    <a:sym typeface="微软雅黑" panose="020B0503020204020204" pitchFamily="34" charset="-122"/>
                  </a:rPr>
                  <a:t>得到新提升</a:t>
                </a:r>
                <a:r>
                  <a:rPr lang="zh-CN" altLang="en-US" sz="2000">
                    <a:latin typeface="+mn-ea"/>
                    <a:ea typeface="+mn-ea"/>
                    <a:sym typeface="微软雅黑" panose="020B0503020204020204" pitchFamily="34" charset="-122"/>
                  </a:rPr>
                  <a:t>，社会主义民主法治更加健全，社会公平正义进一步彰显，国家行政体系更加完善，政府作用更好发挥，行政效率和公信力显著提升，社会治理特别是基层治理水平明显提高，防范化解重大风险体制机制不断健全，突发公共事件应急能力显著增强，自然灾害防御水平明显提升，发展安全保障更加有力，国防和军队现代化迈出重大步伐。</a:t>
                </a:r>
                <a:endParaRPr lang="zh-CN" altLang="en-US" sz="2000">
                  <a:latin typeface="+mn-ea"/>
                  <a:ea typeface="+mn-ea"/>
                  <a:sym typeface="微软雅黑" panose="020B0503020204020204" pitchFamily="34" charset="-122"/>
                </a:endParaRPr>
              </a:p>
            </p:txBody>
          </p:sp>
          <p:grpSp>
            <p:nvGrpSpPr>
              <p:cNvPr id="39951" name="组合 39950"/>
              <p:cNvGrpSpPr/>
              <p:nvPr/>
            </p:nvGrpSpPr>
            <p:grpSpPr>
              <a:xfrm>
                <a:off x="3967" y="1191"/>
                <a:ext cx="1635" cy="329"/>
                <a:chOff x="3967" y="1191"/>
                <a:chExt cx="1635" cy="329"/>
              </a:xfrm>
            </p:grpSpPr>
            <p:sp>
              <p:nvSpPr>
                <p:cNvPr id="39952" name="圆角矩形 39951"/>
                <p:cNvSpPr/>
                <p:nvPr/>
              </p:nvSpPr>
              <p:spPr>
                <a:xfrm>
                  <a:off x="4133" y="1191"/>
                  <a:ext cx="1376" cy="329"/>
                </a:xfrm>
                <a:prstGeom prst="roundRect">
                  <a:avLst>
                    <a:gd name="adj" fmla="val 16667"/>
                  </a:avLst>
                </a:prstGeom>
                <a:solidFill>
                  <a:srgbClr val="C00000"/>
                </a:solidFill>
                <a:ln w="12700">
                  <a:noFill/>
                </a:ln>
              </p:spPr>
              <p:txBody>
                <a:bodyPr anchor="ctr"/>
                <a:p>
                  <a:pPr algn="ctr">
                    <a:buSzPct val="100000"/>
                  </a:pPr>
                  <a:endParaRPr sz="2400">
                    <a:solidFill>
                      <a:schemeClr val="bg1"/>
                    </a:solidFill>
                    <a:ea typeface="微软雅黑" panose="020B0503020204020204" pitchFamily="34" charset="-122"/>
                    <a:sym typeface="+mn-lt"/>
                  </a:endParaRPr>
                </a:p>
              </p:txBody>
            </p:sp>
            <p:sp>
              <p:nvSpPr>
                <p:cNvPr id="39953" name="文本框 39952"/>
                <p:cNvSpPr txBox="1"/>
                <p:nvPr/>
              </p:nvSpPr>
              <p:spPr>
                <a:xfrm>
                  <a:off x="3967" y="1210"/>
                  <a:ext cx="1635" cy="290"/>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ctr" eaLnBrk="1" latinLnBrk="0" hangingPunct="1">
                    <a:lnSpc>
                      <a:spcPct val="100000"/>
                    </a:lnSpc>
                    <a:spcBef>
                      <a:spcPct val="0"/>
                    </a:spcBef>
                    <a:buNone/>
                  </a:pPr>
                  <a:r>
                    <a:rPr lang="en-US" altLang="zh-CN" sz="2400" b="1">
                      <a:solidFill>
                        <a:schemeClr val="bg1"/>
                      </a:solidFill>
                      <a:sym typeface="微软雅黑" panose="020B0503020204020204" pitchFamily="34" charset="-122"/>
                    </a:rPr>
                    <a:t>6.</a:t>
                  </a:r>
                  <a:r>
                    <a:rPr lang="zh-CN" altLang="en-US" sz="2400" b="1">
                      <a:solidFill>
                        <a:schemeClr val="bg1"/>
                      </a:solidFill>
                      <a:sym typeface="微软雅黑" panose="020B0503020204020204" pitchFamily="34" charset="-122"/>
                    </a:rPr>
                    <a:t>国家治理效能</a:t>
                  </a:r>
                  <a:endParaRPr lang="zh-CN" altLang="en-US" sz="2400" b="1">
                    <a:solidFill>
                      <a:schemeClr val="bg1"/>
                    </a:solidFill>
                    <a:sym typeface="微软雅黑" panose="020B0503020204020204" pitchFamily="34" charset="-122"/>
                  </a:endParaRPr>
                </a:p>
              </p:txBody>
            </p:sp>
          </p:grpSp>
        </p:grpSp>
      </p:grpSp>
      <p:pic>
        <p:nvPicPr>
          <p:cNvPr id="39954" name="图片 39953" descr="138849891604126503731.png"/>
          <p:cNvPicPr>
            <a:picLocks noChangeAspect="1"/>
          </p:cNvPicPr>
          <p:nvPr/>
        </p:nvPicPr>
        <p:blipFill>
          <a:blip r:embed="rId2"/>
          <a:stretch>
            <a:fillRect/>
          </a:stretch>
        </p:blipFill>
        <p:spPr>
          <a:xfrm>
            <a:off x="4616450" y="2982913"/>
            <a:ext cx="2959100" cy="1971675"/>
          </a:xfrm>
          <a:prstGeom prst="rect">
            <a:avLst/>
          </a:prstGeom>
          <a:noFill/>
          <a:ln w="9525">
            <a:noFill/>
          </a:ln>
        </p:spPr>
      </p:pic>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直接连接符 32769"/>
          <p:cNvSpPr/>
          <p:nvPr/>
        </p:nvSpPr>
        <p:spPr>
          <a:xfrm flipH="1">
            <a:off x="276225" y="1130300"/>
            <a:ext cx="11639550" cy="0"/>
          </a:xfrm>
          <a:prstGeom prst="line">
            <a:avLst/>
          </a:prstGeom>
          <a:ln w="6350" cap="flat" cmpd="sng">
            <a:solidFill>
              <a:srgbClr val="C00000"/>
            </a:solidFill>
            <a:prstDash val="solid"/>
            <a:headEnd type="none" w="med" len="med"/>
            <a:tailEnd type="none" w="med" len="med"/>
          </a:ln>
        </p:spPr>
      </p:sp>
      <p:pic>
        <p:nvPicPr>
          <p:cNvPr id="32771" name="图片 32770" descr="1397530851604125656285.png"/>
          <p:cNvPicPr>
            <a:picLocks noChangeAspect="1"/>
          </p:cNvPicPr>
          <p:nvPr/>
        </p:nvPicPr>
        <p:blipFill>
          <a:blip r:embed="rId1"/>
          <a:stretch>
            <a:fillRect/>
          </a:stretch>
        </p:blipFill>
        <p:spPr>
          <a:xfrm>
            <a:off x="373380" y="173990"/>
            <a:ext cx="723900" cy="744538"/>
          </a:xfrm>
          <a:prstGeom prst="rect">
            <a:avLst/>
          </a:prstGeom>
          <a:noFill/>
          <a:ln w="9525">
            <a:noFill/>
          </a:ln>
        </p:spPr>
      </p:pic>
      <p:sp>
        <p:nvSpPr>
          <p:cNvPr id="32772" name="文本框 32771"/>
          <p:cNvSpPr txBox="1"/>
          <p:nvPr/>
        </p:nvSpPr>
        <p:spPr>
          <a:xfrm>
            <a:off x="1196975" y="334963"/>
            <a:ext cx="9785350" cy="58356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三、到二〇三五年基本实现社会主义现代化</a:t>
            </a:r>
            <a:r>
              <a:rPr lang="zh-CN" altLang="en-US" b="1">
                <a:solidFill>
                  <a:srgbClr val="0070C0"/>
                </a:solidFill>
                <a:effectLst>
                  <a:outerShdw blurRad="38100" dist="19050" dir="2700000" algn="tl" rotWithShape="0">
                    <a:schemeClr val="dk1">
                      <a:alpha val="40000"/>
                    </a:schemeClr>
                  </a:outerShdw>
                </a:effectLst>
                <a:sym typeface="微软雅黑" panose="020B0503020204020204" pitchFamily="34" charset="-122"/>
              </a:rPr>
              <a:t>远景目标</a:t>
            </a:r>
            <a:endParaRPr lang="zh-CN" altLang="en-US" b="1">
              <a:solidFill>
                <a:srgbClr val="0070C0"/>
              </a:solidFill>
              <a:effectLst>
                <a:outerShdw blurRad="38100" dist="19050" dir="2700000" algn="tl" rotWithShape="0">
                  <a:schemeClr val="dk1">
                    <a:alpha val="40000"/>
                  </a:schemeClr>
                </a:outerShdw>
              </a:effectLst>
              <a:sym typeface="微软雅黑" panose="020B0503020204020204" pitchFamily="34" charset="-122"/>
            </a:endParaRPr>
          </a:p>
        </p:txBody>
      </p:sp>
      <p:grpSp>
        <p:nvGrpSpPr>
          <p:cNvPr id="32773" name="组合 32772"/>
          <p:cNvGrpSpPr/>
          <p:nvPr/>
        </p:nvGrpSpPr>
        <p:grpSpPr>
          <a:xfrm>
            <a:off x="1327150" y="1752600"/>
            <a:ext cx="9537700" cy="4432300"/>
            <a:chOff x="836" y="1104"/>
            <a:chExt cx="6008" cy="2792"/>
          </a:xfrm>
        </p:grpSpPr>
        <p:grpSp>
          <p:nvGrpSpPr>
            <p:cNvPr id="32774" name="组合 32773"/>
            <p:cNvGrpSpPr/>
            <p:nvPr/>
          </p:nvGrpSpPr>
          <p:grpSpPr>
            <a:xfrm>
              <a:off x="2631" y="1104"/>
              <a:ext cx="2417" cy="2792"/>
              <a:chOff x="2631" y="1104"/>
              <a:chExt cx="2417" cy="2792"/>
            </a:xfrm>
          </p:grpSpPr>
          <p:sp>
            <p:nvSpPr>
              <p:cNvPr id="32775" name="任意多边形 32774"/>
              <p:cNvSpPr/>
              <p:nvPr/>
            </p:nvSpPr>
            <p:spPr>
              <a:xfrm>
                <a:off x="2631" y="1104"/>
                <a:ext cx="2417" cy="50"/>
              </a:xfrm>
              <a:custGeom>
                <a:avLst/>
                <a:gdLst/>
                <a:ahLst/>
                <a:cxnLst/>
                <a:pathLst>
                  <a:path w="6043" h="125">
                    <a:moveTo>
                      <a:pt x="120" y="0"/>
                    </a:moveTo>
                    <a:lnTo>
                      <a:pt x="5922" y="0"/>
                    </a:lnTo>
                    <a:cubicBezTo>
                      <a:pt x="5988" y="0"/>
                      <a:pt x="6043" y="55"/>
                      <a:pt x="6043" y="123"/>
                    </a:cubicBezTo>
                    <a:lnTo>
                      <a:pt x="6043" y="125"/>
                    </a:lnTo>
                    <a:lnTo>
                      <a:pt x="0" y="125"/>
                    </a:lnTo>
                    <a:lnTo>
                      <a:pt x="0" y="123"/>
                    </a:lnTo>
                    <a:cubicBezTo>
                      <a:pt x="0" y="55"/>
                      <a:pt x="54" y="0"/>
                      <a:pt x="120" y="0"/>
                    </a:cubicBezTo>
                    <a:lnTo>
                      <a:pt x="120" y="0"/>
                    </a:lnTo>
                    <a:close/>
                  </a:path>
                </a:pathLst>
              </a:custGeom>
              <a:solidFill>
                <a:srgbClr val="C00000"/>
              </a:solidFill>
              <a:ln w="12700" cap="flat" cmpd="sng">
                <a:solidFill>
                  <a:srgbClr val="C00000"/>
                </a:solidFill>
                <a:prstDash val="solid"/>
                <a:headEnd type="none" w="med" len="med"/>
                <a:tailEnd type="none" w="med" len="med"/>
              </a:ln>
            </p:spPr>
            <p:txBody>
              <a:bodyPr/>
              <a:p>
                <a:endParaRPr lang="zh-CN" altLang="en-US"/>
              </a:p>
            </p:txBody>
          </p:sp>
          <p:sp>
            <p:nvSpPr>
              <p:cNvPr id="32776" name="任意多边形 32775"/>
              <p:cNvSpPr/>
              <p:nvPr/>
            </p:nvSpPr>
            <p:spPr>
              <a:xfrm rot="10800000">
                <a:off x="2631" y="3846"/>
                <a:ext cx="2417" cy="50"/>
              </a:xfrm>
              <a:custGeom>
                <a:avLst/>
                <a:gdLst/>
                <a:ahLst/>
                <a:cxnLst/>
                <a:pathLst>
                  <a:path w="6043" h="124">
                    <a:moveTo>
                      <a:pt x="120" y="0"/>
                    </a:moveTo>
                    <a:lnTo>
                      <a:pt x="5922" y="0"/>
                    </a:lnTo>
                    <a:cubicBezTo>
                      <a:pt x="5988" y="0"/>
                      <a:pt x="6043" y="54"/>
                      <a:pt x="6043" y="122"/>
                    </a:cubicBezTo>
                    <a:lnTo>
                      <a:pt x="6043" y="124"/>
                    </a:lnTo>
                    <a:lnTo>
                      <a:pt x="0" y="124"/>
                    </a:lnTo>
                    <a:lnTo>
                      <a:pt x="0" y="122"/>
                    </a:lnTo>
                    <a:cubicBezTo>
                      <a:pt x="0" y="54"/>
                      <a:pt x="54" y="0"/>
                      <a:pt x="120" y="0"/>
                    </a:cubicBezTo>
                    <a:lnTo>
                      <a:pt x="120" y="0"/>
                    </a:lnTo>
                    <a:close/>
                  </a:path>
                </a:pathLst>
              </a:custGeom>
              <a:solidFill>
                <a:srgbClr val="C00000"/>
              </a:solidFill>
              <a:ln w="12700" cap="flat" cmpd="sng">
                <a:solidFill>
                  <a:srgbClr val="C00000"/>
                </a:solidFill>
                <a:prstDash val="solid"/>
                <a:headEnd type="none" w="med" len="med"/>
                <a:tailEnd type="none" w="med" len="med"/>
              </a:ln>
            </p:spPr>
            <p:txBody>
              <a:bodyPr/>
              <a:p>
                <a:endParaRPr lang="zh-CN" altLang="en-US"/>
              </a:p>
            </p:txBody>
          </p:sp>
        </p:grpSp>
        <p:grpSp>
          <p:nvGrpSpPr>
            <p:cNvPr id="32777" name="组合 32776"/>
            <p:cNvGrpSpPr/>
            <p:nvPr/>
          </p:nvGrpSpPr>
          <p:grpSpPr>
            <a:xfrm>
              <a:off x="836" y="1365"/>
              <a:ext cx="6008" cy="2270"/>
              <a:chOff x="836" y="1365"/>
              <a:chExt cx="6008" cy="2270"/>
            </a:xfrm>
          </p:grpSpPr>
          <p:sp>
            <p:nvSpPr>
              <p:cNvPr id="32778" name="文本框 32777"/>
              <p:cNvSpPr txBox="1"/>
              <p:nvPr/>
            </p:nvSpPr>
            <p:spPr>
              <a:xfrm>
                <a:off x="836" y="1365"/>
                <a:ext cx="2036" cy="2268"/>
              </a:xfrm>
              <a:prstGeom prst="rect">
                <a:avLst/>
              </a:prstGeom>
              <a:noFill/>
              <a:ln w="9525">
                <a:noFill/>
              </a:ln>
            </p:spPr>
            <p:txBody>
              <a:bodyPr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30000"/>
                  </a:lnSpc>
                  <a:spcBef>
                    <a:spcPct val="0"/>
                  </a:spcBef>
                  <a:buClrTx/>
                  <a:buSzPct val="100000"/>
                  <a:buFont typeface="Arial" panose="020B0604020202020204" pitchFamily="34" charset="0"/>
                  <a:buNone/>
                </a:pPr>
                <a:r>
                  <a:rPr lang="en-US" altLang="zh-CN" sz="2000">
                    <a:latin typeface="+mn-ea"/>
                    <a:ea typeface="+mn-ea"/>
                    <a:cs typeface="+mn-ea"/>
                    <a:sym typeface="微软雅黑" panose="020B0503020204020204" pitchFamily="34" charset="-122"/>
                  </a:rPr>
                  <a:t>1.</a:t>
                </a:r>
                <a:r>
                  <a:rPr lang="zh-CN" altLang="en-US" sz="2000">
                    <a:latin typeface="+mn-ea"/>
                    <a:ea typeface="+mn-ea"/>
                    <a:cs typeface="+mn-ea"/>
                    <a:sym typeface="微软雅黑" panose="020B0503020204020204" pitchFamily="34" charset="-122"/>
                  </a:rPr>
                  <a:t>我国经济实力、科技实力、综合国力将</a:t>
                </a:r>
                <a:r>
                  <a:rPr lang="zh-CN" altLang="en-US" sz="2000">
                    <a:solidFill>
                      <a:schemeClr val="accent1"/>
                    </a:solidFill>
                    <a:latin typeface="+mn-ea"/>
                    <a:ea typeface="+mn-ea"/>
                    <a:cs typeface="+mn-ea"/>
                    <a:sym typeface="微软雅黑" panose="020B0503020204020204" pitchFamily="34" charset="-122"/>
                  </a:rPr>
                  <a:t>大幅跃升</a:t>
                </a:r>
                <a:r>
                  <a:rPr lang="zh-CN" altLang="en-US" sz="2000">
                    <a:latin typeface="+mn-ea"/>
                    <a:ea typeface="+mn-ea"/>
                    <a:cs typeface="+mn-ea"/>
                    <a:sym typeface="微软雅黑" panose="020B0503020204020204" pitchFamily="34" charset="-122"/>
                  </a:rPr>
                  <a:t>，经济总量和城乡居民人均收入将再迈上新的大台阶，关键核心技术实现重大突破，进入</a:t>
                </a:r>
                <a:r>
                  <a:rPr lang="zh-CN" altLang="en-US" sz="2000">
                    <a:solidFill>
                      <a:srgbClr val="FF0000"/>
                    </a:solidFill>
                    <a:latin typeface="+mn-ea"/>
                    <a:ea typeface="+mn-ea"/>
                    <a:cs typeface="+mn-ea"/>
                    <a:sym typeface="微软雅黑" panose="020B0503020204020204" pitchFamily="34" charset="-122"/>
                  </a:rPr>
                  <a:t>创新型国家前列</a:t>
                </a:r>
                <a:r>
                  <a:rPr lang="zh-CN" altLang="en-US" sz="2000">
                    <a:latin typeface="+mn-ea"/>
                    <a:ea typeface="+mn-ea"/>
                    <a:cs typeface="+mn-ea"/>
                    <a:sym typeface="微软雅黑" panose="020B0503020204020204" pitchFamily="34" charset="-122"/>
                  </a:rPr>
                  <a:t>；</a:t>
                </a:r>
                <a:endParaRPr lang="zh-CN" altLang="en-US" sz="2000">
                  <a:latin typeface="+mn-ea"/>
                  <a:ea typeface="+mn-ea"/>
                  <a:cs typeface="+mn-ea"/>
                  <a:sym typeface="微软雅黑" panose="020B0503020204020204" pitchFamily="34" charset="-122"/>
                </a:endParaRPr>
              </a:p>
              <a:p>
                <a:pPr marL="0" lvl="0" indent="0" algn="just" eaLnBrk="1" latinLnBrk="0" hangingPunct="1">
                  <a:lnSpc>
                    <a:spcPct val="130000"/>
                  </a:lnSpc>
                  <a:spcBef>
                    <a:spcPct val="0"/>
                  </a:spcBef>
                  <a:buClrTx/>
                  <a:buSzPct val="100000"/>
                  <a:buFont typeface="Arial" panose="020B0604020202020204" pitchFamily="34" charset="0"/>
                  <a:buNone/>
                </a:pPr>
                <a:r>
                  <a:rPr lang="en-US" altLang="zh-CN" sz="2000">
                    <a:latin typeface="+mn-ea"/>
                    <a:ea typeface="+mn-ea"/>
                    <a:cs typeface="+mn-ea"/>
                    <a:sym typeface="微软雅黑" panose="020B0503020204020204" pitchFamily="34" charset="-122"/>
                  </a:rPr>
                  <a:t>2.</a:t>
                </a:r>
                <a:r>
                  <a:rPr lang="zh-CN" altLang="en-US" sz="2000">
                    <a:latin typeface="+mn-ea"/>
                    <a:ea typeface="+mn-ea"/>
                    <a:cs typeface="+mn-ea"/>
                    <a:sym typeface="微软雅黑" panose="020B0503020204020204" pitchFamily="34" charset="-122"/>
                  </a:rPr>
                  <a:t>基本实现新型工业化、信息化、城镇化、农业现代化，建成</a:t>
                </a:r>
                <a:r>
                  <a:rPr lang="zh-CN" altLang="en-US" sz="2000">
                    <a:solidFill>
                      <a:schemeClr val="accent1"/>
                    </a:solidFill>
                    <a:latin typeface="+mn-ea"/>
                    <a:ea typeface="+mn-ea"/>
                    <a:cs typeface="+mn-ea"/>
                    <a:sym typeface="微软雅黑" panose="020B0503020204020204" pitchFamily="34" charset="-122"/>
                  </a:rPr>
                  <a:t>现代化经济体系</a:t>
                </a:r>
                <a:r>
                  <a:rPr lang="zh-CN" altLang="en-US" sz="2000">
                    <a:latin typeface="+mn-ea"/>
                    <a:ea typeface="+mn-ea"/>
                    <a:cs typeface="+mn-ea"/>
                    <a:sym typeface="微软雅黑" panose="020B0503020204020204" pitchFamily="34" charset="-122"/>
                  </a:rPr>
                  <a:t>；</a:t>
                </a:r>
                <a:endParaRPr lang="zh-CN" altLang="en-US" sz="2000">
                  <a:latin typeface="+mn-ea"/>
                  <a:ea typeface="+mn-ea"/>
                  <a:cs typeface="+mn-ea"/>
                  <a:sym typeface="微软雅黑" panose="020B0503020204020204" pitchFamily="34" charset="-122"/>
                </a:endParaRPr>
              </a:p>
            </p:txBody>
          </p:sp>
          <p:pic>
            <p:nvPicPr>
              <p:cNvPr id="32779" name="图片 32778" descr="8180929931604125656305.jpg"/>
              <p:cNvPicPr>
                <a:picLocks noChangeAspect="1"/>
              </p:cNvPicPr>
              <p:nvPr/>
            </p:nvPicPr>
            <p:blipFill>
              <a:blip r:embed="rId2"/>
              <a:stretch>
                <a:fillRect/>
              </a:stretch>
            </p:blipFill>
            <p:spPr>
              <a:xfrm>
                <a:off x="2987" y="1365"/>
                <a:ext cx="1705" cy="2270"/>
              </a:xfrm>
              <a:prstGeom prst="rect">
                <a:avLst/>
              </a:prstGeom>
              <a:noFill/>
              <a:ln w="9525">
                <a:noFill/>
              </a:ln>
            </p:spPr>
          </p:pic>
          <p:sp>
            <p:nvSpPr>
              <p:cNvPr id="32780" name="文本框 32779"/>
              <p:cNvSpPr txBox="1"/>
              <p:nvPr/>
            </p:nvSpPr>
            <p:spPr>
              <a:xfrm>
                <a:off x="4807" y="1365"/>
                <a:ext cx="2037" cy="2039"/>
              </a:xfrm>
              <a:prstGeom prst="rect">
                <a:avLst/>
              </a:prstGeom>
              <a:noFill/>
              <a:ln w="9525">
                <a:noFill/>
              </a:ln>
            </p:spPr>
            <p:txBody>
              <a:bodyPr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30000"/>
                  </a:lnSpc>
                  <a:spcBef>
                    <a:spcPct val="0"/>
                  </a:spcBef>
                  <a:buClrTx/>
                  <a:buSzPct val="100000"/>
                  <a:buFont typeface="Arial" panose="020B0604020202020204" pitchFamily="34" charset="0"/>
                  <a:buNone/>
                </a:pPr>
                <a:r>
                  <a:rPr lang="zh-CN" altLang="en-US" sz="2000">
                    <a:latin typeface="+mn-ea"/>
                    <a:ea typeface="+mn-ea"/>
                    <a:cs typeface="+mn-ea"/>
                    <a:sym typeface="微软雅黑" panose="020B0503020204020204" pitchFamily="34" charset="-122"/>
                  </a:rPr>
                  <a:t>3.基本实现国家治理体系和治理能力</a:t>
                </a:r>
                <a:r>
                  <a:rPr lang="zh-CN" altLang="en-US" sz="2000">
                    <a:solidFill>
                      <a:schemeClr val="accent1"/>
                    </a:solidFill>
                    <a:latin typeface="+mn-ea"/>
                    <a:ea typeface="+mn-ea"/>
                    <a:cs typeface="+mn-ea"/>
                    <a:sym typeface="微软雅黑" panose="020B0503020204020204" pitchFamily="34" charset="-122"/>
                  </a:rPr>
                  <a:t>现代化</a:t>
                </a:r>
                <a:r>
                  <a:rPr lang="zh-CN" altLang="en-US" sz="2000">
                    <a:latin typeface="+mn-ea"/>
                    <a:ea typeface="+mn-ea"/>
                    <a:cs typeface="+mn-ea"/>
                    <a:sym typeface="微软雅黑" panose="020B0503020204020204" pitchFamily="34" charset="-122"/>
                  </a:rPr>
                  <a:t>，人民平等参与、平等发展权利得到充分保障，基本建成法治国家、法治政府、法治社会；</a:t>
                </a:r>
                <a:endParaRPr lang="zh-CN" altLang="en-US" sz="2000">
                  <a:latin typeface="+mn-ea"/>
                  <a:ea typeface="+mn-ea"/>
                  <a:cs typeface="+mn-ea"/>
                  <a:sym typeface="微软雅黑" panose="020B0503020204020204" pitchFamily="34" charset="-122"/>
                </a:endParaRPr>
              </a:p>
              <a:p>
                <a:pPr marL="0" lvl="0" indent="0" algn="just" eaLnBrk="1" latinLnBrk="0" hangingPunct="1">
                  <a:lnSpc>
                    <a:spcPct val="130000"/>
                  </a:lnSpc>
                  <a:spcBef>
                    <a:spcPct val="0"/>
                  </a:spcBef>
                  <a:buClrTx/>
                  <a:buSzPct val="100000"/>
                  <a:buFont typeface="Arial" panose="020B0604020202020204" pitchFamily="34" charset="0"/>
                  <a:buNone/>
                </a:pPr>
                <a:r>
                  <a:rPr lang="zh-CN" altLang="en-US" sz="2000">
                    <a:latin typeface="+mn-ea"/>
                    <a:ea typeface="+mn-ea"/>
                    <a:cs typeface="+mn-ea"/>
                    <a:sym typeface="微软雅黑" panose="020B0503020204020204" pitchFamily="34" charset="-122"/>
                  </a:rPr>
                  <a:t>4.建成文化强国、教育强国、人才强国、体育强国、健康中国，国民素质和社会文明程度达到</a:t>
                </a:r>
                <a:r>
                  <a:rPr lang="zh-CN" altLang="en-US" sz="2000">
                    <a:solidFill>
                      <a:schemeClr val="accent1"/>
                    </a:solidFill>
                    <a:latin typeface="+mn-ea"/>
                    <a:ea typeface="+mn-ea"/>
                    <a:cs typeface="+mn-ea"/>
                    <a:sym typeface="微软雅黑" panose="020B0503020204020204" pitchFamily="34" charset="-122"/>
                  </a:rPr>
                  <a:t>新高度，国家文化软实力显著增强</a:t>
                </a:r>
                <a:r>
                  <a:rPr lang="zh-CN" altLang="en-US" sz="1800">
                    <a:latin typeface="华文细黑" panose="02010600040101010101" pitchFamily="2" charset="-122"/>
                    <a:ea typeface="华文细黑" panose="02010600040101010101" pitchFamily="2" charset="-122"/>
                    <a:sym typeface="微软雅黑" panose="020B0503020204020204" pitchFamily="34" charset="-122"/>
                  </a:rPr>
                  <a:t>；</a:t>
                </a:r>
                <a:endParaRPr lang="zh-CN" altLang="en-US" sz="1800">
                  <a:latin typeface="华文细黑" panose="02010600040101010101" pitchFamily="2" charset="-122"/>
                  <a:ea typeface="华文细黑" panose="02010600040101010101" pitchFamily="2" charset="-122"/>
                  <a:sym typeface="微软雅黑" panose="020B0503020204020204" pitchFamily="34" charset="-122"/>
                </a:endParaRPr>
              </a:p>
            </p:txBody>
          </p:sp>
        </p:grpSp>
      </p:gr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直接连接符 33793"/>
          <p:cNvSpPr/>
          <p:nvPr/>
        </p:nvSpPr>
        <p:spPr>
          <a:xfrm flipH="1">
            <a:off x="276225" y="1130300"/>
            <a:ext cx="11639550" cy="0"/>
          </a:xfrm>
          <a:prstGeom prst="line">
            <a:avLst/>
          </a:prstGeom>
          <a:ln w="6350" cap="flat" cmpd="sng">
            <a:solidFill>
              <a:srgbClr val="C00000"/>
            </a:solidFill>
            <a:prstDash val="solid"/>
            <a:headEnd type="none" w="med" len="med"/>
            <a:tailEnd type="none" w="med" len="med"/>
          </a:ln>
        </p:spPr>
      </p:sp>
      <p:pic>
        <p:nvPicPr>
          <p:cNvPr id="33795" name="图片 33794" descr="2605920791604125657105.png"/>
          <p:cNvPicPr>
            <a:picLocks noChangeAspect="1"/>
          </p:cNvPicPr>
          <p:nvPr/>
        </p:nvPicPr>
        <p:blipFill>
          <a:blip r:embed="rId1"/>
          <a:stretch>
            <a:fillRect/>
          </a:stretch>
        </p:blipFill>
        <p:spPr>
          <a:xfrm>
            <a:off x="361950" y="174625"/>
            <a:ext cx="723900" cy="744538"/>
          </a:xfrm>
          <a:prstGeom prst="rect">
            <a:avLst/>
          </a:prstGeom>
          <a:noFill/>
          <a:ln w="9525">
            <a:noFill/>
          </a:ln>
        </p:spPr>
      </p:pic>
      <p:sp>
        <p:nvSpPr>
          <p:cNvPr id="33796" name="文本框 33795"/>
          <p:cNvSpPr txBox="1"/>
          <p:nvPr/>
        </p:nvSpPr>
        <p:spPr>
          <a:xfrm>
            <a:off x="1196975" y="334963"/>
            <a:ext cx="9785350" cy="58356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三、到二〇三五年基本实现社会主义现代化</a:t>
            </a:r>
            <a:r>
              <a:rPr lang="zh-CN" altLang="en-US" b="1">
                <a:solidFill>
                  <a:srgbClr val="0070C0"/>
                </a:solidFill>
                <a:sym typeface="微软雅黑" panose="020B0503020204020204" pitchFamily="34" charset="-122"/>
              </a:rPr>
              <a:t>远景目标</a:t>
            </a:r>
            <a:endParaRPr lang="zh-CN" altLang="en-US" b="1">
              <a:solidFill>
                <a:srgbClr val="0070C0"/>
              </a:solidFill>
              <a:sym typeface="微软雅黑" panose="020B0503020204020204" pitchFamily="34" charset="-122"/>
            </a:endParaRPr>
          </a:p>
        </p:txBody>
      </p:sp>
      <p:grpSp>
        <p:nvGrpSpPr>
          <p:cNvPr id="33797" name="组合 33796"/>
          <p:cNvGrpSpPr/>
          <p:nvPr/>
        </p:nvGrpSpPr>
        <p:grpSpPr>
          <a:xfrm>
            <a:off x="4176713" y="1752600"/>
            <a:ext cx="3838575" cy="4432300"/>
            <a:chOff x="2631" y="1104"/>
            <a:chExt cx="2418" cy="2792"/>
          </a:xfrm>
        </p:grpSpPr>
        <p:sp>
          <p:nvSpPr>
            <p:cNvPr id="33798" name="任意多边形 33797"/>
            <p:cNvSpPr/>
            <p:nvPr/>
          </p:nvSpPr>
          <p:spPr>
            <a:xfrm>
              <a:off x="2631" y="1104"/>
              <a:ext cx="2418" cy="50"/>
            </a:xfrm>
            <a:custGeom>
              <a:avLst/>
              <a:gdLst/>
              <a:ahLst/>
              <a:cxnLst/>
              <a:pathLst>
                <a:path w="6044" h="125">
                  <a:moveTo>
                    <a:pt x="120" y="0"/>
                  </a:moveTo>
                  <a:lnTo>
                    <a:pt x="5924" y="0"/>
                  </a:lnTo>
                  <a:cubicBezTo>
                    <a:pt x="5990" y="0"/>
                    <a:pt x="6044" y="55"/>
                    <a:pt x="6044" y="123"/>
                  </a:cubicBezTo>
                  <a:lnTo>
                    <a:pt x="6044" y="125"/>
                  </a:lnTo>
                  <a:lnTo>
                    <a:pt x="0" y="125"/>
                  </a:lnTo>
                  <a:lnTo>
                    <a:pt x="0" y="123"/>
                  </a:lnTo>
                  <a:cubicBezTo>
                    <a:pt x="0" y="55"/>
                    <a:pt x="54" y="0"/>
                    <a:pt x="120" y="0"/>
                  </a:cubicBezTo>
                  <a:lnTo>
                    <a:pt x="120" y="0"/>
                  </a:lnTo>
                  <a:close/>
                </a:path>
              </a:pathLst>
            </a:custGeom>
            <a:solidFill>
              <a:srgbClr val="C00000"/>
            </a:solidFill>
            <a:ln w="12700" cap="flat" cmpd="sng">
              <a:solidFill>
                <a:srgbClr val="C00000"/>
              </a:solidFill>
              <a:prstDash val="solid"/>
              <a:headEnd type="none" w="med" len="med"/>
              <a:tailEnd type="none" w="med" len="med"/>
            </a:ln>
          </p:spPr>
          <p:txBody>
            <a:bodyPr/>
            <a:p>
              <a:endParaRPr lang="zh-CN" altLang="en-US"/>
            </a:p>
          </p:txBody>
        </p:sp>
        <p:sp>
          <p:nvSpPr>
            <p:cNvPr id="33799" name="任意多边形 33798"/>
            <p:cNvSpPr/>
            <p:nvPr/>
          </p:nvSpPr>
          <p:spPr>
            <a:xfrm rot="10800000">
              <a:off x="2631" y="3846"/>
              <a:ext cx="2418" cy="50"/>
            </a:xfrm>
            <a:custGeom>
              <a:avLst/>
              <a:gdLst/>
              <a:ahLst/>
              <a:cxnLst/>
              <a:pathLst>
                <a:path w="6044" h="125">
                  <a:moveTo>
                    <a:pt x="120" y="0"/>
                  </a:moveTo>
                  <a:lnTo>
                    <a:pt x="5924" y="0"/>
                  </a:lnTo>
                  <a:cubicBezTo>
                    <a:pt x="5990" y="0"/>
                    <a:pt x="6044" y="55"/>
                    <a:pt x="6044" y="123"/>
                  </a:cubicBezTo>
                  <a:lnTo>
                    <a:pt x="6044" y="125"/>
                  </a:lnTo>
                  <a:lnTo>
                    <a:pt x="0" y="125"/>
                  </a:lnTo>
                  <a:lnTo>
                    <a:pt x="0" y="123"/>
                  </a:lnTo>
                  <a:cubicBezTo>
                    <a:pt x="0" y="55"/>
                    <a:pt x="54" y="0"/>
                    <a:pt x="120" y="0"/>
                  </a:cubicBezTo>
                  <a:lnTo>
                    <a:pt x="120" y="0"/>
                  </a:lnTo>
                  <a:close/>
                </a:path>
              </a:pathLst>
            </a:custGeom>
            <a:solidFill>
              <a:srgbClr val="C00000"/>
            </a:solidFill>
            <a:ln w="12700" cap="flat" cmpd="sng">
              <a:solidFill>
                <a:srgbClr val="C00000"/>
              </a:solidFill>
              <a:prstDash val="solid"/>
              <a:headEnd type="none" w="med" len="med"/>
              <a:tailEnd type="none" w="med" len="med"/>
            </a:ln>
          </p:spPr>
          <p:txBody>
            <a:bodyPr/>
            <a:p>
              <a:endParaRPr lang="zh-CN" altLang="en-US"/>
            </a:p>
          </p:txBody>
        </p:sp>
      </p:grpSp>
      <p:grpSp>
        <p:nvGrpSpPr>
          <p:cNvPr id="33800" name="组合 33799"/>
          <p:cNvGrpSpPr/>
          <p:nvPr/>
        </p:nvGrpSpPr>
        <p:grpSpPr>
          <a:xfrm>
            <a:off x="1290638" y="2166938"/>
            <a:ext cx="9915525" cy="4000500"/>
            <a:chOff x="813" y="1365"/>
            <a:chExt cx="6246" cy="2520"/>
          </a:xfrm>
        </p:grpSpPr>
        <p:pic>
          <p:nvPicPr>
            <p:cNvPr id="33801" name="图片 33800" descr="7574525111604125657175.jpg"/>
            <p:cNvPicPr>
              <a:picLocks noChangeAspect="1"/>
            </p:cNvPicPr>
            <p:nvPr/>
          </p:nvPicPr>
          <p:blipFill>
            <a:blip r:embed="rId2"/>
            <a:stretch>
              <a:fillRect/>
            </a:stretch>
          </p:blipFill>
          <p:spPr>
            <a:xfrm>
              <a:off x="2988" y="1365"/>
              <a:ext cx="1705" cy="2268"/>
            </a:xfrm>
            <a:prstGeom prst="rect">
              <a:avLst/>
            </a:prstGeom>
            <a:noFill/>
            <a:ln w="9525">
              <a:noFill/>
            </a:ln>
          </p:spPr>
        </p:pic>
        <p:sp>
          <p:nvSpPr>
            <p:cNvPr id="33802" name="文本框 33801"/>
            <p:cNvSpPr txBox="1"/>
            <p:nvPr/>
          </p:nvSpPr>
          <p:spPr>
            <a:xfrm>
              <a:off x="813" y="1365"/>
              <a:ext cx="2120" cy="1764"/>
            </a:xfrm>
            <a:prstGeom prst="rect">
              <a:avLst/>
            </a:prstGeom>
            <a:noFill/>
            <a:ln w="9525">
              <a:noFill/>
            </a:ln>
          </p:spPr>
          <p:txBody>
            <a:bodyPr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30000"/>
                </a:lnSpc>
                <a:spcBef>
                  <a:spcPct val="0"/>
                </a:spcBef>
                <a:buClrTx/>
                <a:buSzPct val="100000"/>
                <a:buFont typeface="Arial" panose="020B0604020202020204" pitchFamily="34" charset="0"/>
                <a:buNone/>
              </a:pPr>
              <a:r>
                <a:rPr lang="en-US" altLang="zh-CN" sz="2000">
                  <a:latin typeface="+mn-ea"/>
                  <a:ea typeface="+mn-ea"/>
                  <a:cs typeface="+mn-ea"/>
                  <a:sym typeface="微软雅黑" panose="020B0503020204020204" pitchFamily="34" charset="-122"/>
                </a:rPr>
                <a:t>5.</a:t>
              </a:r>
              <a:r>
                <a:rPr lang="zh-CN" altLang="en-US" sz="2000">
                  <a:latin typeface="+mn-ea"/>
                  <a:ea typeface="+mn-ea"/>
                  <a:cs typeface="+mn-ea"/>
                  <a:sym typeface="微软雅黑" panose="020B0503020204020204" pitchFamily="34" charset="-122"/>
                </a:rPr>
                <a:t>广泛形成绿色生产生活方式，碳排放达峰后稳中有降，生态环境根本好转，</a:t>
              </a:r>
              <a:r>
                <a:rPr lang="zh-CN" altLang="en-US" sz="2000">
                  <a:solidFill>
                    <a:schemeClr val="accent1"/>
                  </a:solidFill>
                  <a:latin typeface="+mn-ea"/>
                  <a:ea typeface="+mn-ea"/>
                  <a:cs typeface="+mn-ea"/>
                  <a:sym typeface="微软雅黑" panose="020B0503020204020204" pitchFamily="34" charset="-122"/>
                </a:rPr>
                <a:t>美丽中国建设目标基本实现；</a:t>
              </a:r>
              <a:endParaRPr lang="zh-CN" altLang="en-US" sz="2000">
                <a:solidFill>
                  <a:schemeClr val="accent1"/>
                </a:solidFill>
                <a:latin typeface="+mn-ea"/>
                <a:ea typeface="+mn-ea"/>
                <a:cs typeface="+mn-ea"/>
                <a:sym typeface="微软雅黑" panose="020B0503020204020204" pitchFamily="34" charset="-122"/>
              </a:endParaRPr>
            </a:p>
            <a:p>
              <a:pPr marL="0" lvl="0" indent="0" algn="just" eaLnBrk="1" latinLnBrk="0" hangingPunct="1">
                <a:lnSpc>
                  <a:spcPct val="130000"/>
                </a:lnSpc>
                <a:spcBef>
                  <a:spcPct val="0"/>
                </a:spcBef>
                <a:buClrTx/>
                <a:buSzPct val="100000"/>
                <a:buFont typeface="Arial" panose="020B0604020202020204" pitchFamily="34" charset="0"/>
                <a:buNone/>
              </a:pPr>
              <a:r>
                <a:rPr lang="en-US" altLang="zh-CN" sz="2000">
                  <a:latin typeface="+mn-ea"/>
                  <a:ea typeface="+mn-ea"/>
                  <a:cs typeface="+mn-ea"/>
                  <a:sym typeface="微软雅黑" panose="020B0503020204020204" pitchFamily="34" charset="-122"/>
                </a:rPr>
                <a:t>6.</a:t>
              </a:r>
              <a:r>
                <a:rPr lang="zh-CN" altLang="en-US" sz="2000">
                  <a:latin typeface="+mn-ea"/>
                  <a:ea typeface="+mn-ea"/>
                  <a:cs typeface="+mn-ea"/>
                  <a:sym typeface="微软雅黑" panose="020B0503020204020204" pitchFamily="34" charset="-122"/>
                </a:rPr>
                <a:t>形成对外开放新格局，参与国际经济合作和竞争</a:t>
              </a:r>
              <a:r>
                <a:rPr lang="zh-CN" altLang="en-US" sz="2000">
                  <a:solidFill>
                    <a:schemeClr val="accent1"/>
                  </a:solidFill>
                  <a:latin typeface="+mn-ea"/>
                  <a:ea typeface="+mn-ea"/>
                  <a:cs typeface="+mn-ea"/>
                  <a:sym typeface="微软雅黑" panose="020B0503020204020204" pitchFamily="34" charset="-122"/>
                </a:rPr>
                <a:t>新优势明显增强；</a:t>
              </a:r>
              <a:endParaRPr lang="zh-CN" altLang="en-US" sz="2000">
                <a:solidFill>
                  <a:schemeClr val="accent1"/>
                </a:solidFill>
                <a:latin typeface="+mn-ea"/>
                <a:ea typeface="+mn-ea"/>
                <a:cs typeface="+mn-ea"/>
                <a:sym typeface="微软雅黑" panose="020B0503020204020204" pitchFamily="34" charset="-122"/>
              </a:endParaRPr>
            </a:p>
          </p:txBody>
        </p:sp>
        <p:sp>
          <p:nvSpPr>
            <p:cNvPr id="33803" name="文本框 33802"/>
            <p:cNvSpPr txBox="1"/>
            <p:nvPr/>
          </p:nvSpPr>
          <p:spPr>
            <a:xfrm>
              <a:off x="4747" y="1365"/>
              <a:ext cx="2312" cy="2520"/>
            </a:xfrm>
            <a:prstGeom prst="rect">
              <a:avLst/>
            </a:prstGeom>
            <a:noFill/>
            <a:ln w="9525">
              <a:noFill/>
            </a:ln>
          </p:spPr>
          <p:txBody>
            <a:bodyPr wrap="square"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30000"/>
                </a:lnSpc>
                <a:spcBef>
                  <a:spcPct val="0"/>
                </a:spcBef>
                <a:buClrTx/>
                <a:buSzPct val="100000"/>
                <a:buFont typeface="Arial" panose="020B0604020202020204" pitchFamily="34" charset="0"/>
                <a:buNone/>
              </a:pPr>
              <a:r>
                <a:rPr lang="en-US" altLang="zh-CN" sz="2000">
                  <a:latin typeface="+mn-ea"/>
                  <a:ea typeface="+mn-ea"/>
                  <a:cs typeface="+mn-ea"/>
                  <a:sym typeface="微软雅黑" panose="020B0503020204020204" pitchFamily="34" charset="-122"/>
                </a:rPr>
                <a:t>7.</a:t>
              </a:r>
              <a:r>
                <a:rPr lang="zh-CN" altLang="en-US" sz="2000">
                  <a:latin typeface="+mn-ea"/>
                  <a:ea typeface="+mn-ea"/>
                  <a:cs typeface="+mn-ea"/>
                  <a:sym typeface="微软雅黑" panose="020B0503020204020204" pitchFamily="34" charset="-122"/>
                </a:rPr>
                <a:t>人均国内生产总值达到中等发达国家水平，</a:t>
              </a:r>
              <a:r>
                <a:rPr lang="zh-CN" altLang="en-US" sz="2000">
                  <a:solidFill>
                    <a:schemeClr val="accent1"/>
                  </a:solidFill>
                  <a:latin typeface="+mn-ea"/>
                  <a:ea typeface="+mn-ea"/>
                  <a:cs typeface="+mn-ea"/>
                  <a:sym typeface="微软雅黑" panose="020B0503020204020204" pitchFamily="34" charset="-122"/>
                </a:rPr>
                <a:t>中等收入群体</a:t>
              </a:r>
              <a:r>
                <a:rPr lang="zh-CN" altLang="en-US" sz="2000">
                  <a:latin typeface="+mn-ea"/>
                  <a:ea typeface="+mn-ea"/>
                  <a:cs typeface="+mn-ea"/>
                  <a:sym typeface="微软雅黑" panose="020B0503020204020204" pitchFamily="34" charset="-122"/>
                </a:rPr>
                <a:t>显著扩大，基本公共服务实现均等化，城乡区域发展差距和居民生活水平差距显著缩小；</a:t>
              </a:r>
              <a:endParaRPr lang="zh-CN" altLang="en-US" sz="2000">
                <a:latin typeface="+mn-ea"/>
                <a:ea typeface="+mn-ea"/>
                <a:cs typeface="+mn-ea"/>
                <a:sym typeface="微软雅黑" panose="020B0503020204020204" pitchFamily="34" charset="-122"/>
              </a:endParaRPr>
            </a:p>
            <a:p>
              <a:pPr marL="0" lvl="0" indent="0" algn="just" eaLnBrk="1" latinLnBrk="0" hangingPunct="1">
                <a:lnSpc>
                  <a:spcPct val="130000"/>
                </a:lnSpc>
                <a:spcBef>
                  <a:spcPct val="0"/>
                </a:spcBef>
                <a:buClrTx/>
                <a:buSzPct val="100000"/>
                <a:buFont typeface="Arial" panose="020B0604020202020204" pitchFamily="34" charset="0"/>
                <a:buNone/>
              </a:pPr>
              <a:r>
                <a:rPr lang="en-US" altLang="zh-CN" sz="2000">
                  <a:latin typeface="+mn-ea"/>
                  <a:ea typeface="+mn-ea"/>
                  <a:cs typeface="+mn-ea"/>
                  <a:sym typeface="微软雅黑" panose="020B0503020204020204" pitchFamily="34" charset="-122"/>
                </a:rPr>
                <a:t>8.</a:t>
              </a:r>
              <a:r>
                <a:rPr lang="zh-CN" altLang="en-US" sz="2000">
                  <a:latin typeface="+mn-ea"/>
                  <a:ea typeface="+mn-ea"/>
                  <a:cs typeface="+mn-ea"/>
                  <a:sym typeface="微软雅黑" panose="020B0503020204020204" pitchFamily="34" charset="-122"/>
                </a:rPr>
                <a:t>平安中国建设达到更高水平，基本实现国防和军队现代化；</a:t>
              </a:r>
              <a:endParaRPr lang="zh-CN" altLang="en-US" sz="2000">
                <a:latin typeface="+mn-ea"/>
                <a:ea typeface="+mn-ea"/>
                <a:cs typeface="+mn-ea"/>
                <a:sym typeface="微软雅黑" panose="020B0503020204020204" pitchFamily="34" charset="-122"/>
              </a:endParaRPr>
            </a:p>
            <a:p>
              <a:pPr marL="0" lvl="0" indent="0" algn="just" eaLnBrk="1" latinLnBrk="0" hangingPunct="1">
                <a:lnSpc>
                  <a:spcPct val="130000"/>
                </a:lnSpc>
                <a:spcBef>
                  <a:spcPct val="0"/>
                </a:spcBef>
                <a:buClrTx/>
                <a:buSzPct val="100000"/>
                <a:buFont typeface="Arial" panose="020B0604020202020204" pitchFamily="34" charset="0"/>
                <a:buNone/>
              </a:pPr>
              <a:r>
                <a:rPr lang="zh-CN" altLang="en-US" sz="2000">
                  <a:latin typeface="+mn-ea"/>
                  <a:ea typeface="+mn-ea"/>
                  <a:cs typeface="+mn-ea"/>
                  <a:sym typeface="微软雅黑" panose="020B0503020204020204" pitchFamily="34" charset="-122"/>
                </a:rPr>
                <a:t>人民生活更加美好，人的全面发展、全体人民</a:t>
              </a:r>
              <a:r>
                <a:rPr lang="zh-CN" altLang="en-US" sz="2000">
                  <a:solidFill>
                    <a:schemeClr val="accent1"/>
                  </a:solidFill>
                  <a:latin typeface="+mn-ea"/>
                  <a:ea typeface="+mn-ea"/>
                  <a:cs typeface="+mn-ea"/>
                  <a:sym typeface="微软雅黑" panose="020B0503020204020204" pitchFamily="34" charset="-122"/>
                </a:rPr>
                <a:t>共同富裕</a:t>
              </a:r>
              <a:r>
                <a:rPr lang="zh-CN" altLang="en-US" sz="2000">
                  <a:latin typeface="+mn-ea"/>
                  <a:ea typeface="+mn-ea"/>
                  <a:cs typeface="+mn-ea"/>
                  <a:sym typeface="微软雅黑" panose="020B0503020204020204" pitchFamily="34" charset="-122"/>
                </a:rPr>
                <a:t>取得更为明显的实质性进展。</a:t>
              </a:r>
              <a:endParaRPr lang="zh-CN" altLang="en-US" sz="2000">
                <a:latin typeface="+mn-ea"/>
                <a:ea typeface="+mn-ea"/>
                <a:cs typeface="+mn-ea"/>
                <a:sym typeface="微软雅黑" panose="020B0503020204020204" pitchFamily="34" charset="-122"/>
              </a:endParaRPr>
            </a:p>
          </p:txBody>
        </p:sp>
      </p:grpSp>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75590" y="325755"/>
            <a:ext cx="11418570" cy="583565"/>
          </a:xfrm>
          <a:prstGeom prst="rect">
            <a:avLst/>
          </a:prstGeom>
          <a:noFill/>
        </p:spPr>
        <p:txBody>
          <a:bodyPr wrap="square" rtlCol="0">
            <a:spAutoFit/>
          </a:bodyPr>
          <a:p>
            <a:pPr marL="0" lvl="0" indent="0" algn="l" eaLnBrk="1" latinLnBrk="0" hangingPunct="1">
              <a:lnSpc>
                <a:spcPct val="100000"/>
              </a:lnSpc>
              <a:spcBef>
                <a:spcPct val="0"/>
              </a:spcBef>
              <a:buNone/>
            </a:pPr>
            <a:r>
              <a:rPr lang="zh-CN" altLang="en-US" sz="3200" b="1">
                <a:solidFill>
                  <a:srgbClr val="C00000"/>
                </a:solidFill>
                <a:sym typeface="微软雅黑" panose="020B0503020204020204" pitchFamily="34" charset="-122"/>
              </a:rPr>
              <a:t>四、</a:t>
            </a:r>
            <a:r>
              <a:rPr lang="en-US" altLang="zh-CN" sz="3200" b="1">
                <a:solidFill>
                  <a:srgbClr val="C00000"/>
                </a:solidFill>
                <a:sym typeface="微软雅黑" panose="020B0503020204020204" pitchFamily="34" charset="-122"/>
              </a:rPr>
              <a:t>“</a:t>
            </a:r>
            <a:r>
              <a:rPr lang="zh-CN" altLang="en-US" sz="3200" b="1">
                <a:solidFill>
                  <a:srgbClr val="C00000"/>
                </a:solidFill>
                <a:sym typeface="微软雅黑" panose="020B0503020204020204" pitchFamily="34" charset="-122"/>
              </a:rPr>
              <a:t>十四五”时期经济社会发展指导思想和必须遵循的原则</a:t>
            </a:r>
            <a:endParaRPr lang="zh-CN" altLang="en-US" sz="3200"/>
          </a:p>
        </p:txBody>
      </p:sp>
      <p:sp>
        <p:nvSpPr>
          <p:cNvPr id="4" name="文本框 3"/>
          <p:cNvSpPr txBox="1"/>
          <p:nvPr/>
        </p:nvSpPr>
        <p:spPr>
          <a:xfrm>
            <a:off x="386715" y="1090295"/>
            <a:ext cx="11307445" cy="6462395"/>
          </a:xfrm>
          <a:prstGeom prst="rect">
            <a:avLst/>
          </a:prstGeom>
          <a:noFill/>
        </p:spPr>
        <p:txBody>
          <a:bodyPr wrap="square" rtlCol="0">
            <a:spAutoFit/>
          </a:bodyPr>
          <a:p>
            <a:pPr indent="457200" algn="l">
              <a:lnSpc>
                <a:spcPct val="150000"/>
              </a:lnSpc>
              <a:buSzPct val="100000"/>
            </a:pPr>
            <a:r>
              <a:rPr lang="en-US" altLang="zh-CN" sz="2400">
                <a:solidFill>
                  <a:schemeClr val="tx1"/>
                </a:solidFill>
                <a:latin typeface="+mn-ea"/>
                <a:ea typeface="+mn-ea"/>
                <a:cs typeface="+mn-ea"/>
                <a:sym typeface="+mn-lt"/>
              </a:rPr>
              <a:t>1.</a:t>
            </a:r>
            <a:r>
              <a:rPr lang="zh-CN" altLang="en-US" sz="2400">
                <a:solidFill>
                  <a:schemeClr val="tx1"/>
                </a:solidFill>
                <a:latin typeface="+mn-ea"/>
                <a:ea typeface="+mn-ea"/>
                <a:cs typeface="+mn-ea"/>
                <a:sym typeface="+mn-lt"/>
              </a:rPr>
              <a:t>要高举中国特色社会主义伟大旗帜，深入贯彻党的十九大和十九届二中、三中、四中、五中全会精神，坚持以马克思列宁主义、毛泽东思想、邓小平理论、“三个代表”重要思想、科学发展观、习近平新时代中国特色社会主义思想为指导</a:t>
            </a:r>
            <a:endParaRPr lang="zh-CN" altLang="en-US" sz="2400">
              <a:solidFill>
                <a:schemeClr val="tx1"/>
              </a:solidFill>
              <a:latin typeface="+mn-ea"/>
              <a:ea typeface="+mn-ea"/>
              <a:cs typeface="+mn-ea"/>
              <a:sym typeface="+mn-lt"/>
            </a:endParaRPr>
          </a:p>
          <a:p>
            <a:pPr indent="457200" algn="l">
              <a:lnSpc>
                <a:spcPct val="150000"/>
              </a:lnSpc>
              <a:buSzPct val="100000"/>
            </a:pPr>
            <a:r>
              <a:rPr lang="en-US" altLang="zh-CN" sz="2400">
                <a:solidFill>
                  <a:schemeClr val="tx1"/>
                </a:solidFill>
                <a:latin typeface="+mn-ea"/>
                <a:ea typeface="+mn-ea"/>
                <a:cs typeface="+mn-ea"/>
                <a:sym typeface="+mn-lt"/>
              </a:rPr>
              <a:t>2.</a:t>
            </a:r>
            <a:r>
              <a:rPr lang="zh-CN" altLang="en-US" sz="2400">
                <a:solidFill>
                  <a:schemeClr val="tx1"/>
                </a:solidFill>
                <a:latin typeface="+mn-ea"/>
                <a:ea typeface="+mn-ea"/>
                <a:cs typeface="+mn-ea"/>
                <a:sym typeface="+mn-lt"/>
              </a:rPr>
              <a:t>全面贯彻党的基本理论、基本路线、基本方略，统筹推进经济建设、政治建设、文化建设、社会建设、生态文明建设的总体布局</a:t>
            </a:r>
            <a:endParaRPr lang="zh-CN" altLang="en-US" sz="2400">
              <a:solidFill>
                <a:schemeClr val="tx1"/>
              </a:solidFill>
              <a:latin typeface="+mn-ea"/>
              <a:ea typeface="+mn-ea"/>
              <a:cs typeface="+mn-ea"/>
              <a:sym typeface="+mn-lt"/>
            </a:endParaRPr>
          </a:p>
          <a:p>
            <a:pPr indent="457200" algn="l">
              <a:lnSpc>
                <a:spcPct val="150000"/>
              </a:lnSpc>
              <a:buSzPct val="100000"/>
            </a:pPr>
            <a:r>
              <a:rPr lang="en-US" altLang="zh-CN" sz="2400">
                <a:solidFill>
                  <a:schemeClr val="tx1"/>
                </a:solidFill>
                <a:latin typeface="+mn-ea"/>
                <a:ea typeface="+mn-ea"/>
                <a:cs typeface="+mn-ea"/>
                <a:sym typeface="+mn-lt"/>
              </a:rPr>
              <a:t>3.</a:t>
            </a:r>
            <a:r>
              <a:rPr lang="zh-CN" altLang="en-US" sz="2400">
                <a:solidFill>
                  <a:schemeClr val="tx1"/>
                </a:solidFill>
                <a:latin typeface="+mn-ea"/>
                <a:ea typeface="+mn-ea"/>
                <a:cs typeface="+mn-ea"/>
                <a:sym typeface="+mn-lt"/>
              </a:rPr>
              <a:t>坚定不移贯彻创新、协调、绿色、开放、共享的新发展理念，坚持稳中求进工作总基调；</a:t>
            </a:r>
            <a:endParaRPr lang="zh-CN" altLang="en-US" sz="2400">
              <a:solidFill>
                <a:schemeClr val="tx1"/>
              </a:solidFill>
              <a:latin typeface="+mn-ea"/>
              <a:ea typeface="+mn-ea"/>
              <a:cs typeface="+mn-ea"/>
              <a:sym typeface="+mn-lt"/>
            </a:endParaRPr>
          </a:p>
          <a:p>
            <a:pPr indent="457200" algn="l">
              <a:lnSpc>
                <a:spcPct val="150000"/>
              </a:lnSpc>
              <a:buSzPct val="100000"/>
            </a:pPr>
            <a:r>
              <a:rPr lang="en-US" altLang="zh-CN" sz="2400">
                <a:solidFill>
                  <a:schemeClr val="tx1"/>
                </a:solidFill>
                <a:latin typeface="+mn-ea"/>
                <a:ea typeface="+mn-ea"/>
                <a:cs typeface="+mn-ea"/>
                <a:sym typeface="+mn-lt"/>
              </a:rPr>
              <a:t>4.</a:t>
            </a:r>
            <a:r>
              <a:rPr lang="zh-CN" altLang="en-US" sz="2400">
                <a:solidFill>
                  <a:schemeClr val="tx1"/>
                </a:solidFill>
                <a:latin typeface="+mn-ea"/>
                <a:ea typeface="+mn-ea"/>
                <a:cs typeface="+mn-ea"/>
                <a:sym typeface="+mn-lt"/>
              </a:rPr>
              <a:t>以推动高质量发展为主题，以深化供给侧结构性改革为主线，以改革创新为根本动力，以满足人民日益增长的美好生活需求为根本目的，统筹发展和安全</a:t>
            </a:r>
            <a:r>
              <a:rPr lang="zh-CN" altLang="en-US" sz="2800" b="1">
                <a:solidFill>
                  <a:schemeClr val="tx1"/>
                </a:solidFill>
                <a:latin typeface="华文细黑" panose="02010600040101010101" pitchFamily="2" charset="-122"/>
                <a:ea typeface="华文细黑" panose="02010600040101010101" pitchFamily="2" charset="-122"/>
                <a:sym typeface="+mn-lt"/>
              </a:rPr>
              <a:t>；</a:t>
            </a:r>
            <a:endParaRPr lang="zh-CN" altLang="en-US" sz="2800" b="1">
              <a:solidFill>
                <a:srgbClr val="FF0000"/>
              </a:solidFill>
              <a:latin typeface="华文细黑" panose="02010600040101010101" pitchFamily="2" charset="-122"/>
              <a:ea typeface="华文细黑" panose="02010600040101010101" pitchFamily="2" charset="-122"/>
              <a:sym typeface="+mn-lt"/>
            </a:endParaRPr>
          </a:p>
          <a:p>
            <a:pPr algn="ctr">
              <a:buSzPct val="100000"/>
            </a:pPr>
            <a:endParaRPr lang="zh-CN" altLang="en-US" sz="2800" b="1">
              <a:solidFill>
                <a:srgbClr val="FF0000"/>
              </a:solidFill>
              <a:latin typeface="华文细黑" panose="02010600040101010101" pitchFamily="2" charset="-122"/>
              <a:ea typeface="华文细黑" panose="02010600040101010101" pitchFamily="2" charset="-122"/>
              <a:sym typeface="+mn-lt"/>
            </a:endParaRPr>
          </a:p>
          <a:p>
            <a:pPr algn="ctr">
              <a:buSzPct val="100000"/>
            </a:pPr>
            <a:endParaRPr lang="zh-CN" altLang="en-US" sz="2800" b="1">
              <a:solidFill>
                <a:srgbClr val="FF0000"/>
              </a:solidFill>
              <a:latin typeface="华文细黑" panose="02010600040101010101" pitchFamily="2" charset="-122"/>
              <a:ea typeface="华文细黑" panose="02010600040101010101" pitchFamily="2" charset="-122"/>
              <a:sym typeface="+mn-lt"/>
            </a:endParaRPr>
          </a:p>
          <a:p>
            <a:pPr algn="ctr">
              <a:buSzPct val="100000"/>
            </a:pPr>
            <a:endParaRPr lang="zh-CN" altLang="en-US" sz="2800" b="1">
              <a:solidFill>
                <a:srgbClr val="FF0000"/>
              </a:solidFill>
              <a:latin typeface="华文细黑" panose="02010600040101010101" pitchFamily="2" charset="-122"/>
              <a:ea typeface="华文细黑" panose="02010600040101010101" pitchFamily="2" charset="-122"/>
              <a:sym typeface="+mn-lt"/>
            </a:endParaRPr>
          </a:p>
        </p:txBody>
      </p:sp>
    </p:spTree>
  </p:cSld>
  <p:clrMapOvr>
    <a:masterClrMapping/>
  </p:clrMapOvr>
  <p:transition spd="slow">
    <p:comb/>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75590" y="325755"/>
            <a:ext cx="11418570" cy="583565"/>
          </a:xfrm>
          <a:prstGeom prst="rect">
            <a:avLst/>
          </a:prstGeom>
          <a:noFill/>
        </p:spPr>
        <p:txBody>
          <a:bodyPr wrap="square" rtlCol="0">
            <a:spAutoFit/>
          </a:bodyPr>
          <a:p>
            <a:pPr marL="0" lvl="0" indent="0" algn="l" eaLnBrk="1" latinLnBrk="0" hangingPunct="1">
              <a:lnSpc>
                <a:spcPct val="100000"/>
              </a:lnSpc>
              <a:spcBef>
                <a:spcPct val="0"/>
              </a:spcBef>
              <a:buNone/>
            </a:pPr>
            <a:r>
              <a:rPr lang="zh-CN" altLang="en-US" sz="3200" b="1">
                <a:solidFill>
                  <a:srgbClr val="C00000"/>
                </a:solidFill>
                <a:sym typeface="微软雅黑" panose="020B0503020204020204" pitchFamily="34" charset="-122"/>
              </a:rPr>
              <a:t>四、</a:t>
            </a:r>
            <a:r>
              <a:rPr lang="en-US" altLang="zh-CN" sz="3200" b="1">
                <a:solidFill>
                  <a:srgbClr val="C00000"/>
                </a:solidFill>
                <a:sym typeface="微软雅黑" panose="020B0503020204020204" pitchFamily="34" charset="-122"/>
              </a:rPr>
              <a:t>“</a:t>
            </a:r>
            <a:r>
              <a:rPr lang="zh-CN" altLang="en-US" sz="3200" b="1">
                <a:solidFill>
                  <a:srgbClr val="C00000"/>
                </a:solidFill>
                <a:sym typeface="微软雅黑" panose="020B0503020204020204" pitchFamily="34" charset="-122"/>
              </a:rPr>
              <a:t>十四五”时期经济社会发展指导思想和必须遵循的原则</a:t>
            </a:r>
            <a:endParaRPr lang="zh-CN" altLang="en-US" sz="3200"/>
          </a:p>
        </p:txBody>
      </p:sp>
      <p:sp>
        <p:nvSpPr>
          <p:cNvPr id="4" name="文本框 3"/>
          <p:cNvSpPr txBox="1"/>
          <p:nvPr/>
        </p:nvSpPr>
        <p:spPr>
          <a:xfrm>
            <a:off x="643255" y="1227455"/>
            <a:ext cx="11050270" cy="4831080"/>
          </a:xfrm>
          <a:prstGeom prst="rect">
            <a:avLst/>
          </a:prstGeom>
          <a:noFill/>
        </p:spPr>
        <p:txBody>
          <a:bodyPr wrap="square" rtlCol="0">
            <a:spAutoFit/>
          </a:bodyPr>
          <a:p>
            <a:pPr indent="457200" algn="l">
              <a:buSzTx/>
              <a:buNone/>
            </a:pPr>
            <a:r>
              <a:rPr lang="zh-CN" altLang="en-US" sz="2400">
                <a:latin typeface="+mn-ea"/>
                <a:ea typeface="+mn-ea"/>
                <a:cs typeface="+mn-ea"/>
                <a:sym typeface="+mn-lt"/>
              </a:rPr>
              <a:t>5.加快建设现代化经济体系，加快构建以国内大循环为主体、国内国际双循环相互促进的新发展格局，推进国家治理体系和治理能力现代化，实现经济行稳致远、社会安定和谐，为全面建设社会主义现代胡国家开局好、起步好；</a:t>
            </a:r>
            <a:endParaRPr lang="zh-CN" altLang="en-US" sz="2400">
              <a:latin typeface="+mn-ea"/>
              <a:ea typeface="+mn-ea"/>
              <a:cs typeface="+mn-ea"/>
              <a:sym typeface="+mn-lt"/>
            </a:endParaRPr>
          </a:p>
          <a:p>
            <a:pPr indent="457200" algn="l">
              <a:buSzTx/>
              <a:buNone/>
            </a:pPr>
            <a:r>
              <a:rPr lang="zh-CN" altLang="en-US" sz="2400">
                <a:latin typeface="+mn-ea"/>
                <a:ea typeface="+mn-ea"/>
                <a:cs typeface="+mn-ea"/>
                <a:sym typeface="+mn-lt"/>
              </a:rPr>
              <a:t>6.坚持党的全面领导，坚持和完善党领导经济社会发展的体制机制，坚持和完善中国特色社会主义制度，不断提高贯彻新发展理念、构建新发展格局能力和水平，为实现高质量发展提供根本保证；</a:t>
            </a:r>
            <a:endParaRPr lang="zh-CN" altLang="en-US" sz="2400">
              <a:latin typeface="+mn-ea"/>
              <a:ea typeface="+mn-ea"/>
              <a:cs typeface="+mn-ea"/>
              <a:sym typeface="+mn-lt"/>
            </a:endParaRPr>
          </a:p>
          <a:p>
            <a:pPr indent="457200" algn="l">
              <a:buSzTx/>
              <a:buNone/>
            </a:pPr>
            <a:r>
              <a:rPr lang="zh-CN" altLang="en-US" sz="2400">
                <a:latin typeface="+mn-ea"/>
                <a:ea typeface="+mn-ea"/>
                <a:cs typeface="+mn-ea"/>
                <a:sym typeface="+mn-lt"/>
              </a:rPr>
              <a:t>7.坚持以人民为中心，坚持新发展理念，坚持深化改革开放，坚持系统观念。</a:t>
            </a:r>
            <a:endParaRPr lang="zh-CN" altLang="en-US" sz="2400">
              <a:latin typeface="+mn-ea"/>
              <a:ea typeface="+mn-ea"/>
              <a:cs typeface="+mn-ea"/>
              <a:sym typeface="+mn-lt"/>
            </a:endParaRPr>
          </a:p>
          <a:p>
            <a:pPr algn="l">
              <a:buSzPct val="100000"/>
            </a:pPr>
            <a:endParaRPr lang="zh-CN" altLang="en-US" sz="2800">
              <a:solidFill>
                <a:schemeClr val="bg1"/>
              </a:solidFill>
              <a:latin typeface="华文细黑" panose="02010600040101010101" pitchFamily="2" charset="-122"/>
              <a:ea typeface="华文细黑" panose="02010600040101010101" pitchFamily="2" charset="-122"/>
              <a:sym typeface="+mn-lt"/>
            </a:endParaRPr>
          </a:p>
          <a:p>
            <a:pPr algn="l">
              <a:buSzPct val="100000"/>
            </a:pPr>
            <a:endParaRPr lang="zh-CN" altLang="en-US" sz="2800" b="1">
              <a:solidFill>
                <a:srgbClr val="FF0000"/>
              </a:solidFill>
              <a:latin typeface="华文细黑" panose="02010600040101010101" pitchFamily="2" charset="-122"/>
              <a:ea typeface="华文细黑" panose="02010600040101010101" pitchFamily="2" charset="-122"/>
              <a:sym typeface="+mn-lt"/>
            </a:endParaRPr>
          </a:p>
          <a:p>
            <a:pPr algn="l">
              <a:buSzPct val="100000"/>
            </a:pPr>
            <a:endParaRPr lang="zh-CN" altLang="en-US" sz="2800" b="1">
              <a:solidFill>
                <a:srgbClr val="FF0000"/>
              </a:solidFill>
              <a:latin typeface="华文细黑" panose="02010600040101010101" pitchFamily="2" charset="-122"/>
              <a:ea typeface="华文细黑" panose="02010600040101010101" pitchFamily="2" charset="-122"/>
              <a:sym typeface="+mn-lt"/>
            </a:endParaRPr>
          </a:p>
          <a:p>
            <a:pPr algn="ctr">
              <a:buSzPct val="100000"/>
            </a:pPr>
            <a:endParaRPr lang="zh-CN" altLang="en-US" sz="2800" b="1">
              <a:solidFill>
                <a:srgbClr val="FF0000"/>
              </a:solidFill>
              <a:latin typeface="华文细黑" panose="02010600040101010101" pitchFamily="2" charset="-122"/>
              <a:ea typeface="华文细黑" panose="02010600040101010101" pitchFamily="2" charset="-122"/>
              <a:sym typeface="+mn-lt"/>
            </a:endParaRPr>
          </a:p>
          <a:p>
            <a:pPr algn="ctr">
              <a:buSzPct val="100000"/>
            </a:pPr>
            <a:endParaRPr lang="zh-CN" altLang="en-US" sz="2800" b="1">
              <a:solidFill>
                <a:srgbClr val="FF0000"/>
              </a:solidFill>
              <a:latin typeface="华文细黑" panose="02010600040101010101" pitchFamily="2" charset="-122"/>
              <a:ea typeface="华文细黑" panose="02010600040101010101" pitchFamily="2" charset="-122"/>
              <a:sym typeface="+mn-lt"/>
            </a:endParaRPr>
          </a:p>
        </p:txBody>
      </p:sp>
    </p:spTree>
  </p:cSld>
  <p:clrMapOvr>
    <a:masterClrMapping/>
  </p:clrMapOvr>
  <p:transition spd="slow">
    <p:comb/>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直接连接符 40961"/>
          <p:cNvSpPr/>
          <p:nvPr/>
        </p:nvSpPr>
        <p:spPr>
          <a:xfrm flipH="1">
            <a:off x="408305" y="1376680"/>
            <a:ext cx="11639550" cy="0"/>
          </a:xfrm>
          <a:prstGeom prst="line">
            <a:avLst/>
          </a:prstGeom>
          <a:ln w="6350" cap="flat" cmpd="sng">
            <a:solidFill>
              <a:srgbClr val="C00000"/>
            </a:solidFill>
            <a:prstDash val="solid"/>
            <a:headEnd type="none" w="med" len="med"/>
            <a:tailEnd type="none" w="med" len="med"/>
          </a:ln>
        </p:spPr>
      </p:sp>
      <p:pic>
        <p:nvPicPr>
          <p:cNvPr id="40963" name="图片 40962" descr="4875340601604126505711.png"/>
          <p:cNvPicPr>
            <a:picLocks noChangeAspect="1"/>
          </p:cNvPicPr>
          <p:nvPr/>
        </p:nvPicPr>
        <p:blipFill>
          <a:blip r:embed="rId1"/>
          <a:stretch>
            <a:fillRect/>
          </a:stretch>
        </p:blipFill>
        <p:spPr>
          <a:xfrm>
            <a:off x="361950" y="174625"/>
            <a:ext cx="723900" cy="744538"/>
          </a:xfrm>
          <a:prstGeom prst="rect">
            <a:avLst/>
          </a:prstGeom>
          <a:noFill/>
          <a:ln w="9525">
            <a:noFill/>
          </a:ln>
        </p:spPr>
      </p:pic>
      <p:sp>
        <p:nvSpPr>
          <p:cNvPr id="40964" name="文本框 40963"/>
          <p:cNvSpPr txBox="1"/>
          <p:nvPr/>
        </p:nvSpPr>
        <p:spPr>
          <a:xfrm>
            <a:off x="1196975" y="1587500"/>
            <a:ext cx="9785350" cy="46037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sym typeface="微软雅黑" panose="020B0503020204020204" pitchFamily="34" charset="-122"/>
              </a:rPr>
              <a:t>1.</a:t>
            </a:r>
            <a:r>
              <a:rPr lang="zh-CN" altLang="en-US" sz="2400" b="1">
                <a:sym typeface="微软雅黑" panose="020B0503020204020204" pitchFamily="34" charset="-122"/>
              </a:rPr>
              <a:t>坚持创新在我国现代化建设全局中的核心地位</a:t>
            </a:r>
            <a:endParaRPr lang="zh-CN" altLang="en-US" sz="2400" b="1">
              <a:sym typeface="微软雅黑" panose="020B0503020204020204" pitchFamily="34" charset="-122"/>
            </a:endParaRPr>
          </a:p>
        </p:txBody>
      </p:sp>
      <p:grpSp>
        <p:nvGrpSpPr>
          <p:cNvPr id="40965" name="组合 40964"/>
          <p:cNvGrpSpPr/>
          <p:nvPr/>
        </p:nvGrpSpPr>
        <p:grpSpPr>
          <a:xfrm>
            <a:off x="407988" y="2190750"/>
            <a:ext cx="11026775" cy="3717925"/>
            <a:chOff x="257" y="1380"/>
            <a:chExt cx="6946" cy="2342"/>
          </a:xfrm>
        </p:grpSpPr>
        <p:grpSp>
          <p:nvGrpSpPr>
            <p:cNvPr id="40966" name="组合 40965"/>
            <p:cNvGrpSpPr/>
            <p:nvPr/>
          </p:nvGrpSpPr>
          <p:grpSpPr>
            <a:xfrm>
              <a:off x="3021" y="1380"/>
              <a:ext cx="4182" cy="2342"/>
              <a:chOff x="3021" y="1380"/>
              <a:chExt cx="4182" cy="2342"/>
            </a:xfrm>
          </p:grpSpPr>
          <p:grpSp>
            <p:nvGrpSpPr>
              <p:cNvPr id="40967" name="组合 40966"/>
              <p:cNvGrpSpPr/>
              <p:nvPr/>
            </p:nvGrpSpPr>
            <p:grpSpPr>
              <a:xfrm>
                <a:off x="3021" y="1380"/>
                <a:ext cx="4182" cy="2240"/>
                <a:chOff x="3021" y="1380"/>
                <a:chExt cx="4182" cy="2240"/>
              </a:xfrm>
            </p:grpSpPr>
            <p:sp>
              <p:nvSpPr>
                <p:cNvPr id="40968" name="任意多边形 40967"/>
                <p:cNvSpPr/>
                <p:nvPr/>
              </p:nvSpPr>
              <p:spPr>
                <a:xfrm>
                  <a:off x="3021" y="1380"/>
                  <a:ext cx="333" cy="334"/>
                </a:xfrm>
                <a:custGeom>
                  <a:avLst/>
                  <a:gdLst/>
                  <a:ahLst/>
                  <a:cxnLst/>
                  <a:pathLst>
                    <a:path w="832" h="835">
                      <a:moveTo>
                        <a:pt x="0" y="0"/>
                      </a:moveTo>
                      <a:lnTo>
                        <a:pt x="832" y="0"/>
                      </a:lnTo>
                      <a:lnTo>
                        <a:pt x="832" y="264"/>
                      </a:lnTo>
                      <a:lnTo>
                        <a:pt x="252" y="264"/>
                      </a:lnTo>
                      <a:lnTo>
                        <a:pt x="252" y="835"/>
                      </a:lnTo>
                      <a:lnTo>
                        <a:pt x="0" y="835"/>
                      </a:lnTo>
                      <a:lnTo>
                        <a:pt x="0" y="0"/>
                      </a:lnTo>
                      <a:lnTo>
                        <a:pt x="0" y="0"/>
                      </a:lnTo>
                      <a:close/>
                    </a:path>
                  </a:pathLst>
                </a:custGeom>
                <a:solidFill>
                  <a:srgbClr val="C00000"/>
                </a:solidFill>
                <a:ln w="9525">
                  <a:noFill/>
                </a:ln>
              </p:spPr>
              <p:txBody>
                <a:bodyPr/>
                <a:p>
                  <a:endParaRPr lang="zh-CN" altLang="en-US"/>
                </a:p>
              </p:txBody>
            </p:sp>
            <p:sp>
              <p:nvSpPr>
                <p:cNvPr id="40969" name="任意多边形 40968"/>
                <p:cNvSpPr/>
                <p:nvPr/>
              </p:nvSpPr>
              <p:spPr>
                <a:xfrm flipH="1" flipV="1">
                  <a:off x="6870" y="3286"/>
                  <a:ext cx="333" cy="334"/>
                </a:xfrm>
                <a:custGeom>
                  <a:avLst/>
                  <a:gdLst/>
                  <a:ahLst/>
                  <a:cxnLst/>
                  <a:pathLst>
                    <a:path w="832" h="835">
                      <a:moveTo>
                        <a:pt x="0" y="0"/>
                      </a:moveTo>
                      <a:lnTo>
                        <a:pt x="832" y="0"/>
                      </a:lnTo>
                      <a:lnTo>
                        <a:pt x="832" y="264"/>
                      </a:lnTo>
                      <a:lnTo>
                        <a:pt x="252" y="264"/>
                      </a:lnTo>
                      <a:lnTo>
                        <a:pt x="252" y="835"/>
                      </a:lnTo>
                      <a:lnTo>
                        <a:pt x="0" y="835"/>
                      </a:lnTo>
                      <a:lnTo>
                        <a:pt x="0" y="0"/>
                      </a:lnTo>
                      <a:lnTo>
                        <a:pt x="0" y="0"/>
                      </a:lnTo>
                      <a:close/>
                    </a:path>
                  </a:pathLst>
                </a:custGeom>
                <a:solidFill>
                  <a:srgbClr val="C00000"/>
                </a:solidFill>
                <a:ln w="9525">
                  <a:noFill/>
                </a:ln>
              </p:spPr>
              <p:txBody>
                <a:bodyPr/>
                <a:p>
                  <a:endParaRPr lang="zh-CN" altLang="en-US"/>
                </a:p>
              </p:txBody>
            </p:sp>
          </p:grpSp>
          <p:sp>
            <p:nvSpPr>
              <p:cNvPr id="40970" name="文本框 40969"/>
              <p:cNvSpPr txBox="1"/>
              <p:nvPr/>
            </p:nvSpPr>
            <p:spPr>
              <a:xfrm>
                <a:off x="3331" y="1706"/>
                <a:ext cx="3563" cy="2016"/>
              </a:xfrm>
              <a:prstGeom prst="rect">
                <a:avLst/>
              </a:prstGeom>
              <a:noFill/>
              <a:ln w="9525">
                <a:noFill/>
              </a:ln>
            </p:spPr>
            <p:txBody>
              <a:bodyPr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342900" lvl="0" indent="-342900" algn="just" eaLnBrk="1" latinLnBrk="0" hangingPunct="1">
                  <a:lnSpc>
                    <a:spcPct val="130000"/>
                  </a:lnSpc>
                  <a:spcBef>
                    <a:spcPct val="0"/>
                  </a:spcBef>
                  <a:buClrTx/>
                  <a:buSzPct val="100000"/>
                  <a:buFont typeface="Arial" panose="020B0604020202020204" pitchFamily="34" charset="0"/>
                  <a:buChar char="•"/>
                </a:pPr>
                <a:r>
                  <a:rPr lang="zh-CN" altLang="en-US" sz="2000">
                    <a:latin typeface="+mn-ea"/>
                    <a:ea typeface="+mn-ea"/>
                    <a:sym typeface="微软雅黑" panose="020B0503020204020204" pitchFamily="34" charset="-122"/>
                  </a:rPr>
                  <a:t>把科技自立自强作为国家发展的战略支撑，面向世界科技前沿、面向经济主战场、面向国家重大需求、面向人民生命健康，深入实施科教兴国战略、人才强国战略、创新驱动发展战略，完善国家创新体系，加快建设科技强国。</a:t>
                </a:r>
                <a:endParaRPr lang="zh-CN" altLang="en-US" sz="2000">
                  <a:latin typeface="+mn-ea"/>
                  <a:ea typeface="+mn-ea"/>
                  <a:sym typeface="微软雅黑" panose="020B0503020204020204" pitchFamily="34" charset="-122"/>
                </a:endParaRPr>
              </a:p>
              <a:p>
                <a:pPr marL="342900" lvl="0" indent="-342900" algn="just" eaLnBrk="1" latinLnBrk="0" hangingPunct="1">
                  <a:lnSpc>
                    <a:spcPct val="130000"/>
                  </a:lnSpc>
                  <a:spcBef>
                    <a:spcPct val="0"/>
                  </a:spcBef>
                  <a:buClrTx/>
                  <a:buSzPct val="100000"/>
                  <a:buFont typeface="Arial" panose="020B0604020202020204" pitchFamily="34" charset="0"/>
                  <a:buChar char="•"/>
                </a:pPr>
                <a:r>
                  <a:rPr lang="zh-CN" altLang="en-US" sz="2000">
                    <a:latin typeface="+mn-ea"/>
                    <a:ea typeface="+mn-ea"/>
                    <a:sym typeface="微软雅黑" panose="020B0503020204020204" pitchFamily="34" charset="-122"/>
                  </a:rPr>
                  <a:t>要强化国家战略科技力量，提升企业技术创新能力，激发人才创新活力，完善科技创新体制机制。</a:t>
                </a:r>
                <a:endParaRPr lang="zh-CN" altLang="en-US" sz="2000">
                  <a:latin typeface="+mn-ea"/>
                  <a:ea typeface="+mn-ea"/>
                  <a:sym typeface="微软雅黑" panose="020B0503020204020204" pitchFamily="34" charset="-122"/>
                </a:endParaRPr>
              </a:p>
            </p:txBody>
          </p:sp>
        </p:grpSp>
        <p:pic>
          <p:nvPicPr>
            <p:cNvPr id="40971" name="图片 40970" descr="6527603611604126505731.png"/>
            <p:cNvPicPr>
              <a:picLocks noChangeAspect="1"/>
            </p:cNvPicPr>
            <p:nvPr/>
          </p:nvPicPr>
          <p:blipFill>
            <a:blip r:embed="rId2"/>
            <a:stretch>
              <a:fillRect/>
            </a:stretch>
          </p:blipFill>
          <p:spPr>
            <a:xfrm>
              <a:off x="257" y="1536"/>
              <a:ext cx="2608" cy="1981"/>
            </a:xfrm>
            <a:prstGeom prst="rect">
              <a:avLst/>
            </a:prstGeom>
            <a:noFill/>
            <a:ln w="9525">
              <a:noFill/>
            </a:ln>
          </p:spPr>
        </p:pic>
      </p:grpSp>
      <p:sp>
        <p:nvSpPr>
          <p:cNvPr id="40972" name="文本框 40971"/>
          <p:cNvSpPr txBox="1"/>
          <p:nvPr/>
        </p:nvSpPr>
        <p:spPr>
          <a:xfrm>
            <a:off x="1196975" y="300355"/>
            <a:ext cx="10238105" cy="583565"/>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五、全会提出</a:t>
            </a:r>
            <a:r>
              <a:rPr lang="en-US" altLang="zh-CN" b="1">
                <a:solidFill>
                  <a:srgbClr val="C00000"/>
                </a:solidFill>
                <a:sym typeface="微软雅黑" panose="020B0503020204020204" pitchFamily="34" charset="-122"/>
              </a:rPr>
              <a:t>12</a:t>
            </a:r>
            <a:r>
              <a:rPr lang="zh-CN" altLang="en-US" b="1">
                <a:solidFill>
                  <a:srgbClr val="C00000"/>
                </a:solidFill>
                <a:sym typeface="微软雅黑" panose="020B0503020204020204" pitchFamily="34" charset="-122"/>
              </a:rPr>
              <a:t>项重要举措</a:t>
            </a:r>
            <a:r>
              <a:rPr lang="en-US" altLang="zh-CN" b="1">
                <a:solidFill>
                  <a:srgbClr val="C00000"/>
                </a:solidFill>
                <a:sym typeface="微软雅黑" panose="020B0503020204020204" pitchFamily="34" charset="-122"/>
              </a:rPr>
              <a:t> “</a:t>
            </a:r>
            <a:r>
              <a:rPr lang="zh-CN" altLang="en-US" b="1">
                <a:solidFill>
                  <a:srgbClr val="C00000"/>
                </a:solidFill>
                <a:sym typeface="微软雅黑" panose="020B0503020204020204" pitchFamily="34" charset="-122"/>
              </a:rPr>
              <a:t>十四五”时期的工作要求</a:t>
            </a:r>
            <a:endParaRPr lang="zh-CN" altLang="en-US" b="1">
              <a:solidFill>
                <a:srgbClr val="C00000"/>
              </a:solidFill>
              <a:sym typeface="微软雅黑" panose="020B0503020204020204" pitchFamily="34" charset="-122"/>
            </a:endParaRPr>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1987" name="图片 41986" descr="1429718591604126019866.png"/>
          <p:cNvPicPr>
            <a:picLocks noChangeAspect="1"/>
          </p:cNvPicPr>
          <p:nvPr/>
        </p:nvPicPr>
        <p:blipFill>
          <a:blip r:embed="rId1"/>
          <a:stretch>
            <a:fillRect/>
          </a:stretch>
        </p:blipFill>
        <p:spPr>
          <a:xfrm>
            <a:off x="361950" y="174625"/>
            <a:ext cx="723900" cy="744538"/>
          </a:xfrm>
          <a:prstGeom prst="rect">
            <a:avLst/>
          </a:prstGeom>
          <a:noFill/>
          <a:ln w="9525">
            <a:noFill/>
          </a:ln>
        </p:spPr>
      </p:pic>
      <p:sp>
        <p:nvSpPr>
          <p:cNvPr id="41988" name="文本框 41987"/>
          <p:cNvSpPr txBox="1"/>
          <p:nvPr/>
        </p:nvSpPr>
        <p:spPr>
          <a:xfrm>
            <a:off x="4743450" y="1564958"/>
            <a:ext cx="9785350" cy="46037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sym typeface="微软雅黑" panose="020B0503020204020204" pitchFamily="34" charset="-122"/>
              </a:rPr>
              <a:t>2.</a:t>
            </a:r>
            <a:r>
              <a:rPr lang="zh-CN" altLang="en-US" sz="2400" b="1">
                <a:sym typeface="微软雅黑" panose="020B0503020204020204" pitchFamily="34" charset="-122"/>
              </a:rPr>
              <a:t>加快发展现代产业体系，推动经济体系优化升级。</a:t>
            </a:r>
            <a:endParaRPr lang="zh-CN" altLang="en-US" sz="2400" b="1">
              <a:sym typeface="微软雅黑" panose="020B0503020204020204" pitchFamily="34" charset="-122"/>
            </a:endParaRPr>
          </a:p>
        </p:txBody>
      </p:sp>
      <p:grpSp>
        <p:nvGrpSpPr>
          <p:cNvPr id="41989" name="组合 41988"/>
          <p:cNvGrpSpPr/>
          <p:nvPr/>
        </p:nvGrpSpPr>
        <p:grpSpPr>
          <a:xfrm>
            <a:off x="444500" y="2190750"/>
            <a:ext cx="10956925" cy="3717925"/>
            <a:chOff x="280" y="1380"/>
            <a:chExt cx="6902" cy="2342"/>
          </a:xfrm>
        </p:grpSpPr>
        <p:grpSp>
          <p:nvGrpSpPr>
            <p:cNvPr id="41990" name="组合 41989"/>
            <p:cNvGrpSpPr/>
            <p:nvPr/>
          </p:nvGrpSpPr>
          <p:grpSpPr>
            <a:xfrm>
              <a:off x="3000" y="1380"/>
              <a:ext cx="4182" cy="2342"/>
              <a:chOff x="3000" y="1380"/>
              <a:chExt cx="4182" cy="2342"/>
            </a:xfrm>
          </p:grpSpPr>
          <p:grpSp>
            <p:nvGrpSpPr>
              <p:cNvPr id="41991" name="组合 41990"/>
              <p:cNvGrpSpPr/>
              <p:nvPr/>
            </p:nvGrpSpPr>
            <p:grpSpPr>
              <a:xfrm>
                <a:off x="3000" y="1380"/>
                <a:ext cx="4182" cy="2240"/>
                <a:chOff x="3000" y="1380"/>
                <a:chExt cx="4182" cy="2240"/>
              </a:xfrm>
            </p:grpSpPr>
            <p:sp>
              <p:nvSpPr>
                <p:cNvPr id="41992" name="任意多边形 41991"/>
                <p:cNvSpPr/>
                <p:nvPr/>
              </p:nvSpPr>
              <p:spPr>
                <a:xfrm>
                  <a:off x="3000" y="1380"/>
                  <a:ext cx="333" cy="334"/>
                </a:xfrm>
                <a:custGeom>
                  <a:avLst/>
                  <a:gdLst/>
                  <a:ahLst/>
                  <a:cxnLst/>
                  <a:pathLst>
                    <a:path w="832" h="835">
                      <a:moveTo>
                        <a:pt x="0" y="0"/>
                      </a:moveTo>
                      <a:lnTo>
                        <a:pt x="832" y="0"/>
                      </a:lnTo>
                      <a:lnTo>
                        <a:pt x="832" y="264"/>
                      </a:lnTo>
                      <a:lnTo>
                        <a:pt x="252" y="264"/>
                      </a:lnTo>
                      <a:lnTo>
                        <a:pt x="252" y="835"/>
                      </a:lnTo>
                      <a:lnTo>
                        <a:pt x="0" y="835"/>
                      </a:lnTo>
                      <a:lnTo>
                        <a:pt x="0" y="0"/>
                      </a:lnTo>
                      <a:lnTo>
                        <a:pt x="0" y="0"/>
                      </a:lnTo>
                      <a:close/>
                    </a:path>
                  </a:pathLst>
                </a:custGeom>
                <a:solidFill>
                  <a:srgbClr val="C00000"/>
                </a:solidFill>
                <a:ln w="9525">
                  <a:noFill/>
                </a:ln>
              </p:spPr>
              <p:txBody>
                <a:bodyPr/>
                <a:p>
                  <a:endParaRPr lang="zh-CN" altLang="en-US"/>
                </a:p>
              </p:txBody>
            </p:sp>
            <p:sp>
              <p:nvSpPr>
                <p:cNvPr id="41993" name="任意多边形 41992"/>
                <p:cNvSpPr/>
                <p:nvPr/>
              </p:nvSpPr>
              <p:spPr>
                <a:xfrm flipH="1" flipV="1">
                  <a:off x="6849" y="3286"/>
                  <a:ext cx="333" cy="334"/>
                </a:xfrm>
                <a:custGeom>
                  <a:avLst/>
                  <a:gdLst/>
                  <a:ahLst/>
                  <a:cxnLst/>
                  <a:pathLst>
                    <a:path w="832" h="835">
                      <a:moveTo>
                        <a:pt x="0" y="0"/>
                      </a:moveTo>
                      <a:lnTo>
                        <a:pt x="832" y="0"/>
                      </a:lnTo>
                      <a:lnTo>
                        <a:pt x="832" y="264"/>
                      </a:lnTo>
                      <a:lnTo>
                        <a:pt x="252" y="264"/>
                      </a:lnTo>
                      <a:lnTo>
                        <a:pt x="252" y="835"/>
                      </a:lnTo>
                      <a:lnTo>
                        <a:pt x="0" y="835"/>
                      </a:lnTo>
                      <a:lnTo>
                        <a:pt x="0" y="0"/>
                      </a:lnTo>
                      <a:lnTo>
                        <a:pt x="0" y="0"/>
                      </a:lnTo>
                      <a:close/>
                    </a:path>
                  </a:pathLst>
                </a:custGeom>
                <a:solidFill>
                  <a:srgbClr val="C00000"/>
                </a:solidFill>
                <a:ln w="9525">
                  <a:noFill/>
                </a:ln>
              </p:spPr>
              <p:txBody>
                <a:bodyPr/>
                <a:p>
                  <a:endParaRPr lang="zh-CN" altLang="en-US"/>
                </a:p>
              </p:txBody>
            </p:sp>
          </p:grpSp>
          <p:sp>
            <p:nvSpPr>
              <p:cNvPr id="41994" name="文本框 41993"/>
              <p:cNvSpPr txBox="1"/>
              <p:nvPr/>
            </p:nvSpPr>
            <p:spPr>
              <a:xfrm>
                <a:off x="3310" y="1706"/>
                <a:ext cx="3562" cy="2016"/>
              </a:xfrm>
              <a:prstGeom prst="rect">
                <a:avLst/>
              </a:prstGeom>
              <a:noFill/>
              <a:ln w="9525">
                <a:noFill/>
              </a:ln>
            </p:spPr>
            <p:txBody>
              <a:bodyPr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342900" lvl="0" indent="-342900" algn="just" eaLnBrk="1" latinLnBrk="0" hangingPunct="1">
                  <a:lnSpc>
                    <a:spcPct val="130000"/>
                  </a:lnSpc>
                  <a:spcBef>
                    <a:spcPct val="0"/>
                  </a:spcBef>
                  <a:buClrTx/>
                  <a:buSzPct val="100000"/>
                  <a:buFont typeface="Arial" panose="020B0604020202020204" pitchFamily="34" charset="0"/>
                  <a:buChar char="•"/>
                </a:pPr>
                <a:r>
                  <a:rPr lang="zh-CN" altLang="en-US" sz="2000">
                    <a:latin typeface="+mn-ea"/>
                    <a:ea typeface="+mn-ea"/>
                    <a:sym typeface="微软雅黑" panose="020B0503020204020204" pitchFamily="34" charset="-122"/>
                  </a:rPr>
                  <a:t>坚持把发展经济着力点放在实体经济上，坚定不移建设制造强国、质量强国、网络强国、数字中国，推进产业基础高级化、产业链现代化，提高经济质量效益和核心竞争力。</a:t>
                </a:r>
                <a:endParaRPr lang="zh-CN" altLang="en-US" sz="2000">
                  <a:latin typeface="+mn-ea"/>
                  <a:ea typeface="+mn-ea"/>
                  <a:sym typeface="微软雅黑" panose="020B0503020204020204" pitchFamily="34" charset="-122"/>
                </a:endParaRPr>
              </a:p>
              <a:p>
                <a:pPr marL="342900" lvl="0" indent="-342900" algn="just" eaLnBrk="1" latinLnBrk="0" hangingPunct="1">
                  <a:lnSpc>
                    <a:spcPct val="130000"/>
                  </a:lnSpc>
                  <a:spcBef>
                    <a:spcPct val="0"/>
                  </a:spcBef>
                  <a:buClrTx/>
                  <a:buSzPct val="100000"/>
                  <a:buFont typeface="Arial" panose="020B0604020202020204" pitchFamily="34" charset="0"/>
                  <a:buChar char="•"/>
                </a:pPr>
                <a:r>
                  <a:rPr lang="zh-CN" altLang="en-US" sz="2000">
                    <a:latin typeface="+mn-ea"/>
                    <a:ea typeface="+mn-ea"/>
                    <a:sym typeface="微软雅黑" panose="020B0503020204020204" pitchFamily="34" charset="-122"/>
                  </a:rPr>
                  <a:t>要提升产业链供应链现代化水平，发展战略性新兴产业，加快发展现代服务业，统筹推进基础设施建设，加快建设交通强国，推进能源革命，加快数字化发展</a:t>
                </a:r>
                <a:r>
                  <a:rPr lang="zh-CN" altLang="en-US" sz="1800">
                    <a:latin typeface="华文细黑" panose="02010600040101010101" pitchFamily="2" charset="-122"/>
                    <a:ea typeface="华文细黑" panose="02010600040101010101" pitchFamily="2" charset="-122"/>
                    <a:sym typeface="微软雅黑" panose="020B0503020204020204" pitchFamily="34" charset="-122"/>
                  </a:rPr>
                  <a:t>。</a:t>
                </a:r>
                <a:endParaRPr lang="zh-CN" altLang="en-US" sz="1800">
                  <a:latin typeface="华文细黑" panose="02010600040101010101" pitchFamily="2" charset="-122"/>
                  <a:ea typeface="华文细黑" panose="02010600040101010101" pitchFamily="2" charset="-122"/>
                  <a:sym typeface="微软雅黑" panose="020B0503020204020204" pitchFamily="34" charset="-122"/>
                </a:endParaRPr>
              </a:p>
            </p:txBody>
          </p:sp>
        </p:grpSp>
        <p:pic>
          <p:nvPicPr>
            <p:cNvPr id="41995" name="图片 41994" descr="247153811604126019986.png"/>
            <p:cNvPicPr>
              <a:picLocks noChangeAspect="1"/>
            </p:cNvPicPr>
            <p:nvPr/>
          </p:nvPicPr>
          <p:blipFill>
            <a:blip r:embed="rId2"/>
            <a:stretch>
              <a:fillRect/>
            </a:stretch>
          </p:blipFill>
          <p:spPr>
            <a:xfrm>
              <a:off x="280" y="1525"/>
              <a:ext cx="2642" cy="2008"/>
            </a:xfrm>
            <a:prstGeom prst="rect">
              <a:avLst/>
            </a:prstGeom>
            <a:noFill/>
            <a:ln w="9525">
              <a:noFill/>
            </a:ln>
          </p:spPr>
        </p:pic>
      </p:grpSp>
      <p:sp>
        <p:nvSpPr>
          <p:cNvPr id="41996" name="文本框 41995"/>
          <p:cNvSpPr txBox="1"/>
          <p:nvPr/>
        </p:nvSpPr>
        <p:spPr>
          <a:xfrm>
            <a:off x="1243330" y="328295"/>
            <a:ext cx="6910070" cy="1076325"/>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五、全会提出</a:t>
            </a:r>
            <a:r>
              <a:rPr lang="en-US" altLang="zh-CN" b="1">
                <a:solidFill>
                  <a:srgbClr val="C00000"/>
                </a:solidFill>
                <a:sym typeface="微软雅黑" panose="020B0503020204020204" pitchFamily="34" charset="-122"/>
              </a:rPr>
              <a:t>12</a:t>
            </a:r>
            <a:r>
              <a:rPr lang="zh-CN" altLang="en-US" b="1">
                <a:solidFill>
                  <a:srgbClr val="C00000"/>
                </a:solidFill>
                <a:sym typeface="微软雅黑" panose="020B0503020204020204" pitchFamily="34" charset="-122"/>
              </a:rPr>
              <a:t>项重要举措</a:t>
            </a:r>
            <a:endParaRPr lang="zh-CN" altLang="en-US" b="1">
              <a:solidFill>
                <a:srgbClr val="C00000"/>
              </a:solidFill>
              <a:sym typeface="微软雅黑" panose="020B0503020204020204" pitchFamily="34" charset="-122"/>
            </a:endParaRPr>
          </a:p>
          <a:p>
            <a:pPr marL="0" lvl="0" indent="0" eaLnBrk="1" latinLnBrk="0" hangingPunct="1">
              <a:lnSpc>
                <a:spcPct val="100000"/>
              </a:lnSpc>
              <a:spcBef>
                <a:spcPct val="0"/>
              </a:spcBef>
              <a:buNone/>
            </a:pPr>
            <a:r>
              <a:rPr lang="en-US" altLang="zh-CN" b="1">
                <a:solidFill>
                  <a:srgbClr val="C00000"/>
                </a:solidFill>
                <a:sym typeface="微软雅黑" panose="020B0503020204020204" pitchFamily="34" charset="-122"/>
              </a:rPr>
              <a:t>             “</a:t>
            </a:r>
            <a:r>
              <a:rPr lang="zh-CN" altLang="en-US" b="1">
                <a:solidFill>
                  <a:srgbClr val="C00000"/>
                </a:solidFill>
                <a:sym typeface="微软雅黑" panose="020B0503020204020204" pitchFamily="34" charset="-122"/>
              </a:rPr>
              <a:t>十四五”时期的工作要求</a:t>
            </a:r>
            <a:endParaRPr lang="zh-CN" altLang="en-US" b="1">
              <a:solidFill>
                <a:srgbClr val="C00000"/>
              </a:solidFill>
              <a:sym typeface="微软雅黑" panose="020B0503020204020204" pitchFamily="34" charset="-122"/>
            </a:endParaRPr>
          </a:p>
        </p:txBody>
      </p:sp>
      <p:sp>
        <p:nvSpPr>
          <p:cNvPr id="40962" name="直接连接符 40961"/>
          <p:cNvSpPr/>
          <p:nvPr/>
        </p:nvSpPr>
        <p:spPr>
          <a:xfrm flipH="1">
            <a:off x="361950" y="1499870"/>
            <a:ext cx="11639550" cy="0"/>
          </a:xfrm>
          <a:prstGeom prst="line">
            <a:avLst/>
          </a:prstGeom>
          <a:ln w="6350" cap="flat" cmpd="sng">
            <a:solidFill>
              <a:srgbClr val="C00000"/>
            </a:solidFill>
            <a:prstDash val="solid"/>
            <a:headEnd type="none" w="med" len="med"/>
            <a:tailEnd type="none" w="med" len="med"/>
          </a:ln>
        </p:spPr>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3010" name="组合 43009"/>
          <p:cNvGrpSpPr/>
          <p:nvPr/>
        </p:nvGrpSpPr>
        <p:grpSpPr>
          <a:xfrm>
            <a:off x="517525" y="2527300"/>
            <a:ext cx="3838575" cy="3638550"/>
            <a:chOff x="326" y="1592"/>
            <a:chExt cx="2418" cy="2292"/>
          </a:xfrm>
        </p:grpSpPr>
        <p:grpSp>
          <p:nvGrpSpPr>
            <p:cNvPr id="43011" name="组合 43010"/>
            <p:cNvGrpSpPr/>
            <p:nvPr/>
          </p:nvGrpSpPr>
          <p:grpSpPr>
            <a:xfrm>
              <a:off x="326" y="1592"/>
              <a:ext cx="2418" cy="2292"/>
              <a:chOff x="326" y="1592"/>
              <a:chExt cx="2418" cy="2292"/>
            </a:xfrm>
          </p:grpSpPr>
          <p:sp>
            <p:nvSpPr>
              <p:cNvPr id="43012" name="圆角矩形 43011"/>
              <p:cNvSpPr/>
              <p:nvPr/>
            </p:nvSpPr>
            <p:spPr>
              <a:xfrm>
                <a:off x="326" y="1592"/>
                <a:ext cx="2418" cy="2292"/>
              </a:xfrm>
              <a:prstGeom prst="roundRect">
                <a:avLst>
                  <a:gd name="adj" fmla="val 2000"/>
                </a:avLst>
              </a:prstGeom>
              <a:solidFill>
                <a:schemeClr val="bg1"/>
              </a:solidFill>
              <a:ln w="12700">
                <a:noFill/>
              </a:ln>
            </p:spPr>
            <p:txBody>
              <a:bodyPr anchor="ctr"/>
              <a:p>
                <a:pPr algn="ctr">
                  <a:buSzPct val="100000"/>
                </a:pPr>
                <a:endParaRPr>
                  <a:solidFill>
                    <a:srgbClr val="D9D9D9"/>
                  </a:solidFill>
                  <a:effectLst>
                    <a:outerShdw blurRad="38100" dist="38100" dir="2700000">
                      <a:srgbClr val="000000"/>
                    </a:outerShdw>
                  </a:effectLst>
                  <a:ea typeface="微软雅黑" panose="020B0503020204020204" pitchFamily="34" charset="-122"/>
                  <a:sym typeface="+mn-lt"/>
                </a:endParaRPr>
              </a:p>
            </p:txBody>
          </p:sp>
          <p:sp>
            <p:nvSpPr>
              <p:cNvPr id="43013" name="任意多边形 43012"/>
              <p:cNvSpPr/>
              <p:nvPr/>
            </p:nvSpPr>
            <p:spPr>
              <a:xfrm>
                <a:off x="326" y="1598"/>
                <a:ext cx="2418" cy="43"/>
              </a:xfrm>
              <a:custGeom>
                <a:avLst/>
                <a:gdLst/>
                <a:ahLst/>
                <a:cxnLst/>
                <a:pathLst>
                  <a:path w="6044" h="107">
                    <a:moveTo>
                      <a:pt x="120" y="0"/>
                    </a:moveTo>
                    <a:lnTo>
                      <a:pt x="5923" y="0"/>
                    </a:lnTo>
                    <a:cubicBezTo>
                      <a:pt x="5990" y="0"/>
                      <a:pt x="6044" y="47"/>
                      <a:pt x="6044" y="105"/>
                    </a:cubicBezTo>
                    <a:lnTo>
                      <a:pt x="6044" y="107"/>
                    </a:lnTo>
                    <a:lnTo>
                      <a:pt x="0" y="107"/>
                    </a:lnTo>
                    <a:lnTo>
                      <a:pt x="0" y="105"/>
                    </a:lnTo>
                    <a:cubicBezTo>
                      <a:pt x="0" y="47"/>
                      <a:pt x="54" y="0"/>
                      <a:pt x="120" y="0"/>
                    </a:cubicBezTo>
                    <a:lnTo>
                      <a:pt x="120" y="0"/>
                    </a:lnTo>
                    <a:close/>
                  </a:path>
                </a:pathLst>
              </a:custGeom>
              <a:solidFill>
                <a:srgbClr val="C00000"/>
              </a:solidFill>
              <a:ln w="12700" cap="flat" cmpd="sng">
                <a:solidFill>
                  <a:srgbClr val="C00000"/>
                </a:solidFill>
                <a:prstDash val="solid"/>
                <a:headEnd type="none" w="med" len="med"/>
                <a:tailEnd type="none" w="med" len="med"/>
              </a:ln>
            </p:spPr>
            <p:txBody>
              <a:bodyPr/>
              <a:p>
                <a:endParaRPr lang="zh-CN" altLang="en-US"/>
              </a:p>
            </p:txBody>
          </p:sp>
        </p:grpSp>
        <p:sp>
          <p:nvSpPr>
            <p:cNvPr id="43014" name="矩形 43013"/>
            <p:cNvSpPr/>
            <p:nvPr/>
          </p:nvSpPr>
          <p:spPr>
            <a:xfrm>
              <a:off x="397" y="1833"/>
              <a:ext cx="2186" cy="1802"/>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50000"/>
                </a:lnSpc>
                <a:spcBef>
                  <a:spcPct val="0"/>
                </a:spcBef>
                <a:buNone/>
              </a:pPr>
              <a:r>
                <a:rPr lang="zh-CN" altLang="en-US" sz="2000" b="1">
                  <a:latin typeface="+mn-ea"/>
                  <a:ea typeface="+mn-ea"/>
                  <a:sym typeface="微软雅黑" panose="020B0503020204020204" pitchFamily="34" charset="-122"/>
                </a:rPr>
                <a:t>坚持扩大内需这个战略基点</a:t>
              </a:r>
              <a:r>
                <a:rPr lang="zh-CN" altLang="en-US" sz="2000">
                  <a:latin typeface="+mn-ea"/>
                  <a:ea typeface="+mn-ea"/>
                  <a:sym typeface="微软雅黑" panose="020B0503020204020204" pitchFamily="34" charset="-122"/>
                </a:rPr>
                <a:t>，加快培育完整内需体系，把实施扩大内需战略同深化供给侧结构性改革有机结合起来，以创新驱动、高质量供给引领和创造新需求。</a:t>
              </a:r>
              <a:endParaRPr lang="zh-CN" altLang="en-US" sz="2000">
                <a:latin typeface="+mn-ea"/>
                <a:ea typeface="+mn-ea"/>
                <a:sym typeface="微软雅黑" panose="020B0503020204020204" pitchFamily="34" charset="-122"/>
              </a:endParaRPr>
            </a:p>
          </p:txBody>
        </p:sp>
      </p:grpSp>
      <p:grpSp>
        <p:nvGrpSpPr>
          <p:cNvPr id="43015" name="组合 43014"/>
          <p:cNvGrpSpPr/>
          <p:nvPr/>
        </p:nvGrpSpPr>
        <p:grpSpPr>
          <a:xfrm>
            <a:off x="4678363" y="2538413"/>
            <a:ext cx="3838575" cy="3638550"/>
            <a:chOff x="2947" y="1599"/>
            <a:chExt cx="2418" cy="2292"/>
          </a:xfrm>
        </p:grpSpPr>
        <p:grpSp>
          <p:nvGrpSpPr>
            <p:cNvPr id="43016" name="组合 43015"/>
            <p:cNvGrpSpPr/>
            <p:nvPr/>
          </p:nvGrpSpPr>
          <p:grpSpPr>
            <a:xfrm>
              <a:off x="2947" y="1599"/>
              <a:ext cx="2418" cy="2292"/>
              <a:chOff x="2947" y="1599"/>
              <a:chExt cx="2418" cy="2292"/>
            </a:xfrm>
          </p:grpSpPr>
          <p:sp>
            <p:nvSpPr>
              <p:cNvPr id="43017" name="圆角矩形 43016"/>
              <p:cNvSpPr/>
              <p:nvPr/>
            </p:nvSpPr>
            <p:spPr>
              <a:xfrm>
                <a:off x="2947" y="1599"/>
                <a:ext cx="2418" cy="2292"/>
              </a:xfrm>
              <a:prstGeom prst="roundRect">
                <a:avLst>
                  <a:gd name="adj" fmla="val 2000"/>
                </a:avLst>
              </a:prstGeom>
              <a:solidFill>
                <a:schemeClr val="bg1"/>
              </a:solidFill>
              <a:ln w="12700">
                <a:noFill/>
              </a:ln>
            </p:spPr>
            <p:txBody>
              <a:bodyPr anchor="ctr"/>
              <a:p>
                <a:pPr algn="ctr">
                  <a:buSzPct val="100000"/>
                </a:pPr>
                <a:endParaRPr>
                  <a:solidFill>
                    <a:srgbClr val="D9D9D9"/>
                  </a:solidFill>
                  <a:effectLst>
                    <a:outerShdw blurRad="38100" dist="38100" dir="2700000">
                      <a:srgbClr val="000000"/>
                    </a:outerShdw>
                  </a:effectLst>
                  <a:ea typeface="微软雅黑" panose="020B0503020204020204" pitchFamily="34" charset="-122"/>
                  <a:sym typeface="+mn-lt"/>
                </a:endParaRPr>
              </a:p>
            </p:txBody>
          </p:sp>
          <p:sp>
            <p:nvSpPr>
              <p:cNvPr id="43018" name="任意多边形 43017"/>
              <p:cNvSpPr/>
              <p:nvPr/>
            </p:nvSpPr>
            <p:spPr>
              <a:xfrm>
                <a:off x="2947" y="1599"/>
                <a:ext cx="2418" cy="50"/>
              </a:xfrm>
              <a:custGeom>
                <a:avLst/>
                <a:gdLst/>
                <a:ahLst/>
                <a:cxnLst/>
                <a:pathLst>
                  <a:path w="6044" h="125">
                    <a:moveTo>
                      <a:pt x="120" y="0"/>
                    </a:moveTo>
                    <a:lnTo>
                      <a:pt x="5924" y="0"/>
                    </a:lnTo>
                    <a:cubicBezTo>
                      <a:pt x="5990" y="0"/>
                      <a:pt x="6044" y="55"/>
                      <a:pt x="6044" y="123"/>
                    </a:cubicBezTo>
                    <a:lnTo>
                      <a:pt x="6044" y="125"/>
                    </a:lnTo>
                    <a:lnTo>
                      <a:pt x="0" y="125"/>
                    </a:lnTo>
                    <a:lnTo>
                      <a:pt x="0" y="123"/>
                    </a:lnTo>
                    <a:cubicBezTo>
                      <a:pt x="0" y="55"/>
                      <a:pt x="54" y="0"/>
                      <a:pt x="120" y="0"/>
                    </a:cubicBezTo>
                    <a:lnTo>
                      <a:pt x="120" y="0"/>
                    </a:lnTo>
                    <a:close/>
                  </a:path>
                </a:pathLst>
              </a:custGeom>
              <a:solidFill>
                <a:srgbClr val="C00000"/>
              </a:solidFill>
              <a:ln w="12700">
                <a:noFill/>
              </a:ln>
            </p:spPr>
            <p:txBody>
              <a:bodyPr/>
              <a:p>
                <a:endParaRPr lang="zh-CN" altLang="en-US"/>
              </a:p>
            </p:txBody>
          </p:sp>
        </p:grpSp>
        <p:sp>
          <p:nvSpPr>
            <p:cNvPr id="43019" name="矩形 43018"/>
            <p:cNvSpPr/>
            <p:nvPr/>
          </p:nvSpPr>
          <p:spPr>
            <a:xfrm>
              <a:off x="3160" y="1832"/>
              <a:ext cx="1991" cy="930"/>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50000"/>
                </a:lnSpc>
                <a:spcBef>
                  <a:spcPct val="0"/>
                </a:spcBef>
                <a:buNone/>
              </a:pPr>
              <a:r>
                <a:rPr lang="zh-CN" altLang="en-US" sz="2000" b="1">
                  <a:latin typeface="+mn-ea"/>
                  <a:ea typeface="+mn-ea"/>
                  <a:sym typeface="微软雅黑" panose="020B0503020204020204" pitchFamily="34" charset="-122"/>
                </a:rPr>
                <a:t>要畅通国内大循环</a:t>
              </a:r>
              <a:r>
                <a:rPr lang="zh-CN" altLang="en-US" sz="2000">
                  <a:latin typeface="+mn-ea"/>
                  <a:ea typeface="+mn-ea"/>
                  <a:sym typeface="微软雅黑" panose="020B0503020204020204" pitchFamily="34" charset="-122"/>
                </a:rPr>
                <a:t>，促进国内国际双循环，全面促进消费，拓展投资空间。</a:t>
              </a:r>
              <a:endParaRPr lang="zh-CN" altLang="en-US" sz="2000">
                <a:latin typeface="+mn-ea"/>
                <a:ea typeface="+mn-ea"/>
                <a:sym typeface="微软雅黑" panose="020B0503020204020204" pitchFamily="34" charset="-122"/>
              </a:endParaRPr>
            </a:p>
          </p:txBody>
        </p:sp>
      </p:grpSp>
      <p:pic>
        <p:nvPicPr>
          <p:cNvPr id="43020" name="图片 43019" descr="d:\Users\DELL\Desktop\摄图网_401440449_时间科技线条（企业商用）.png摄图网_401440449_时间科技线条（企业商用）"/>
          <p:cNvPicPr>
            <a:picLocks noChangeAspect="1"/>
          </p:cNvPicPr>
          <p:nvPr/>
        </p:nvPicPr>
        <p:blipFill>
          <a:blip r:embed="rId1"/>
          <a:stretch>
            <a:fillRect/>
          </a:stretch>
        </p:blipFill>
        <p:spPr>
          <a:xfrm>
            <a:off x="8515350" y="2538413"/>
            <a:ext cx="3619500" cy="4149725"/>
          </a:xfrm>
          <a:prstGeom prst="rect">
            <a:avLst/>
          </a:prstGeom>
          <a:noFill/>
          <a:ln w="9525">
            <a:noFill/>
          </a:ln>
        </p:spPr>
      </p:pic>
      <p:sp>
        <p:nvSpPr>
          <p:cNvPr id="43021" name="文本框 43020"/>
          <p:cNvSpPr txBox="1"/>
          <p:nvPr/>
        </p:nvSpPr>
        <p:spPr>
          <a:xfrm>
            <a:off x="517525" y="1839913"/>
            <a:ext cx="6610350" cy="46037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t>3.</a:t>
            </a:r>
            <a:r>
              <a:rPr lang="zh-CN" altLang="en-US" sz="2400" b="1"/>
              <a:t>形成强大国内市场，构建新发展格局。</a:t>
            </a:r>
            <a:endParaRPr lang="zh-CN" altLang="en-US" sz="2400" b="1"/>
          </a:p>
        </p:txBody>
      </p:sp>
      <p:sp>
        <p:nvSpPr>
          <p:cNvPr id="43022" name="文本框 43021"/>
          <p:cNvSpPr txBox="1"/>
          <p:nvPr/>
        </p:nvSpPr>
        <p:spPr>
          <a:xfrm>
            <a:off x="1243330" y="396875"/>
            <a:ext cx="9940925" cy="583565"/>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五、全会提出</a:t>
            </a:r>
            <a:r>
              <a:rPr lang="en-US" altLang="zh-CN" b="1">
                <a:solidFill>
                  <a:srgbClr val="C00000"/>
                </a:solidFill>
                <a:sym typeface="微软雅黑" panose="020B0503020204020204" pitchFamily="34" charset="-122"/>
              </a:rPr>
              <a:t>12</a:t>
            </a:r>
            <a:r>
              <a:rPr lang="zh-CN" altLang="en-US" b="1">
                <a:solidFill>
                  <a:srgbClr val="C00000"/>
                </a:solidFill>
                <a:sym typeface="微软雅黑" panose="020B0503020204020204" pitchFamily="34" charset="-122"/>
              </a:rPr>
              <a:t>项重要举措</a:t>
            </a:r>
            <a:r>
              <a:rPr lang="en-US" altLang="zh-CN" b="1">
                <a:solidFill>
                  <a:srgbClr val="C00000"/>
                </a:solidFill>
                <a:sym typeface="微软雅黑" panose="020B0503020204020204" pitchFamily="34" charset="-122"/>
              </a:rPr>
              <a:t> “</a:t>
            </a:r>
            <a:r>
              <a:rPr lang="zh-CN" altLang="en-US" b="1">
                <a:solidFill>
                  <a:srgbClr val="C00000"/>
                </a:solidFill>
                <a:sym typeface="微软雅黑" panose="020B0503020204020204" pitchFamily="34" charset="-122"/>
              </a:rPr>
              <a:t>十四五”时期的工作要求</a:t>
            </a:r>
            <a:endParaRPr lang="zh-CN" altLang="en-US" b="1">
              <a:solidFill>
                <a:srgbClr val="C00000"/>
              </a:solidFill>
              <a:sym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additive="base">
                                        <p:cTn id="7" dur="500" fill="hold"/>
                                        <p:tgtEl>
                                          <p:spTgt spid="43010"/>
                                        </p:tgtEl>
                                        <p:attrNameLst>
                                          <p:attrName>ppt_x</p:attrName>
                                        </p:attrNameLst>
                                      </p:cBhvr>
                                      <p:tavLst>
                                        <p:tav tm="0">
                                          <p:val>
                                            <p:strVal val="1+#ppt_w/2"/>
                                          </p:val>
                                        </p:tav>
                                        <p:tav tm="100000">
                                          <p:val>
                                            <p:strVal val="ppt_x"/>
                                          </p:val>
                                        </p:tav>
                                      </p:tavLst>
                                    </p:anim>
                                    <p:anim calcmode="lin" valueType="num">
                                      <p:cBhvr additive="base">
                                        <p:cTn id="8" dur="500" fill="hold"/>
                                        <p:tgtEl>
                                          <p:spTgt spid="430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3015"/>
                                        </p:tgtEl>
                                        <p:attrNameLst>
                                          <p:attrName>style.visibility</p:attrName>
                                        </p:attrNameLst>
                                      </p:cBhvr>
                                      <p:to>
                                        <p:strVal val="visible"/>
                                      </p:to>
                                    </p:set>
                                    <p:anim calcmode="lin" valueType="num">
                                      <p:cBhvr additive="base">
                                        <p:cTn id="12" dur="500" fill="hold"/>
                                        <p:tgtEl>
                                          <p:spTgt spid="43015"/>
                                        </p:tgtEl>
                                        <p:attrNameLst>
                                          <p:attrName>ppt_x</p:attrName>
                                        </p:attrNameLst>
                                      </p:cBhvr>
                                      <p:tavLst>
                                        <p:tav tm="0">
                                          <p:val>
                                            <p:strVal val="1+#ppt_w/2"/>
                                          </p:val>
                                        </p:tav>
                                        <p:tav tm="100000">
                                          <p:val>
                                            <p:strVal val="ppt_x"/>
                                          </p:val>
                                        </p:tav>
                                      </p:tavLst>
                                    </p:anim>
                                    <p:anim calcmode="lin" valueType="num">
                                      <p:cBhvr additive="base">
                                        <p:cTn id="13" dur="500" fill="hold"/>
                                        <p:tgtEl>
                                          <p:spTgt spid="4301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43020"/>
                                        </p:tgtEl>
                                        <p:attrNameLst>
                                          <p:attrName>style.visibility</p:attrName>
                                        </p:attrNameLst>
                                      </p:cBhvr>
                                      <p:to>
                                        <p:strVal val="visible"/>
                                      </p:to>
                                    </p:set>
                                    <p:animEffect transition="in" filter="fade">
                                      <p:cBhvr>
                                        <p:cTn id="17" dur="1000"/>
                                        <p:tgtEl>
                                          <p:spTgt spid="43020"/>
                                        </p:tgtEl>
                                      </p:cBhvr>
                                    </p:animEffect>
                                    <p:anim calcmode="lin" valueType="num">
                                      <p:cBhvr additive="base">
                                        <p:cTn id="18" dur="1000" fill="hold"/>
                                        <p:tgtEl>
                                          <p:spTgt spid="43020"/>
                                        </p:tgtEl>
                                        <p:attrNameLst>
                                          <p:attrName>ppt_x</p:attrName>
                                        </p:attrNameLst>
                                      </p:cBhvr>
                                      <p:tavLst>
                                        <p:tav tm="0">
                                          <p:val>
                                            <p:strVal val="#ppt_x"/>
                                          </p:val>
                                        </p:tav>
                                        <p:tav tm="100000">
                                          <p:val>
                                            <p:strVal val="#ppt_x"/>
                                          </p:val>
                                        </p:tav>
                                      </p:tavLst>
                                    </p:anim>
                                    <p:anim calcmode="lin" valueType="num">
                                      <p:cBhvr additive="base">
                                        <p:cTn id="19" dur="1000" fill="hold"/>
                                        <p:tgtEl>
                                          <p:spTgt spid="430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4034" name="组合 44033"/>
          <p:cNvGrpSpPr/>
          <p:nvPr/>
        </p:nvGrpSpPr>
        <p:grpSpPr>
          <a:xfrm>
            <a:off x="450850" y="2498725"/>
            <a:ext cx="3846513" cy="3719513"/>
            <a:chOff x="284" y="1574"/>
            <a:chExt cx="2423" cy="2343"/>
          </a:xfrm>
        </p:grpSpPr>
        <p:grpSp>
          <p:nvGrpSpPr>
            <p:cNvPr id="44035" name="组合 44034"/>
            <p:cNvGrpSpPr/>
            <p:nvPr/>
          </p:nvGrpSpPr>
          <p:grpSpPr>
            <a:xfrm>
              <a:off x="284" y="1574"/>
              <a:ext cx="2423" cy="2343"/>
              <a:chOff x="284" y="1574"/>
              <a:chExt cx="2423" cy="2343"/>
            </a:xfrm>
          </p:grpSpPr>
          <p:sp>
            <p:nvSpPr>
              <p:cNvPr id="44036" name="圆角矩形 44035"/>
              <p:cNvSpPr/>
              <p:nvPr/>
            </p:nvSpPr>
            <p:spPr>
              <a:xfrm>
                <a:off x="284" y="1763"/>
                <a:ext cx="2417" cy="2154"/>
              </a:xfrm>
              <a:prstGeom prst="roundRect">
                <a:avLst>
                  <a:gd name="adj" fmla="val 2000"/>
                </a:avLst>
              </a:prstGeom>
              <a:solidFill>
                <a:schemeClr val="bg1"/>
              </a:solidFill>
              <a:ln w="12700">
                <a:noFill/>
              </a:ln>
            </p:spPr>
            <p:txBody>
              <a:bodyPr anchor="ctr"/>
              <a:p>
                <a:pPr algn="ctr">
                  <a:buSzPct val="100000"/>
                </a:pPr>
                <a:endParaRPr>
                  <a:solidFill>
                    <a:srgbClr val="D9D9D9"/>
                  </a:solidFill>
                  <a:effectLst>
                    <a:outerShdw blurRad="38100" dist="38100" dir="2700000">
                      <a:srgbClr val="000000"/>
                    </a:outerShdw>
                  </a:effectLst>
                  <a:ea typeface="微软雅黑" panose="020B0503020204020204" pitchFamily="34" charset="-122"/>
                  <a:sym typeface="+mn-lt"/>
                </a:endParaRPr>
              </a:p>
            </p:txBody>
          </p:sp>
          <p:sp>
            <p:nvSpPr>
              <p:cNvPr id="44037" name="圆角矩形 44036"/>
              <p:cNvSpPr/>
              <p:nvPr/>
            </p:nvSpPr>
            <p:spPr>
              <a:xfrm>
                <a:off x="695" y="1574"/>
                <a:ext cx="1710" cy="375"/>
              </a:xfrm>
              <a:prstGeom prst="roundRect">
                <a:avLst>
                  <a:gd name="adj" fmla="val 50000"/>
                </a:avLst>
              </a:prstGeom>
              <a:solidFill>
                <a:srgbClr val="C00000"/>
              </a:solidFill>
              <a:ln w="12700">
                <a:noFill/>
              </a:ln>
            </p:spPr>
            <p:txBody>
              <a:bodyPr anchor="ctr"/>
              <a:p>
                <a:pPr algn="ctr">
                  <a:buSzPct val="100000"/>
                </a:pPr>
                <a:r>
                  <a:rPr lang="zh-CN" altLang="en-US" sz="2000" b="1">
                    <a:solidFill>
                      <a:srgbClr val="FFFFFF"/>
                    </a:solidFill>
                    <a:ea typeface="微软雅黑" panose="020B0503020204020204" pitchFamily="34" charset="-122"/>
                    <a:sym typeface="+mn-lt"/>
                  </a:rPr>
                  <a:t>坚持和完善社会主义  基本经济制度</a:t>
                </a:r>
                <a:endParaRPr lang="zh-CN" altLang="en-US" sz="2000" b="1">
                  <a:solidFill>
                    <a:schemeClr val="bg1"/>
                  </a:solidFill>
                  <a:ea typeface="微软雅黑" panose="020B0503020204020204" pitchFamily="34" charset="-122"/>
                  <a:sym typeface="+mn-lt"/>
                </a:endParaRPr>
              </a:p>
            </p:txBody>
          </p:sp>
          <p:sp>
            <p:nvSpPr>
              <p:cNvPr id="44038" name="任意多边形 44037"/>
              <p:cNvSpPr/>
              <p:nvPr/>
            </p:nvSpPr>
            <p:spPr>
              <a:xfrm flipV="1">
                <a:off x="290" y="3869"/>
                <a:ext cx="2417" cy="46"/>
              </a:xfrm>
              <a:custGeom>
                <a:avLst/>
                <a:gdLst/>
                <a:ahLst/>
                <a:cxnLst/>
                <a:pathLst>
                  <a:path w="6042" h="115">
                    <a:moveTo>
                      <a:pt x="120" y="0"/>
                    </a:moveTo>
                    <a:lnTo>
                      <a:pt x="5921" y="0"/>
                    </a:lnTo>
                    <a:cubicBezTo>
                      <a:pt x="5988" y="0"/>
                      <a:pt x="6042" y="50"/>
                      <a:pt x="6042" y="113"/>
                    </a:cubicBezTo>
                    <a:lnTo>
                      <a:pt x="6042" y="115"/>
                    </a:lnTo>
                    <a:lnTo>
                      <a:pt x="0" y="115"/>
                    </a:lnTo>
                    <a:lnTo>
                      <a:pt x="0" y="113"/>
                    </a:lnTo>
                    <a:cubicBezTo>
                      <a:pt x="0" y="50"/>
                      <a:pt x="54" y="0"/>
                      <a:pt x="120" y="0"/>
                    </a:cubicBezTo>
                    <a:lnTo>
                      <a:pt x="120" y="0"/>
                    </a:lnTo>
                    <a:close/>
                  </a:path>
                </a:pathLst>
              </a:custGeom>
              <a:solidFill>
                <a:srgbClr val="C00000"/>
              </a:solidFill>
              <a:ln w="12700" cap="flat" cmpd="sng">
                <a:solidFill>
                  <a:srgbClr val="C00000"/>
                </a:solidFill>
                <a:prstDash val="solid"/>
                <a:headEnd type="none" w="med" len="med"/>
                <a:tailEnd type="none" w="med" len="med"/>
              </a:ln>
            </p:spPr>
            <p:txBody>
              <a:bodyPr/>
              <a:p>
                <a:endParaRPr lang="zh-CN" altLang="en-US"/>
              </a:p>
            </p:txBody>
          </p:sp>
        </p:grpSp>
        <p:sp>
          <p:nvSpPr>
            <p:cNvPr id="44039" name="矩形 44038"/>
            <p:cNvSpPr/>
            <p:nvPr/>
          </p:nvSpPr>
          <p:spPr>
            <a:xfrm>
              <a:off x="498" y="2173"/>
              <a:ext cx="1990" cy="1066"/>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30000"/>
                </a:lnSpc>
                <a:spcBef>
                  <a:spcPct val="0"/>
                </a:spcBef>
                <a:buNone/>
              </a:pPr>
              <a:r>
                <a:rPr lang="zh-CN" altLang="en-US" sz="2000">
                  <a:latin typeface="+mn-ea"/>
                  <a:ea typeface="+mn-ea"/>
                  <a:sym typeface="微软雅黑" panose="020B0503020204020204" pitchFamily="34" charset="-122"/>
                </a:rPr>
                <a:t>充分发挥市场在资源配置中的决定性作用，更好发挥政府作用，推动有效市场和有为政府更好结合。</a:t>
              </a:r>
              <a:endParaRPr lang="zh-CN" altLang="en-US" sz="2000">
                <a:latin typeface="+mn-ea"/>
                <a:ea typeface="+mn-ea"/>
                <a:sym typeface="微软雅黑" panose="020B0503020204020204" pitchFamily="34" charset="-122"/>
              </a:endParaRPr>
            </a:p>
          </p:txBody>
        </p:sp>
      </p:grpSp>
      <p:grpSp>
        <p:nvGrpSpPr>
          <p:cNvPr id="44040" name="组合 44039"/>
          <p:cNvGrpSpPr/>
          <p:nvPr/>
        </p:nvGrpSpPr>
        <p:grpSpPr>
          <a:xfrm>
            <a:off x="7889875" y="2414588"/>
            <a:ext cx="3838575" cy="3805237"/>
            <a:chOff x="4970" y="1521"/>
            <a:chExt cx="2418" cy="2397"/>
          </a:xfrm>
        </p:grpSpPr>
        <p:grpSp>
          <p:nvGrpSpPr>
            <p:cNvPr id="44041" name="组合 44040"/>
            <p:cNvGrpSpPr/>
            <p:nvPr/>
          </p:nvGrpSpPr>
          <p:grpSpPr>
            <a:xfrm>
              <a:off x="4970" y="1521"/>
              <a:ext cx="2418" cy="2397"/>
              <a:chOff x="4970" y="1521"/>
              <a:chExt cx="2418" cy="2397"/>
            </a:xfrm>
          </p:grpSpPr>
          <p:sp>
            <p:nvSpPr>
              <p:cNvPr id="44042" name="圆角矩形 44041"/>
              <p:cNvSpPr/>
              <p:nvPr/>
            </p:nvSpPr>
            <p:spPr>
              <a:xfrm>
                <a:off x="4970" y="1726"/>
                <a:ext cx="2418" cy="2192"/>
              </a:xfrm>
              <a:prstGeom prst="roundRect">
                <a:avLst>
                  <a:gd name="adj" fmla="val 2000"/>
                </a:avLst>
              </a:prstGeom>
              <a:solidFill>
                <a:schemeClr val="bg1"/>
              </a:solidFill>
              <a:ln w="12700">
                <a:noFill/>
              </a:ln>
            </p:spPr>
            <p:txBody>
              <a:bodyPr anchor="ctr"/>
              <a:p>
                <a:pPr algn="ctr">
                  <a:buSzPct val="100000"/>
                </a:pPr>
                <a:endParaRPr>
                  <a:solidFill>
                    <a:srgbClr val="D9D9D9"/>
                  </a:solidFill>
                  <a:effectLst>
                    <a:outerShdw blurRad="38100" dist="38100" dir="2700000">
                      <a:srgbClr val="000000"/>
                    </a:outerShdw>
                  </a:effectLst>
                  <a:ea typeface="微软雅黑" panose="020B0503020204020204" pitchFamily="34" charset="-122"/>
                  <a:sym typeface="+mn-lt"/>
                </a:endParaRPr>
              </a:p>
            </p:txBody>
          </p:sp>
          <p:sp>
            <p:nvSpPr>
              <p:cNvPr id="44043" name="圆角矩形 44042"/>
              <p:cNvSpPr/>
              <p:nvPr/>
            </p:nvSpPr>
            <p:spPr>
              <a:xfrm>
                <a:off x="5442" y="1521"/>
                <a:ext cx="1566" cy="382"/>
              </a:xfrm>
              <a:prstGeom prst="roundRect">
                <a:avLst>
                  <a:gd name="adj" fmla="val 50000"/>
                </a:avLst>
              </a:prstGeom>
              <a:solidFill>
                <a:srgbClr val="C00000"/>
              </a:solidFill>
              <a:ln w="12700">
                <a:noFill/>
              </a:ln>
            </p:spPr>
            <p:txBody>
              <a:bodyPr anchor="ctr"/>
              <a:p>
                <a:pPr algn="ctr">
                  <a:buSzPct val="100000"/>
                </a:pPr>
                <a:r>
                  <a:rPr lang="zh-CN" altLang="en-US" sz="2000" b="1">
                    <a:solidFill>
                      <a:srgbClr val="FFFFFF"/>
                    </a:solidFill>
                    <a:ea typeface="微软雅黑" panose="020B0503020204020204" pitchFamily="34" charset="-122"/>
                    <a:sym typeface="+mn-lt"/>
                  </a:rPr>
                  <a:t>要激发各类市场     主体活力</a:t>
                </a:r>
                <a:endParaRPr lang="zh-CN" altLang="en-US" sz="2000" b="1">
                  <a:solidFill>
                    <a:schemeClr val="bg1"/>
                  </a:solidFill>
                  <a:ea typeface="微软雅黑" panose="020B0503020204020204" pitchFamily="34" charset="-122"/>
                  <a:sym typeface="+mn-lt"/>
                </a:endParaRPr>
              </a:p>
            </p:txBody>
          </p:sp>
          <p:sp>
            <p:nvSpPr>
              <p:cNvPr id="44044" name="任意多边形 44043"/>
              <p:cNvSpPr/>
              <p:nvPr/>
            </p:nvSpPr>
            <p:spPr>
              <a:xfrm flipV="1">
                <a:off x="4970" y="3866"/>
                <a:ext cx="2418" cy="52"/>
              </a:xfrm>
              <a:custGeom>
                <a:avLst/>
                <a:gdLst/>
                <a:ahLst/>
                <a:cxnLst/>
                <a:pathLst>
                  <a:path w="6044" h="129">
                    <a:moveTo>
                      <a:pt x="120" y="0"/>
                    </a:moveTo>
                    <a:lnTo>
                      <a:pt x="5924" y="0"/>
                    </a:lnTo>
                    <a:cubicBezTo>
                      <a:pt x="5990" y="0"/>
                      <a:pt x="6044" y="57"/>
                      <a:pt x="6044" y="127"/>
                    </a:cubicBezTo>
                    <a:lnTo>
                      <a:pt x="6044" y="129"/>
                    </a:lnTo>
                    <a:lnTo>
                      <a:pt x="0" y="129"/>
                    </a:lnTo>
                    <a:lnTo>
                      <a:pt x="0" y="127"/>
                    </a:lnTo>
                    <a:cubicBezTo>
                      <a:pt x="0" y="57"/>
                      <a:pt x="54" y="0"/>
                      <a:pt x="120" y="0"/>
                    </a:cubicBezTo>
                    <a:lnTo>
                      <a:pt x="120" y="0"/>
                    </a:lnTo>
                    <a:close/>
                  </a:path>
                </a:pathLst>
              </a:custGeom>
              <a:solidFill>
                <a:srgbClr val="C00000"/>
              </a:solidFill>
              <a:ln w="12700">
                <a:noFill/>
              </a:ln>
            </p:spPr>
            <p:txBody>
              <a:bodyPr/>
              <a:p>
                <a:endParaRPr lang="zh-CN" altLang="en-US"/>
              </a:p>
            </p:txBody>
          </p:sp>
        </p:grpSp>
        <p:sp>
          <p:nvSpPr>
            <p:cNvPr id="44045" name="矩形 44044"/>
            <p:cNvSpPr/>
            <p:nvPr/>
          </p:nvSpPr>
          <p:spPr>
            <a:xfrm>
              <a:off x="5207" y="2173"/>
              <a:ext cx="1991" cy="1066"/>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30000"/>
                </a:lnSpc>
                <a:spcBef>
                  <a:spcPct val="0"/>
                </a:spcBef>
                <a:buNone/>
              </a:pPr>
              <a:r>
                <a:rPr lang="zh-CN" altLang="en-US" sz="2000">
                  <a:latin typeface="+mn-ea"/>
                  <a:ea typeface="+mn-ea"/>
                  <a:sym typeface="微软雅黑" panose="020B0503020204020204" pitchFamily="34" charset="-122"/>
                </a:rPr>
                <a:t>完善宏观经济治理，建立现代财税金融体制，建设高标准市场体系，加快转变政府职能</a:t>
              </a:r>
              <a:r>
                <a:rPr lang="zh-CN" altLang="en-US" sz="1800">
                  <a:latin typeface="华文细黑" panose="02010600040101010101" pitchFamily="2" charset="-122"/>
                  <a:ea typeface="华文细黑" panose="02010600040101010101" pitchFamily="2" charset="-122"/>
                  <a:sym typeface="微软雅黑" panose="020B0503020204020204" pitchFamily="34" charset="-122"/>
                </a:rPr>
                <a:t>。</a:t>
              </a:r>
              <a:endParaRPr lang="zh-CN" altLang="en-US" sz="1800">
                <a:latin typeface="华文细黑" panose="02010600040101010101" pitchFamily="2" charset="-122"/>
                <a:ea typeface="华文细黑" panose="02010600040101010101" pitchFamily="2" charset="-122"/>
                <a:sym typeface="微软雅黑" panose="020B0503020204020204" pitchFamily="34" charset="-122"/>
              </a:endParaRPr>
            </a:p>
          </p:txBody>
        </p:sp>
      </p:grpSp>
      <p:pic>
        <p:nvPicPr>
          <p:cNvPr id="44046" name="图片 44045" descr="d:\Users\DELL\Desktop\摄图网_401142628_商务数据表格图标（企业商用）.png摄图网_401142628_商务数据表格图标（企业商用）"/>
          <p:cNvPicPr>
            <a:picLocks noChangeAspect="1"/>
          </p:cNvPicPr>
          <p:nvPr/>
        </p:nvPicPr>
        <p:blipFill>
          <a:blip r:embed="rId1"/>
          <a:srcRect l="64587" t="61169" b="9779"/>
          <a:stretch>
            <a:fillRect/>
          </a:stretch>
        </p:blipFill>
        <p:spPr>
          <a:xfrm>
            <a:off x="4465638" y="3738563"/>
            <a:ext cx="3800475" cy="3119437"/>
          </a:xfrm>
          <a:prstGeom prst="rect">
            <a:avLst/>
          </a:prstGeom>
          <a:noFill/>
          <a:ln w="9525">
            <a:noFill/>
          </a:ln>
        </p:spPr>
      </p:pic>
      <p:sp>
        <p:nvSpPr>
          <p:cNvPr id="44047" name="文本框 44046"/>
          <p:cNvSpPr txBox="1"/>
          <p:nvPr/>
        </p:nvSpPr>
        <p:spPr>
          <a:xfrm>
            <a:off x="2655888" y="1600200"/>
            <a:ext cx="7419975" cy="46037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t>4.</a:t>
            </a:r>
            <a:r>
              <a:rPr lang="zh-CN" altLang="en-US" sz="2400" b="1"/>
              <a:t>全面深化改革，构建高水平社会主义市场经济体制。</a:t>
            </a:r>
            <a:endParaRPr lang="zh-CN" altLang="en-US" sz="2400" b="1"/>
          </a:p>
        </p:txBody>
      </p:sp>
      <p:sp>
        <p:nvSpPr>
          <p:cNvPr id="44048" name="文本框 44047"/>
          <p:cNvSpPr txBox="1"/>
          <p:nvPr/>
        </p:nvSpPr>
        <p:spPr>
          <a:xfrm>
            <a:off x="1243330" y="396875"/>
            <a:ext cx="9882505" cy="583565"/>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五、全会提出</a:t>
            </a:r>
            <a:r>
              <a:rPr lang="en-US" altLang="zh-CN" b="1">
                <a:solidFill>
                  <a:srgbClr val="C00000"/>
                </a:solidFill>
                <a:sym typeface="微软雅黑" panose="020B0503020204020204" pitchFamily="34" charset="-122"/>
              </a:rPr>
              <a:t>12</a:t>
            </a:r>
            <a:r>
              <a:rPr lang="zh-CN" altLang="en-US" b="1">
                <a:solidFill>
                  <a:srgbClr val="C00000"/>
                </a:solidFill>
                <a:sym typeface="微软雅黑" panose="020B0503020204020204" pitchFamily="34" charset="-122"/>
              </a:rPr>
              <a:t>项重要举措</a:t>
            </a:r>
            <a:r>
              <a:rPr lang="en-US" altLang="zh-CN" b="1">
                <a:solidFill>
                  <a:srgbClr val="C00000"/>
                </a:solidFill>
                <a:sym typeface="微软雅黑" panose="020B0503020204020204" pitchFamily="34" charset="-122"/>
              </a:rPr>
              <a:t>“</a:t>
            </a:r>
            <a:r>
              <a:rPr lang="zh-CN" altLang="en-US" b="1">
                <a:solidFill>
                  <a:srgbClr val="C00000"/>
                </a:solidFill>
                <a:sym typeface="微软雅黑" panose="020B0503020204020204" pitchFamily="34" charset="-122"/>
              </a:rPr>
              <a:t>十四五”时期的工作要求</a:t>
            </a:r>
            <a:endParaRPr lang="zh-CN" altLang="en-US" b="1">
              <a:solidFill>
                <a:srgbClr val="C00000"/>
              </a:solidFill>
              <a:sym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4046"/>
                                        </p:tgtEl>
                                        <p:attrNameLst>
                                          <p:attrName>style.visibility</p:attrName>
                                        </p:attrNameLst>
                                      </p:cBhvr>
                                      <p:to>
                                        <p:strVal val="visible"/>
                                      </p:to>
                                    </p:set>
                                    <p:animEffect transition="in" filter="fade">
                                      <p:cBhvr>
                                        <p:cTn id="7" dur="1000"/>
                                        <p:tgtEl>
                                          <p:spTgt spid="44046"/>
                                        </p:tgtEl>
                                      </p:cBhvr>
                                    </p:animEffect>
                                    <p:anim calcmode="lin" valueType="num">
                                      <p:cBhvr additive="base">
                                        <p:cTn id="8" dur="1000" fill="hold"/>
                                        <p:tgtEl>
                                          <p:spTgt spid="44046"/>
                                        </p:tgtEl>
                                        <p:attrNameLst>
                                          <p:attrName>ppt_x</p:attrName>
                                        </p:attrNameLst>
                                      </p:cBhvr>
                                      <p:tavLst>
                                        <p:tav tm="0">
                                          <p:val>
                                            <p:strVal val="#ppt_x"/>
                                          </p:val>
                                        </p:tav>
                                        <p:tav tm="100000">
                                          <p:val>
                                            <p:strVal val="#ppt_x"/>
                                          </p:val>
                                        </p:tav>
                                      </p:tavLst>
                                    </p:anim>
                                    <p:anim calcmode="lin" valueType="num">
                                      <p:cBhvr additive="base">
                                        <p:cTn id="9" dur="1000" fill="hold"/>
                                        <p:tgtEl>
                                          <p:spTgt spid="4404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44034"/>
                                        </p:tgtEl>
                                        <p:attrNameLst>
                                          <p:attrName>style.visibility</p:attrName>
                                        </p:attrNameLst>
                                      </p:cBhvr>
                                      <p:to>
                                        <p:strVal val="visible"/>
                                      </p:to>
                                    </p:set>
                                    <p:anim calcmode="lin" valueType="num">
                                      <p:cBhvr additive="base">
                                        <p:cTn id="13" dur="500" fill="hold"/>
                                        <p:tgtEl>
                                          <p:spTgt spid="44034"/>
                                        </p:tgtEl>
                                        <p:attrNameLst>
                                          <p:attrName>ppt_x</p:attrName>
                                        </p:attrNameLst>
                                      </p:cBhvr>
                                      <p:tavLst>
                                        <p:tav tm="0">
                                          <p:val>
                                            <p:strVal val="1+#ppt_w/2"/>
                                          </p:val>
                                        </p:tav>
                                        <p:tav tm="100000">
                                          <p:val>
                                            <p:strVal val="ppt_x"/>
                                          </p:val>
                                        </p:tav>
                                      </p:tavLst>
                                    </p:anim>
                                    <p:anim calcmode="lin" valueType="num">
                                      <p:cBhvr additive="base">
                                        <p:cTn id="14" dur="500" fill="hold"/>
                                        <p:tgtEl>
                                          <p:spTgt spid="44034"/>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44040"/>
                                        </p:tgtEl>
                                        <p:attrNameLst>
                                          <p:attrName>style.visibility</p:attrName>
                                        </p:attrNameLst>
                                      </p:cBhvr>
                                      <p:to>
                                        <p:strVal val="visible"/>
                                      </p:to>
                                    </p:set>
                                    <p:anim calcmode="lin" valueType="num">
                                      <p:cBhvr additive="base">
                                        <p:cTn id="18" dur="500" fill="hold"/>
                                        <p:tgtEl>
                                          <p:spTgt spid="44040"/>
                                        </p:tgtEl>
                                        <p:attrNameLst>
                                          <p:attrName>ppt_x</p:attrName>
                                        </p:attrNameLst>
                                      </p:cBhvr>
                                      <p:tavLst>
                                        <p:tav tm="0">
                                          <p:val>
                                            <p:strVal val="1+#ppt_w/2"/>
                                          </p:val>
                                        </p:tav>
                                        <p:tav tm="100000">
                                          <p:val>
                                            <p:strVal val="ppt_x"/>
                                          </p:val>
                                        </p:tav>
                                      </p:tavLst>
                                    </p:anim>
                                    <p:anim calcmode="lin" valueType="num">
                                      <p:cBhvr additive="base">
                                        <p:cTn id="19" dur="500" fill="hold"/>
                                        <p:tgtEl>
                                          <p:spTgt spid="440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圆角矩形 22529"/>
          <p:cNvSpPr/>
          <p:nvPr/>
        </p:nvSpPr>
        <p:spPr>
          <a:xfrm>
            <a:off x="503238" y="1382713"/>
            <a:ext cx="6858000" cy="5076825"/>
          </a:xfrm>
          <a:prstGeom prst="roundRect">
            <a:avLst>
              <a:gd name="adj" fmla="val 11935"/>
            </a:avLst>
          </a:prstGeom>
          <a:solidFill>
            <a:srgbClr val="C00000">
              <a:alpha val="84000"/>
            </a:srgbClr>
          </a:solidFill>
          <a:ln w="38100">
            <a:noFill/>
          </a:ln>
        </p:spPr>
        <p:txBody>
          <a:bodyPr anchor="ctr"/>
          <a:p>
            <a:pPr algn="ctr">
              <a:buSzPct val="100000"/>
            </a:pPr>
            <a:endParaRPr>
              <a:solidFill>
                <a:srgbClr val="FFFFFF"/>
              </a:solidFill>
            </a:endParaRPr>
          </a:p>
        </p:txBody>
      </p:sp>
      <p:sp>
        <p:nvSpPr>
          <p:cNvPr id="22531" name="矩形 22530"/>
          <p:cNvSpPr/>
          <p:nvPr/>
        </p:nvSpPr>
        <p:spPr>
          <a:xfrm>
            <a:off x="7847013" y="2876550"/>
            <a:ext cx="3724275" cy="230695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50000"/>
              </a:lnSpc>
              <a:spcBef>
                <a:spcPct val="0"/>
              </a:spcBef>
              <a:buNone/>
            </a:pPr>
            <a:r>
              <a:rPr lang="zh-CN" altLang="en-US" sz="2400" b="1">
                <a:latin typeface="+mn-ea"/>
                <a:ea typeface="+mn-ea"/>
                <a:cs typeface="+mn-ea"/>
              </a:rPr>
              <a:t>中国共产党第十九届中央委员会第五次全体会议，于</a:t>
            </a:r>
            <a:r>
              <a:rPr lang="en-US" altLang="zh-CN" sz="2400" b="1">
                <a:latin typeface="+mn-ea"/>
                <a:ea typeface="+mn-ea"/>
                <a:cs typeface="+mn-ea"/>
              </a:rPr>
              <a:t>2020</a:t>
            </a:r>
            <a:r>
              <a:rPr lang="zh-CN" altLang="en-US" sz="2400" b="1">
                <a:latin typeface="+mn-ea"/>
                <a:ea typeface="+mn-ea"/>
                <a:cs typeface="+mn-ea"/>
              </a:rPr>
              <a:t>年</a:t>
            </a:r>
            <a:r>
              <a:rPr lang="en-US" altLang="zh-CN" sz="2400" b="1">
                <a:latin typeface="+mn-ea"/>
                <a:ea typeface="+mn-ea"/>
                <a:cs typeface="+mn-ea"/>
              </a:rPr>
              <a:t>10</a:t>
            </a:r>
            <a:r>
              <a:rPr lang="zh-CN" altLang="en-US" sz="2400" b="1">
                <a:latin typeface="+mn-ea"/>
                <a:ea typeface="+mn-ea"/>
                <a:cs typeface="+mn-ea"/>
              </a:rPr>
              <a:t>月</a:t>
            </a:r>
            <a:r>
              <a:rPr lang="en-US" altLang="zh-CN" sz="2400" b="1">
                <a:latin typeface="+mn-ea"/>
                <a:ea typeface="+mn-ea"/>
                <a:cs typeface="+mn-ea"/>
              </a:rPr>
              <a:t>26</a:t>
            </a:r>
            <a:r>
              <a:rPr lang="zh-CN" altLang="en-US" sz="2400" b="1">
                <a:latin typeface="+mn-ea"/>
                <a:ea typeface="+mn-ea"/>
                <a:cs typeface="+mn-ea"/>
              </a:rPr>
              <a:t>日至</a:t>
            </a:r>
            <a:r>
              <a:rPr lang="en-US" altLang="zh-CN" sz="2400" b="1">
                <a:latin typeface="+mn-ea"/>
                <a:ea typeface="+mn-ea"/>
                <a:cs typeface="+mn-ea"/>
              </a:rPr>
              <a:t>29</a:t>
            </a:r>
            <a:r>
              <a:rPr lang="zh-CN" altLang="en-US" sz="2400" b="1">
                <a:latin typeface="+mn-ea"/>
                <a:ea typeface="+mn-ea"/>
                <a:cs typeface="+mn-ea"/>
              </a:rPr>
              <a:t>日在北京举行。</a:t>
            </a:r>
            <a:endParaRPr lang="zh-CN" altLang="en-US" sz="2400" b="1">
              <a:latin typeface="+mn-ea"/>
              <a:ea typeface="+mn-ea"/>
              <a:cs typeface="+mn-ea"/>
            </a:endParaRPr>
          </a:p>
        </p:txBody>
      </p:sp>
      <p:pic>
        <p:nvPicPr>
          <p:cNvPr id="22532" name="图片 22531" descr="7356273111604125485751.png"/>
          <p:cNvPicPr>
            <a:picLocks noChangeAspect="1"/>
          </p:cNvPicPr>
          <p:nvPr/>
        </p:nvPicPr>
        <p:blipFill>
          <a:blip r:embed="rId1"/>
          <a:stretch>
            <a:fillRect/>
          </a:stretch>
        </p:blipFill>
        <p:spPr>
          <a:xfrm>
            <a:off x="-6350" y="0"/>
            <a:ext cx="3324225" cy="984250"/>
          </a:xfrm>
          <a:prstGeom prst="rect">
            <a:avLst/>
          </a:prstGeom>
          <a:noFill/>
          <a:ln w="9525">
            <a:noFill/>
          </a:ln>
        </p:spPr>
      </p:pic>
      <p:pic>
        <p:nvPicPr>
          <p:cNvPr id="22533" name="图片 22532" descr="4100020911604125485761.png"/>
          <p:cNvPicPr>
            <a:picLocks noChangeAspect="1"/>
          </p:cNvPicPr>
          <p:nvPr/>
        </p:nvPicPr>
        <p:blipFill>
          <a:blip r:embed="rId2"/>
          <a:stretch>
            <a:fillRect/>
          </a:stretch>
        </p:blipFill>
        <p:spPr>
          <a:xfrm>
            <a:off x="379413" y="492125"/>
            <a:ext cx="6858000" cy="6858000"/>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532"/>
                                        </p:tgtEl>
                                        <p:attrNameLst>
                                          <p:attrName>style.visibility</p:attrName>
                                        </p:attrNameLst>
                                      </p:cBhvr>
                                      <p:to>
                                        <p:strVal val="visible"/>
                                      </p:to>
                                    </p:set>
                                    <p:animEffect transition="in" filter="wipe(up)">
                                      <p:cBhvr>
                                        <p:cTn id="7" dur="500"/>
                                        <p:tgtEl>
                                          <p:spTgt spid="22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5058" name="组合 45057"/>
          <p:cNvGrpSpPr/>
          <p:nvPr/>
        </p:nvGrpSpPr>
        <p:grpSpPr>
          <a:xfrm>
            <a:off x="4337050" y="2265363"/>
            <a:ext cx="7070725" cy="3998912"/>
            <a:chOff x="2732" y="1427"/>
            <a:chExt cx="4454" cy="2519"/>
          </a:xfrm>
        </p:grpSpPr>
        <p:sp>
          <p:nvSpPr>
            <p:cNvPr id="45059" name="矩形 45058"/>
            <p:cNvSpPr/>
            <p:nvPr/>
          </p:nvSpPr>
          <p:spPr>
            <a:xfrm>
              <a:off x="3076" y="1427"/>
              <a:ext cx="4110" cy="2519"/>
            </a:xfrm>
            <a:prstGeom prst="rect">
              <a:avLst/>
            </a:prstGeom>
            <a:solidFill>
              <a:schemeClr val="bg1"/>
            </a:solidFill>
            <a:ln w="28575" cap="flat" cmpd="sng">
              <a:solidFill>
                <a:srgbClr val="C00000"/>
              </a:solidFill>
              <a:prstDash val="solid"/>
              <a:miter/>
              <a:headEnd type="none" w="med" len="med"/>
              <a:tailEnd type="none" w="med" len="med"/>
            </a:ln>
          </p:spPr>
          <p:txBody>
            <a:bodyPr anchor="ctr"/>
            <a:p>
              <a:pPr algn="ctr">
                <a:buSzPct val="100000"/>
              </a:pPr>
              <a:endParaRPr sz="2400">
                <a:solidFill>
                  <a:srgbClr val="FFFFFF"/>
                </a:solidFill>
                <a:ea typeface="微软雅黑" panose="020B0503020204020204" pitchFamily="34" charset="-122"/>
                <a:sym typeface="+mn-lt"/>
              </a:endParaRPr>
            </a:p>
          </p:txBody>
        </p:sp>
        <p:sp>
          <p:nvSpPr>
            <p:cNvPr id="45060" name="任意多边形 45059"/>
            <p:cNvSpPr/>
            <p:nvPr/>
          </p:nvSpPr>
          <p:spPr>
            <a:xfrm rot="16200000">
              <a:off x="1643" y="2516"/>
              <a:ext cx="2519" cy="341"/>
            </a:xfrm>
            <a:custGeom>
              <a:avLst/>
              <a:gdLst/>
              <a:ahLst/>
              <a:cxnLst/>
              <a:pathLst>
                <a:path w="6298" h="854">
                  <a:moveTo>
                    <a:pt x="6298" y="366"/>
                  </a:moveTo>
                  <a:lnTo>
                    <a:pt x="6298" y="854"/>
                  </a:lnTo>
                  <a:lnTo>
                    <a:pt x="0" y="854"/>
                  </a:lnTo>
                  <a:lnTo>
                    <a:pt x="0" y="366"/>
                  </a:lnTo>
                  <a:lnTo>
                    <a:pt x="2848" y="366"/>
                  </a:lnTo>
                  <a:lnTo>
                    <a:pt x="3149" y="0"/>
                  </a:lnTo>
                  <a:lnTo>
                    <a:pt x="3449" y="366"/>
                  </a:lnTo>
                  <a:lnTo>
                    <a:pt x="6298" y="366"/>
                  </a:lnTo>
                  <a:lnTo>
                    <a:pt x="6298" y="366"/>
                  </a:lnTo>
                  <a:close/>
                </a:path>
              </a:pathLst>
            </a:custGeom>
            <a:solidFill>
              <a:srgbClr val="C00000"/>
            </a:solidFill>
            <a:ln w="12700">
              <a:noFill/>
            </a:ln>
          </p:spPr>
          <p:txBody>
            <a:bodyPr/>
            <a:p>
              <a:endParaRPr lang="zh-CN" altLang="en-US"/>
            </a:p>
          </p:txBody>
        </p:sp>
      </p:grpSp>
      <p:sp>
        <p:nvSpPr>
          <p:cNvPr id="45061" name="文本框 45060"/>
          <p:cNvSpPr txBox="1"/>
          <p:nvPr/>
        </p:nvSpPr>
        <p:spPr>
          <a:xfrm>
            <a:off x="4958715" y="2316480"/>
            <a:ext cx="6194425" cy="3693160"/>
          </a:xfrm>
          <a:prstGeom prst="rect">
            <a:avLst/>
          </a:prstGeom>
          <a:noFill/>
          <a:ln w="9525">
            <a:noFill/>
          </a:ln>
        </p:spPr>
        <p:txBody>
          <a:bodyPr wrap="square"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342900" lvl="0" indent="-342900" algn="just" eaLnBrk="1" latinLnBrk="0" hangingPunct="1">
              <a:lnSpc>
                <a:spcPct val="150000"/>
              </a:lnSpc>
              <a:spcBef>
                <a:spcPct val="0"/>
              </a:spcBef>
              <a:buClrTx/>
              <a:buSzPct val="100000"/>
              <a:buFont typeface="Times New Roman" panose="02020603050405020304" charset="0"/>
              <a:buChar char="•"/>
            </a:pPr>
            <a:r>
              <a:rPr lang="zh-CN" altLang="en-US" sz="2000" b="1">
                <a:latin typeface="+mn-ea"/>
                <a:ea typeface="+mn-ea"/>
                <a:cs typeface="+mn-ea"/>
                <a:sym typeface="微软雅黑" panose="020B0503020204020204" pitchFamily="34" charset="-122"/>
              </a:rPr>
              <a:t>坚持把解决好“三农”问题作为全党工作重中之重</a:t>
            </a:r>
            <a:r>
              <a:rPr lang="zh-CN" altLang="en-US" sz="2000">
                <a:latin typeface="+mn-ea"/>
                <a:ea typeface="+mn-ea"/>
                <a:cs typeface="+mn-ea"/>
                <a:sym typeface="微软雅黑" panose="020B0503020204020204" pitchFamily="34" charset="-122"/>
              </a:rPr>
              <a:t>，走中国特色社会主义乡村振兴道路，全面实施乡村振兴战略，强化以工补农、以城带乡，推动形成工农互促、城乡互补、协调发展、共同繁荣的新型工农城乡关系，加快农业农村现代化。</a:t>
            </a:r>
            <a:endParaRPr lang="zh-CN" altLang="en-US" sz="2000">
              <a:latin typeface="+mn-ea"/>
              <a:ea typeface="+mn-ea"/>
              <a:cs typeface="+mn-ea"/>
              <a:sym typeface="微软雅黑" panose="020B0503020204020204" pitchFamily="34" charset="-122"/>
            </a:endParaRPr>
          </a:p>
          <a:p>
            <a:pPr marL="342900" lvl="0" indent="-342900" algn="just" eaLnBrk="1" latinLnBrk="0" hangingPunct="1">
              <a:lnSpc>
                <a:spcPct val="150000"/>
              </a:lnSpc>
              <a:spcBef>
                <a:spcPct val="0"/>
              </a:spcBef>
              <a:buClrTx/>
              <a:buSzPct val="100000"/>
              <a:buFont typeface="Times New Roman" panose="02020603050405020304" charset="0"/>
              <a:buChar char="•"/>
            </a:pPr>
            <a:r>
              <a:rPr lang="zh-CN" altLang="en-US" sz="2000" b="1">
                <a:latin typeface="+mn-ea"/>
                <a:ea typeface="+mn-ea"/>
                <a:cs typeface="+mn-ea"/>
                <a:sym typeface="微软雅黑" panose="020B0503020204020204" pitchFamily="34" charset="-122"/>
              </a:rPr>
              <a:t>要保障国家粮食安全</a:t>
            </a:r>
            <a:r>
              <a:rPr lang="zh-CN" altLang="en-US" sz="2000">
                <a:latin typeface="+mn-ea"/>
                <a:ea typeface="+mn-ea"/>
                <a:cs typeface="+mn-ea"/>
                <a:sym typeface="微软雅黑" panose="020B0503020204020204" pitchFamily="34" charset="-122"/>
              </a:rPr>
              <a:t>，提高农业质量效益和竞争力，实施乡村建设行动，深化农村改革，实现巩固拓展脱贫攻坚成果同乡村振兴有效衔接。</a:t>
            </a:r>
            <a:endParaRPr lang="zh-CN" altLang="en-US" sz="2000">
              <a:latin typeface="+mn-ea"/>
              <a:ea typeface="+mn-ea"/>
              <a:cs typeface="+mn-ea"/>
              <a:sym typeface="微软雅黑" panose="020B0503020204020204" pitchFamily="34" charset="-122"/>
            </a:endParaRPr>
          </a:p>
        </p:txBody>
      </p:sp>
      <p:pic>
        <p:nvPicPr>
          <p:cNvPr id="45062" name="图片 45061" descr="d:\Users\DELL\Desktop\摄图网_401762291_大米（企业商用）.png摄图网_401762291_大米（企业商用）"/>
          <p:cNvPicPr>
            <a:picLocks noChangeAspect="1"/>
          </p:cNvPicPr>
          <p:nvPr/>
        </p:nvPicPr>
        <p:blipFill>
          <a:blip r:embed="rId1"/>
          <a:stretch>
            <a:fillRect/>
          </a:stretch>
        </p:blipFill>
        <p:spPr>
          <a:xfrm>
            <a:off x="469900" y="3070225"/>
            <a:ext cx="4659313" cy="3105150"/>
          </a:xfrm>
          <a:prstGeom prst="rect">
            <a:avLst/>
          </a:prstGeom>
          <a:noFill/>
          <a:ln w="9525">
            <a:noFill/>
          </a:ln>
        </p:spPr>
      </p:pic>
      <p:sp>
        <p:nvSpPr>
          <p:cNvPr id="45063" name="文本框 45062"/>
          <p:cNvSpPr txBox="1"/>
          <p:nvPr/>
        </p:nvSpPr>
        <p:spPr>
          <a:xfrm>
            <a:off x="4799013" y="1642745"/>
            <a:ext cx="6608762" cy="46037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t>5.</a:t>
            </a:r>
            <a:r>
              <a:rPr lang="zh-CN" altLang="en-US" sz="2400" b="1"/>
              <a:t>优先发展农业农村，全面推进乡村振兴。</a:t>
            </a:r>
            <a:endParaRPr lang="zh-CN" altLang="en-US" sz="2400" b="1"/>
          </a:p>
        </p:txBody>
      </p:sp>
      <p:sp>
        <p:nvSpPr>
          <p:cNvPr id="45064" name="文本框 45063"/>
          <p:cNvSpPr txBox="1"/>
          <p:nvPr/>
        </p:nvSpPr>
        <p:spPr>
          <a:xfrm>
            <a:off x="1243330" y="396875"/>
            <a:ext cx="6758305" cy="1076325"/>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五、全会提出</a:t>
            </a:r>
            <a:r>
              <a:rPr lang="en-US" altLang="zh-CN" b="1">
                <a:solidFill>
                  <a:srgbClr val="C00000"/>
                </a:solidFill>
                <a:sym typeface="微软雅黑" panose="020B0503020204020204" pitchFamily="34" charset="-122"/>
              </a:rPr>
              <a:t>12</a:t>
            </a:r>
            <a:r>
              <a:rPr lang="zh-CN" altLang="en-US" b="1">
                <a:solidFill>
                  <a:srgbClr val="C00000"/>
                </a:solidFill>
                <a:sym typeface="微软雅黑" panose="020B0503020204020204" pitchFamily="34" charset="-122"/>
              </a:rPr>
              <a:t>项重要举措</a:t>
            </a:r>
            <a:endParaRPr lang="zh-CN" altLang="en-US" b="1">
              <a:solidFill>
                <a:srgbClr val="C00000"/>
              </a:solidFill>
              <a:sym typeface="微软雅黑" panose="020B0503020204020204" pitchFamily="34" charset="-122"/>
            </a:endParaRPr>
          </a:p>
          <a:p>
            <a:pPr marL="0" lvl="0" indent="0" eaLnBrk="1" latinLnBrk="0" hangingPunct="1">
              <a:lnSpc>
                <a:spcPct val="100000"/>
              </a:lnSpc>
              <a:spcBef>
                <a:spcPct val="0"/>
              </a:spcBef>
              <a:buNone/>
            </a:pPr>
            <a:r>
              <a:rPr lang="en-US" altLang="zh-CN" b="1">
                <a:solidFill>
                  <a:srgbClr val="C00000"/>
                </a:solidFill>
                <a:sym typeface="微软雅黑" panose="020B0503020204020204" pitchFamily="34" charset="-122"/>
              </a:rPr>
              <a:t>               “</a:t>
            </a:r>
            <a:r>
              <a:rPr lang="zh-CN" altLang="en-US" b="1">
                <a:solidFill>
                  <a:srgbClr val="C00000"/>
                </a:solidFill>
                <a:sym typeface="微软雅黑" panose="020B0503020204020204" pitchFamily="34" charset="-122"/>
              </a:rPr>
              <a:t>十四五”时期的工作要求</a:t>
            </a:r>
            <a:endParaRPr lang="zh-CN" altLang="en-US" b="1">
              <a:solidFill>
                <a:srgbClr val="C00000"/>
              </a:solidFill>
              <a:sym typeface="微软雅黑" panose="020B0503020204020204" pitchFamily="34" charset="-122"/>
            </a:endParaRPr>
          </a:p>
        </p:txBody>
      </p:sp>
      <p:pic>
        <p:nvPicPr>
          <p:cNvPr id="45065" name="图片 45064" descr="2234907611604126025507.png"/>
          <p:cNvPicPr>
            <a:picLocks noChangeAspect="1"/>
          </p:cNvPicPr>
          <p:nvPr/>
        </p:nvPicPr>
        <p:blipFill>
          <a:blip r:embed="rId2"/>
          <a:stretch>
            <a:fillRect/>
          </a:stretch>
        </p:blipFill>
        <p:spPr>
          <a:xfrm>
            <a:off x="195263" y="6102350"/>
            <a:ext cx="2017712" cy="606425"/>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5062"/>
                                        </p:tgtEl>
                                        <p:attrNameLst>
                                          <p:attrName>style.visibility</p:attrName>
                                        </p:attrNameLst>
                                      </p:cBhvr>
                                      <p:to>
                                        <p:strVal val="visible"/>
                                      </p:to>
                                    </p:set>
                                    <p:animEffect transition="in" filter="fade">
                                      <p:cBhvr>
                                        <p:cTn id="7" dur="1000"/>
                                        <p:tgtEl>
                                          <p:spTgt spid="45062"/>
                                        </p:tgtEl>
                                      </p:cBhvr>
                                    </p:animEffect>
                                    <p:anim calcmode="lin" valueType="num">
                                      <p:cBhvr additive="base">
                                        <p:cTn id="8" dur="1000" fill="hold"/>
                                        <p:tgtEl>
                                          <p:spTgt spid="45062"/>
                                        </p:tgtEl>
                                        <p:attrNameLst>
                                          <p:attrName>ppt_x</p:attrName>
                                        </p:attrNameLst>
                                      </p:cBhvr>
                                      <p:tavLst>
                                        <p:tav tm="0">
                                          <p:val>
                                            <p:strVal val="#ppt_x"/>
                                          </p:val>
                                        </p:tav>
                                        <p:tav tm="100000">
                                          <p:val>
                                            <p:strVal val="#ppt_x"/>
                                          </p:val>
                                        </p:tav>
                                      </p:tavLst>
                                    </p:anim>
                                    <p:anim calcmode="lin" valueType="num">
                                      <p:cBhvr additive="base">
                                        <p:cTn id="9" dur="1000" fill="hold"/>
                                        <p:tgtEl>
                                          <p:spTgt spid="4506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45058"/>
                                        </p:tgtEl>
                                        <p:attrNameLst>
                                          <p:attrName>style.visibility</p:attrName>
                                        </p:attrNameLst>
                                      </p:cBhvr>
                                      <p:to>
                                        <p:strVal val="visible"/>
                                      </p:to>
                                    </p:set>
                                    <p:animEffect transition="in" filter="wipe(right)">
                                      <p:cBhvr>
                                        <p:cTn id="13" dur="500"/>
                                        <p:tgtEl>
                                          <p:spTgt spid="45058"/>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45061"/>
                                        </p:tgtEl>
                                        <p:attrNameLst>
                                          <p:attrName>style.visibility</p:attrName>
                                        </p:attrNameLst>
                                      </p:cBhvr>
                                      <p:to>
                                        <p:strVal val="visible"/>
                                      </p:to>
                                    </p:set>
                                    <p:animEffect transition="in" filter="fade">
                                      <p:cBhvr>
                                        <p:cTn id="17" dur="500"/>
                                        <p:tgtEl>
                                          <p:spTgt spid="45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任意多边形 46081"/>
          <p:cNvSpPr/>
          <p:nvPr/>
        </p:nvSpPr>
        <p:spPr>
          <a:xfrm>
            <a:off x="3755390" y="1456690"/>
            <a:ext cx="528638" cy="530225"/>
          </a:xfrm>
          <a:custGeom>
            <a:avLst/>
            <a:gdLst/>
            <a:ahLst/>
            <a:cxnLst/>
            <a:pathLst>
              <a:path w="832" h="835">
                <a:moveTo>
                  <a:pt x="0" y="0"/>
                </a:moveTo>
                <a:lnTo>
                  <a:pt x="832" y="0"/>
                </a:lnTo>
                <a:lnTo>
                  <a:pt x="832" y="264"/>
                </a:lnTo>
                <a:lnTo>
                  <a:pt x="252" y="264"/>
                </a:lnTo>
                <a:lnTo>
                  <a:pt x="252" y="835"/>
                </a:lnTo>
                <a:lnTo>
                  <a:pt x="0" y="835"/>
                </a:lnTo>
                <a:lnTo>
                  <a:pt x="0" y="0"/>
                </a:lnTo>
                <a:lnTo>
                  <a:pt x="0" y="0"/>
                </a:lnTo>
                <a:close/>
              </a:path>
            </a:pathLst>
          </a:custGeom>
          <a:solidFill>
            <a:srgbClr val="C00000"/>
          </a:solidFill>
          <a:ln w="9525">
            <a:noFill/>
          </a:ln>
        </p:spPr>
        <p:txBody>
          <a:bodyPr/>
          <a:p>
            <a:endParaRPr lang="zh-CN" altLang="en-US"/>
          </a:p>
        </p:txBody>
      </p:sp>
      <p:sp>
        <p:nvSpPr>
          <p:cNvPr id="46083" name="任意多边形 46082"/>
          <p:cNvSpPr/>
          <p:nvPr/>
        </p:nvSpPr>
        <p:spPr>
          <a:xfrm flipH="1" flipV="1">
            <a:off x="10398760" y="5013643"/>
            <a:ext cx="528638" cy="530225"/>
          </a:xfrm>
          <a:custGeom>
            <a:avLst/>
            <a:gdLst/>
            <a:ahLst/>
            <a:cxnLst/>
            <a:pathLst>
              <a:path w="832" h="834">
                <a:moveTo>
                  <a:pt x="0" y="0"/>
                </a:moveTo>
                <a:lnTo>
                  <a:pt x="832" y="0"/>
                </a:lnTo>
                <a:lnTo>
                  <a:pt x="832" y="264"/>
                </a:lnTo>
                <a:lnTo>
                  <a:pt x="252" y="264"/>
                </a:lnTo>
                <a:lnTo>
                  <a:pt x="252" y="834"/>
                </a:lnTo>
                <a:lnTo>
                  <a:pt x="0" y="834"/>
                </a:lnTo>
                <a:lnTo>
                  <a:pt x="0" y="0"/>
                </a:lnTo>
                <a:lnTo>
                  <a:pt x="0" y="0"/>
                </a:lnTo>
                <a:close/>
              </a:path>
            </a:pathLst>
          </a:custGeom>
          <a:solidFill>
            <a:srgbClr val="C00000"/>
          </a:solidFill>
          <a:ln w="9525">
            <a:noFill/>
          </a:ln>
        </p:spPr>
        <p:txBody>
          <a:bodyPr/>
          <a:p>
            <a:endParaRPr lang="zh-CN" altLang="en-US"/>
          </a:p>
        </p:txBody>
      </p:sp>
      <p:sp>
        <p:nvSpPr>
          <p:cNvPr id="46084" name="矩形 46083"/>
          <p:cNvSpPr/>
          <p:nvPr/>
        </p:nvSpPr>
        <p:spPr>
          <a:xfrm>
            <a:off x="4705350" y="3155950"/>
            <a:ext cx="7080250" cy="867410"/>
          </a:xfrm>
          <a:prstGeom prst="rect">
            <a:avLst/>
          </a:prstGeom>
          <a:noFill/>
          <a:ln w="9525">
            <a:noFill/>
          </a:ln>
        </p:spPr>
        <p:txBody>
          <a:bodyPr wrap="square"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30000"/>
              </a:lnSpc>
              <a:spcBef>
                <a:spcPct val="0"/>
              </a:spcBef>
              <a:buNone/>
            </a:pPr>
            <a:r>
              <a:rPr lang="zh-CN" altLang="en-US" sz="2000">
                <a:latin typeface="+mn-ea"/>
                <a:ea typeface="+mn-ea"/>
                <a:sym typeface="微软雅黑" panose="020B0503020204020204" pitchFamily="34" charset="-122"/>
              </a:rPr>
              <a:t>健全区域协调发展体制机制，完善新型城镇化战略，构建高质</a:t>
            </a:r>
            <a:endParaRPr lang="zh-CN" altLang="en-US" sz="2000">
              <a:latin typeface="+mn-ea"/>
              <a:ea typeface="+mn-ea"/>
              <a:sym typeface="微软雅黑" panose="020B0503020204020204" pitchFamily="34" charset="-122"/>
            </a:endParaRPr>
          </a:p>
          <a:p>
            <a:pPr marL="0" lvl="0" indent="0" eaLnBrk="1" latinLnBrk="0" hangingPunct="1">
              <a:lnSpc>
                <a:spcPct val="130000"/>
              </a:lnSpc>
              <a:spcBef>
                <a:spcPct val="0"/>
              </a:spcBef>
              <a:buNone/>
            </a:pPr>
            <a:r>
              <a:rPr lang="zh-CN" altLang="en-US" sz="2000">
                <a:latin typeface="+mn-ea"/>
                <a:ea typeface="+mn-ea"/>
                <a:sym typeface="微软雅黑" panose="020B0503020204020204" pitchFamily="34" charset="-122"/>
              </a:rPr>
              <a:t>量发展的国土空间布局和支撑体系。</a:t>
            </a:r>
            <a:endParaRPr lang="zh-CN" altLang="en-US" sz="2000">
              <a:latin typeface="+mn-ea"/>
              <a:ea typeface="+mn-ea"/>
              <a:sym typeface="微软雅黑" panose="020B0503020204020204" pitchFamily="34" charset="-122"/>
            </a:endParaRPr>
          </a:p>
        </p:txBody>
      </p:sp>
      <p:sp>
        <p:nvSpPr>
          <p:cNvPr id="46085" name="矩形 46084"/>
          <p:cNvSpPr/>
          <p:nvPr/>
        </p:nvSpPr>
        <p:spPr>
          <a:xfrm>
            <a:off x="4651375" y="2603500"/>
            <a:ext cx="6993890" cy="374650"/>
          </a:xfrm>
          <a:prstGeom prst="rect">
            <a:avLst/>
          </a:prstGeom>
          <a:noFill/>
          <a:ln w="9525">
            <a:noFill/>
          </a:ln>
        </p:spPr>
        <p:txBody>
          <a:bodyPr wrap="none"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sz="2000" b="1">
                <a:solidFill>
                  <a:srgbClr val="C00000"/>
                </a:solidFill>
                <a:sym typeface="微软雅黑" panose="020B0503020204020204" pitchFamily="34" charset="-122"/>
              </a:rPr>
              <a:t>坚持实施区域重大战略、区域协调发展战略、主体功能区战略</a:t>
            </a:r>
            <a:endParaRPr lang="zh-CN" altLang="en-US" sz="2000" b="1">
              <a:solidFill>
                <a:srgbClr val="C00000"/>
              </a:solidFill>
              <a:sym typeface="微软雅黑" panose="020B0503020204020204" pitchFamily="34" charset="-122"/>
            </a:endParaRPr>
          </a:p>
        </p:txBody>
      </p:sp>
      <p:sp>
        <p:nvSpPr>
          <p:cNvPr id="46086" name="矩形 46085"/>
          <p:cNvSpPr/>
          <p:nvPr/>
        </p:nvSpPr>
        <p:spPr>
          <a:xfrm>
            <a:off x="4779963" y="3065463"/>
            <a:ext cx="600075" cy="39687"/>
          </a:xfrm>
          <a:prstGeom prst="rect">
            <a:avLst/>
          </a:prstGeom>
          <a:solidFill>
            <a:srgbClr val="C00000"/>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46087" name="矩形 46086"/>
          <p:cNvSpPr/>
          <p:nvPr/>
        </p:nvSpPr>
        <p:spPr>
          <a:xfrm>
            <a:off x="5395913" y="3065463"/>
            <a:ext cx="1214437" cy="39687"/>
          </a:xfrm>
          <a:prstGeom prst="rect">
            <a:avLst/>
          </a:prstGeom>
          <a:solidFill>
            <a:srgbClr val="BFBFBF"/>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46088" name="矩形 46087"/>
          <p:cNvSpPr/>
          <p:nvPr/>
        </p:nvSpPr>
        <p:spPr>
          <a:xfrm>
            <a:off x="4688205" y="4841875"/>
            <a:ext cx="6388100" cy="374650"/>
          </a:xfrm>
          <a:prstGeom prst="rect">
            <a:avLst/>
          </a:prstGeom>
          <a:noFill/>
          <a:ln w="9525">
            <a:noFill/>
          </a:ln>
        </p:spPr>
        <p:txBody>
          <a:bodyPr wrap="square"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sz="2000">
                <a:latin typeface="+mn-ea"/>
                <a:ea typeface="+mn-ea"/>
                <a:sym typeface="微软雅黑" panose="020B0503020204020204" pitchFamily="34" charset="-122"/>
              </a:rPr>
              <a:t>推动区域协调发展，推进以人为核心的新型城镇化</a:t>
            </a:r>
            <a:r>
              <a:rPr lang="zh-CN" altLang="en-US" sz="1800">
                <a:latin typeface="华文细黑" panose="02010600040101010101" pitchFamily="2" charset="-122"/>
                <a:ea typeface="华文细黑" panose="02010600040101010101" pitchFamily="2" charset="-122"/>
                <a:sym typeface="微软雅黑" panose="020B0503020204020204" pitchFamily="34" charset="-122"/>
              </a:rPr>
              <a:t>。</a:t>
            </a:r>
            <a:endParaRPr lang="zh-CN" altLang="en-US" sz="1800">
              <a:latin typeface="华文细黑" panose="02010600040101010101" pitchFamily="2" charset="-122"/>
              <a:ea typeface="华文细黑" panose="02010600040101010101" pitchFamily="2" charset="-122"/>
              <a:sym typeface="微软雅黑" panose="020B0503020204020204" pitchFamily="34" charset="-122"/>
            </a:endParaRPr>
          </a:p>
        </p:txBody>
      </p:sp>
      <p:sp>
        <p:nvSpPr>
          <p:cNvPr id="46089" name="矩形 46088"/>
          <p:cNvSpPr/>
          <p:nvPr/>
        </p:nvSpPr>
        <p:spPr>
          <a:xfrm>
            <a:off x="4705350" y="4291013"/>
            <a:ext cx="3336290" cy="344170"/>
          </a:xfrm>
          <a:prstGeom prst="rect">
            <a:avLst/>
          </a:prstGeom>
          <a:noFill/>
          <a:ln w="9525">
            <a:noFill/>
          </a:ln>
        </p:spPr>
        <p:txBody>
          <a:bodyPr wrap="none"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sz="2000" b="1">
                <a:solidFill>
                  <a:srgbClr val="C00000"/>
                </a:solidFill>
                <a:sym typeface="微软雅黑" panose="020B0503020204020204" pitchFamily="34" charset="-122"/>
              </a:rPr>
              <a:t>要构建国土空间开发保护新格局</a:t>
            </a:r>
            <a:endParaRPr lang="zh-CN" altLang="en-US" sz="2000" b="1">
              <a:solidFill>
                <a:srgbClr val="C00000"/>
              </a:solidFill>
              <a:sym typeface="微软雅黑" panose="020B0503020204020204" pitchFamily="34" charset="-122"/>
            </a:endParaRPr>
          </a:p>
        </p:txBody>
      </p:sp>
      <p:sp>
        <p:nvSpPr>
          <p:cNvPr id="46090" name="矩形 46089"/>
          <p:cNvSpPr/>
          <p:nvPr/>
        </p:nvSpPr>
        <p:spPr>
          <a:xfrm>
            <a:off x="4764088" y="4751388"/>
            <a:ext cx="600075" cy="41275"/>
          </a:xfrm>
          <a:prstGeom prst="rect">
            <a:avLst/>
          </a:prstGeom>
          <a:solidFill>
            <a:srgbClr val="C00000"/>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46091" name="矩形 46090"/>
          <p:cNvSpPr/>
          <p:nvPr/>
        </p:nvSpPr>
        <p:spPr>
          <a:xfrm>
            <a:off x="5378450" y="4751388"/>
            <a:ext cx="1216025" cy="41275"/>
          </a:xfrm>
          <a:prstGeom prst="rect">
            <a:avLst/>
          </a:prstGeom>
          <a:solidFill>
            <a:srgbClr val="BFBFBF"/>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pic>
        <p:nvPicPr>
          <p:cNvPr id="46092" name="图片 46091" descr="d:\Users\DELL\Desktop\摄图网_400645763_城市手绘元素插画（企业商用）.png摄图网_400645763_城市手绘元素插画（企业商用）"/>
          <p:cNvPicPr>
            <a:picLocks noChangeAspect="1"/>
          </p:cNvPicPr>
          <p:nvPr/>
        </p:nvPicPr>
        <p:blipFill>
          <a:blip r:embed="rId1"/>
          <a:stretch>
            <a:fillRect/>
          </a:stretch>
        </p:blipFill>
        <p:spPr>
          <a:xfrm>
            <a:off x="-619125" y="2670175"/>
            <a:ext cx="5997575" cy="3584575"/>
          </a:xfrm>
          <a:prstGeom prst="rect">
            <a:avLst/>
          </a:prstGeom>
          <a:noFill/>
          <a:ln w="9525">
            <a:noFill/>
          </a:ln>
        </p:spPr>
      </p:pic>
      <p:sp>
        <p:nvSpPr>
          <p:cNvPr id="46093" name="文本框 46092"/>
          <p:cNvSpPr txBox="1"/>
          <p:nvPr/>
        </p:nvSpPr>
        <p:spPr>
          <a:xfrm>
            <a:off x="4094480" y="1609725"/>
            <a:ext cx="7691120" cy="460375"/>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t>6.</a:t>
            </a:r>
            <a:r>
              <a:rPr lang="zh-CN" altLang="en-US" sz="2400" b="1"/>
              <a:t>优化国土空间布局，推进区域协调发展和新型城镇化。</a:t>
            </a:r>
            <a:endParaRPr lang="zh-CN" altLang="en-US" sz="2400" b="1"/>
          </a:p>
        </p:txBody>
      </p:sp>
      <p:sp>
        <p:nvSpPr>
          <p:cNvPr id="46094" name="文本框 46093"/>
          <p:cNvSpPr txBox="1"/>
          <p:nvPr/>
        </p:nvSpPr>
        <p:spPr>
          <a:xfrm>
            <a:off x="1045210" y="380365"/>
            <a:ext cx="6613525" cy="1076325"/>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五、全会提出</a:t>
            </a:r>
            <a:r>
              <a:rPr lang="en-US" altLang="zh-CN" b="1">
                <a:solidFill>
                  <a:srgbClr val="C00000"/>
                </a:solidFill>
                <a:sym typeface="微软雅黑" panose="020B0503020204020204" pitchFamily="34" charset="-122"/>
              </a:rPr>
              <a:t>12</a:t>
            </a:r>
            <a:r>
              <a:rPr lang="zh-CN" altLang="en-US" b="1">
                <a:solidFill>
                  <a:srgbClr val="C00000"/>
                </a:solidFill>
                <a:sym typeface="微软雅黑" panose="020B0503020204020204" pitchFamily="34" charset="-122"/>
              </a:rPr>
              <a:t>项重要举措</a:t>
            </a:r>
            <a:endParaRPr lang="zh-CN" altLang="en-US" b="1">
              <a:solidFill>
                <a:srgbClr val="C00000"/>
              </a:solidFill>
              <a:sym typeface="微软雅黑" panose="020B0503020204020204" pitchFamily="34" charset="-122"/>
            </a:endParaRPr>
          </a:p>
          <a:p>
            <a:pPr marL="0" lvl="0" indent="0" eaLnBrk="1" latinLnBrk="0" hangingPunct="1">
              <a:lnSpc>
                <a:spcPct val="100000"/>
              </a:lnSpc>
              <a:spcBef>
                <a:spcPct val="0"/>
              </a:spcBef>
              <a:buNone/>
            </a:pPr>
            <a:r>
              <a:rPr lang="en-US" altLang="zh-CN" b="1">
                <a:solidFill>
                  <a:srgbClr val="C00000"/>
                </a:solidFill>
                <a:sym typeface="微软雅黑" panose="020B0503020204020204" pitchFamily="34" charset="-122"/>
              </a:rPr>
              <a:t>              “</a:t>
            </a:r>
            <a:r>
              <a:rPr lang="zh-CN" altLang="en-US" b="1">
                <a:solidFill>
                  <a:srgbClr val="C00000"/>
                </a:solidFill>
                <a:sym typeface="微软雅黑" panose="020B0503020204020204" pitchFamily="34" charset="-122"/>
              </a:rPr>
              <a:t>十四五”时期的工作要求</a:t>
            </a:r>
            <a:endParaRPr lang="zh-CN" altLang="en-US" b="1">
              <a:solidFill>
                <a:srgbClr val="C00000"/>
              </a:solidFill>
              <a:sym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6092"/>
                                        </p:tgtEl>
                                        <p:attrNameLst>
                                          <p:attrName>style.visibility</p:attrName>
                                        </p:attrNameLst>
                                      </p:cBhvr>
                                      <p:to>
                                        <p:strVal val="visible"/>
                                      </p:to>
                                    </p:set>
                                    <p:animEffect transition="in" filter="fade">
                                      <p:cBhvr>
                                        <p:cTn id="7" dur="1000"/>
                                        <p:tgtEl>
                                          <p:spTgt spid="46092"/>
                                        </p:tgtEl>
                                      </p:cBhvr>
                                    </p:animEffect>
                                    <p:anim calcmode="lin" valueType="num">
                                      <p:cBhvr additive="base">
                                        <p:cTn id="8" dur="1000" fill="hold"/>
                                        <p:tgtEl>
                                          <p:spTgt spid="46092"/>
                                        </p:tgtEl>
                                        <p:attrNameLst>
                                          <p:attrName>ppt_x</p:attrName>
                                        </p:attrNameLst>
                                      </p:cBhvr>
                                      <p:tavLst>
                                        <p:tav tm="0">
                                          <p:val>
                                            <p:strVal val="#ppt_x"/>
                                          </p:val>
                                        </p:tav>
                                        <p:tav tm="100000">
                                          <p:val>
                                            <p:strVal val="#ppt_x"/>
                                          </p:val>
                                        </p:tav>
                                      </p:tavLst>
                                    </p:anim>
                                    <p:anim calcmode="lin" valueType="num">
                                      <p:cBhvr additive="base">
                                        <p:cTn id="9" dur="1000" fill="hold"/>
                                        <p:tgtEl>
                                          <p:spTgt spid="4609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46082"/>
                                        </p:tgtEl>
                                        <p:attrNameLst>
                                          <p:attrName>style.visibility</p:attrName>
                                        </p:attrNameLst>
                                      </p:cBhvr>
                                      <p:to>
                                        <p:strVal val="visible"/>
                                      </p:to>
                                    </p:set>
                                  </p:childTnLst>
                                </p:cTn>
                              </p:par>
                              <p:par>
                                <p:cTn id="13" presetID="35" presetClass="path" presetSubtype="0" accel="50000" decel="50000" fill="hold" grpId="1" nodeType="withEffect">
                                  <p:stCondLst>
                                    <p:cond delay="0"/>
                                  </p:stCondLst>
                                  <p:childTnLst>
                                    <p:animMotion origin="layout" path="M -0.352448 -0.167500 L -0.056563 -0.016204 " pathEditMode="relative" rAng="0" ptsTypes="">
                                      <p:cBhvr>
                                        <p:cTn id="14" dur="500" fill="hold"/>
                                        <p:tgtEl>
                                          <p:spTgt spid="46082"/>
                                        </p:tgtEl>
                                        <p:attrNameLst>
                                          <p:attrName>ppt_x</p:attrName>
                                          <p:attrName>ppt_y</p:attrName>
                                        </p:attrNameLst>
                                      </p:cBhvr>
                                      <p:rCtr x="148" y="76"/>
                                    </p:animMotion>
                                  </p:childTnLst>
                                </p:cTn>
                              </p:par>
                              <p:par>
                                <p:cTn id="15" presetID="1" presetClass="entr" presetSubtype="0" fill="hold" grpId="0" nodeType="withEffect">
                                  <p:stCondLst>
                                    <p:cond delay="0"/>
                                  </p:stCondLst>
                                  <p:childTnLst>
                                    <p:set>
                                      <p:cBhvr>
                                        <p:cTn id="16" dur="1" fill="hold">
                                          <p:stCondLst>
                                            <p:cond delay="0"/>
                                          </p:stCondLst>
                                        </p:cTn>
                                        <p:tgtEl>
                                          <p:spTgt spid="46083"/>
                                        </p:tgtEl>
                                        <p:attrNameLst>
                                          <p:attrName>style.visibility</p:attrName>
                                        </p:attrNameLst>
                                      </p:cBhvr>
                                      <p:to>
                                        <p:strVal val="visible"/>
                                      </p:to>
                                    </p:set>
                                  </p:childTnLst>
                                </p:cTn>
                              </p:par>
                              <p:par>
                                <p:cTn id="17" presetID="35" presetClass="path" presetSubtype="0" accel="50000" decel="50000" fill="hold" grpId="1" nodeType="withEffect">
                                  <p:stCondLst>
                                    <p:cond delay="0"/>
                                  </p:stCondLst>
                                  <p:childTnLst>
                                    <p:animMotion origin="layout" path="M 0.097240 0.189722 L 0.011771 0.023519 " pathEditMode="relative" rAng="0" ptsTypes="">
                                      <p:cBhvr>
                                        <p:cTn id="18" dur="500" fill="hold"/>
                                        <p:tgtEl>
                                          <p:spTgt spid="46083"/>
                                        </p:tgtEl>
                                        <p:attrNameLst>
                                          <p:attrName>ppt_x</p:attrName>
                                          <p:attrName>ppt_y</p:attrName>
                                        </p:attrNameLst>
                                      </p:cBhvr>
                                      <p:rCtr x="-24" y="-93"/>
                                    </p:animMotion>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46085"/>
                                        </p:tgtEl>
                                        <p:attrNameLst>
                                          <p:attrName>style.visibility</p:attrName>
                                        </p:attrNameLst>
                                      </p:cBhvr>
                                      <p:to>
                                        <p:strVal val="visible"/>
                                      </p:to>
                                    </p:set>
                                    <p:animEffect transition="in" filter="wipe(left)">
                                      <p:cBhvr>
                                        <p:cTn id="22" dur="500"/>
                                        <p:tgtEl>
                                          <p:spTgt spid="46085"/>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46086"/>
                                        </p:tgtEl>
                                        <p:attrNameLst>
                                          <p:attrName>style.visibility</p:attrName>
                                        </p:attrNameLst>
                                      </p:cBhvr>
                                      <p:to>
                                        <p:strVal val="visible"/>
                                      </p:to>
                                    </p:set>
                                    <p:animEffect transition="in" filter="wipe(left)">
                                      <p:cBhvr>
                                        <p:cTn id="26" dur="500"/>
                                        <p:tgtEl>
                                          <p:spTgt spid="46086"/>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46087"/>
                                        </p:tgtEl>
                                        <p:attrNameLst>
                                          <p:attrName>style.visibility</p:attrName>
                                        </p:attrNameLst>
                                      </p:cBhvr>
                                      <p:to>
                                        <p:strVal val="visible"/>
                                      </p:to>
                                    </p:set>
                                    <p:animEffect transition="in" filter="wipe(left)">
                                      <p:cBhvr>
                                        <p:cTn id="30" dur="750"/>
                                        <p:tgtEl>
                                          <p:spTgt spid="46087"/>
                                        </p:tgtEl>
                                      </p:cBhvr>
                                    </p:animEffect>
                                  </p:childTnLst>
                                </p:cTn>
                              </p:par>
                            </p:childTnLst>
                          </p:cTn>
                        </p:par>
                        <p:par>
                          <p:cTn id="31" fill="hold">
                            <p:stCondLst>
                              <p:cond delay="3000"/>
                            </p:stCondLst>
                            <p:childTnLst>
                              <p:par>
                                <p:cTn id="32" presetID="16" presetClass="entr" presetSubtype="21" fill="hold" grpId="0" nodeType="afterEffect">
                                  <p:stCondLst>
                                    <p:cond delay="0"/>
                                  </p:stCondLst>
                                  <p:childTnLst>
                                    <p:set>
                                      <p:cBhvr>
                                        <p:cTn id="33" dur="1" fill="hold">
                                          <p:stCondLst>
                                            <p:cond delay="0"/>
                                          </p:stCondLst>
                                        </p:cTn>
                                        <p:tgtEl>
                                          <p:spTgt spid="46084"/>
                                        </p:tgtEl>
                                        <p:attrNameLst>
                                          <p:attrName>style.visibility</p:attrName>
                                        </p:attrNameLst>
                                      </p:cBhvr>
                                      <p:to>
                                        <p:strVal val="visible"/>
                                      </p:to>
                                    </p:set>
                                    <p:animEffect transition="in" filter="barn(inVertical)">
                                      <p:cBhvr>
                                        <p:cTn id="34" dur="500"/>
                                        <p:tgtEl>
                                          <p:spTgt spid="46084"/>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46089"/>
                                        </p:tgtEl>
                                        <p:attrNameLst>
                                          <p:attrName>style.visibility</p:attrName>
                                        </p:attrNameLst>
                                      </p:cBhvr>
                                      <p:to>
                                        <p:strVal val="visible"/>
                                      </p:to>
                                    </p:set>
                                    <p:animEffect transition="in" filter="wipe(left)">
                                      <p:cBhvr>
                                        <p:cTn id="38" dur="500"/>
                                        <p:tgtEl>
                                          <p:spTgt spid="46089"/>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46090"/>
                                        </p:tgtEl>
                                        <p:attrNameLst>
                                          <p:attrName>style.visibility</p:attrName>
                                        </p:attrNameLst>
                                      </p:cBhvr>
                                      <p:to>
                                        <p:strVal val="visible"/>
                                      </p:to>
                                    </p:set>
                                    <p:animEffect transition="in" filter="wipe(left)">
                                      <p:cBhvr>
                                        <p:cTn id="42" dur="500"/>
                                        <p:tgtEl>
                                          <p:spTgt spid="46090"/>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46091"/>
                                        </p:tgtEl>
                                        <p:attrNameLst>
                                          <p:attrName>style.visibility</p:attrName>
                                        </p:attrNameLst>
                                      </p:cBhvr>
                                      <p:to>
                                        <p:strVal val="visible"/>
                                      </p:to>
                                    </p:set>
                                    <p:animEffect transition="in" filter="wipe(left)">
                                      <p:cBhvr>
                                        <p:cTn id="46" dur="750"/>
                                        <p:tgtEl>
                                          <p:spTgt spid="46091"/>
                                        </p:tgtEl>
                                      </p:cBhvr>
                                    </p:animEffect>
                                  </p:childTnLst>
                                </p:cTn>
                              </p:par>
                            </p:childTnLst>
                          </p:cTn>
                        </p:par>
                        <p:par>
                          <p:cTn id="47" fill="hold">
                            <p:stCondLst>
                              <p:cond delay="5500"/>
                            </p:stCondLst>
                            <p:childTnLst>
                              <p:par>
                                <p:cTn id="48" presetID="16" presetClass="entr" presetSubtype="21" fill="hold" grpId="0" nodeType="afterEffect">
                                  <p:stCondLst>
                                    <p:cond delay="0"/>
                                  </p:stCondLst>
                                  <p:childTnLst>
                                    <p:set>
                                      <p:cBhvr>
                                        <p:cTn id="49" dur="1" fill="hold">
                                          <p:stCondLst>
                                            <p:cond delay="0"/>
                                          </p:stCondLst>
                                        </p:cTn>
                                        <p:tgtEl>
                                          <p:spTgt spid="46088"/>
                                        </p:tgtEl>
                                        <p:attrNameLst>
                                          <p:attrName>style.visibility</p:attrName>
                                        </p:attrNameLst>
                                      </p:cBhvr>
                                      <p:to>
                                        <p:strVal val="visible"/>
                                      </p:to>
                                    </p:set>
                                    <p:animEffect transition="in" filter="barn(inVertical)">
                                      <p:cBhvr>
                                        <p:cTn id="50" dur="500"/>
                                        <p:tgtEl>
                                          <p:spTgt spid="460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5" grpId="0" animBg="1"/>
      <p:bldP spid="46086" grpId="0" bldLvl="0" animBg="1"/>
      <p:bldP spid="46087" grpId="0" bldLvl="0" animBg="1"/>
      <p:bldP spid="46084" grpId="0" animBg="1"/>
      <p:bldP spid="46089" grpId="0" animBg="1"/>
      <p:bldP spid="46090" grpId="0" bldLvl="0" animBg="1"/>
      <p:bldP spid="46091" grpId="0" bldLvl="0" animBg="1"/>
      <p:bldP spid="4608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7106" name="组合 47105"/>
          <p:cNvGrpSpPr/>
          <p:nvPr/>
        </p:nvGrpSpPr>
        <p:grpSpPr>
          <a:xfrm>
            <a:off x="833438" y="1676400"/>
            <a:ext cx="10512425" cy="4559300"/>
            <a:chOff x="525" y="1056"/>
            <a:chExt cx="6622" cy="2872"/>
          </a:xfrm>
        </p:grpSpPr>
        <p:sp>
          <p:nvSpPr>
            <p:cNvPr id="47107" name="矩形 47106"/>
            <p:cNvSpPr/>
            <p:nvPr/>
          </p:nvSpPr>
          <p:spPr>
            <a:xfrm>
              <a:off x="709" y="1212"/>
              <a:ext cx="2985" cy="2537"/>
            </a:xfrm>
            <a:prstGeom prst="rect">
              <a:avLst/>
            </a:prstGeom>
            <a:solidFill>
              <a:srgbClr val="C00000">
                <a:alpha val="3999"/>
              </a:srgbClr>
            </a:solidFill>
            <a:ln w="12700">
              <a:noFill/>
            </a:ln>
          </p:spPr>
          <p:txBody>
            <a:bodyPr anchor="ctr"/>
            <a:p>
              <a:pPr algn="ctr">
                <a:buSzPct val="100000"/>
              </a:pPr>
              <a:endParaRPr>
                <a:solidFill>
                  <a:srgbClr val="FFFFFF"/>
                </a:solidFill>
                <a:ea typeface="微软雅黑" panose="020B0503020204020204" pitchFamily="34" charset="-122"/>
                <a:sym typeface="+mn-lt"/>
              </a:endParaRPr>
            </a:p>
          </p:txBody>
        </p:sp>
        <p:grpSp>
          <p:nvGrpSpPr>
            <p:cNvPr id="47108" name="组合 47107"/>
            <p:cNvGrpSpPr/>
            <p:nvPr/>
          </p:nvGrpSpPr>
          <p:grpSpPr>
            <a:xfrm>
              <a:off x="3231" y="2759"/>
              <a:ext cx="3916" cy="1169"/>
              <a:chOff x="3231" y="2759"/>
              <a:chExt cx="3916" cy="1169"/>
            </a:xfrm>
          </p:grpSpPr>
          <p:sp>
            <p:nvSpPr>
              <p:cNvPr id="47109" name="直接连接符 47108"/>
              <p:cNvSpPr/>
              <p:nvPr/>
            </p:nvSpPr>
            <p:spPr>
              <a:xfrm>
                <a:off x="3231" y="3846"/>
                <a:ext cx="3916" cy="0"/>
              </a:xfrm>
              <a:prstGeom prst="line">
                <a:avLst/>
              </a:prstGeom>
              <a:ln w="12700" cap="flat" cmpd="sng">
                <a:solidFill>
                  <a:srgbClr val="A6A6A6"/>
                </a:solidFill>
                <a:prstDash val="solid"/>
                <a:headEnd type="none" w="med" len="med"/>
                <a:tailEnd type="none" w="med" len="med"/>
              </a:ln>
            </p:spPr>
          </p:sp>
          <p:sp>
            <p:nvSpPr>
              <p:cNvPr id="47110" name="直接连接符 47109"/>
              <p:cNvSpPr/>
              <p:nvPr/>
            </p:nvSpPr>
            <p:spPr>
              <a:xfrm>
                <a:off x="7096" y="2759"/>
                <a:ext cx="0" cy="1169"/>
              </a:xfrm>
              <a:prstGeom prst="line">
                <a:avLst/>
              </a:prstGeom>
              <a:ln w="12700" cap="flat" cmpd="sng">
                <a:solidFill>
                  <a:srgbClr val="A6A6A6"/>
                </a:solidFill>
                <a:prstDash val="solid"/>
                <a:headEnd type="none" w="med" len="med"/>
                <a:tailEnd type="none" w="med" len="med"/>
              </a:ln>
            </p:spPr>
          </p:sp>
        </p:grpSp>
        <p:grpSp>
          <p:nvGrpSpPr>
            <p:cNvPr id="47111" name="组合 47110"/>
            <p:cNvGrpSpPr/>
            <p:nvPr/>
          </p:nvGrpSpPr>
          <p:grpSpPr>
            <a:xfrm>
              <a:off x="525" y="1056"/>
              <a:ext cx="522" cy="335"/>
              <a:chOff x="525" y="1056"/>
              <a:chExt cx="522" cy="335"/>
            </a:xfrm>
          </p:grpSpPr>
          <p:sp>
            <p:nvSpPr>
              <p:cNvPr id="47112" name="直接连接符 47111"/>
              <p:cNvSpPr/>
              <p:nvPr/>
            </p:nvSpPr>
            <p:spPr>
              <a:xfrm flipH="1">
                <a:off x="525" y="1101"/>
                <a:ext cx="522" cy="0"/>
              </a:xfrm>
              <a:prstGeom prst="line">
                <a:avLst/>
              </a:prstGeom>
              <a:ln w="12700" cap="flat" cmpd="sng">
                <a:solidFill>
                  <a:srgbClr val="A6A6A6"/>
                </a:solidFill>
                <a:prstDash val="solid"/>
                <a:headEnd type="none" w="med" len="med"/>
                <a:tailEnd type="none" w="med" len="med"/>
              </a:ln>
            </p:spPr>
          </p:sp>
          <p:sp>
            <p:nvSpPr>
              <p:cNvPr id="47113" name="直接连接符 47112"/>
              <p:cNvSpPr/>
              <p:nvPr/>
            </p:nvSpPr>
            <p:spPr>
              <a:xfrm flipV="1">
                <a:off x="597" y="1056"/>
                <a:ext cx="0" cy="335"/>
              </a:xfrm>
              <a:prstGeom prst="line">
                <a:avLst/>
              </a:prstGeom>
              <a:ln w="12700" cap="flat" cmpd="sng">
                <a:solidFill>
                  <a:srgbClr val="A6A6A6"/>
                </a:solidFill>
                <a:prstDash val="solid"/>
                <a:headEnd type="none" w="med" len="med"/>
                <a:tailEnd type="none" w="med" len="med"/>
              </a:ln>
            </p:spPr>
          </p:sp>
        </p:grpSp>
        <p:sp>
          <p:nvSpPr>
            <p:cNvPr id="47114" name="矩形 47113"/>
            <p:cNvSpPr/>
            <p:nvPr/>
          </p:nvSpPr>
          <p:spPr>
            <a:xfrm>
              <a:off x="4018" y="1197"/>
              <a:ext cx="2985" cy="2538"/>
            </a:xfrm>
            <a:prstGeom prst="rect">
              <a:avLst/>
            </a:prstGeom>
            <a:solidFill>
              <a:srgbClr val="C00000">
                <a:alpha val="3999"/>
              </a:srgbClr>
            </a:solidFill>
            <a:ln w="12700">
              <a:noFill/>
            </a:ln>
          </p:spPr>
          <p:txBody>
            <a:bodyPr anchor="ctr"/>
            <a:p>
              <a:pPr algn="ctr">
                <a:buSzPct val="100000"/>
              </a:pPr>
              <a:endParaRPr>
                <a:solidFill>
                  <a:srgbClr val="FFFFFF"/>
                </a:solidFill>
                <a:ea typeface="微软雅黑" panose="020B0503020204020204" pitchFamily="34" charset="-122"/>
                <a:sym typeface="+mn-lt"/>
              </a:endParaRPr>
            </a:p>
          </p:txBody>
        </p:sp>
        <p:sp>
          <p:nvSpPr>
            <p:cNvPr id="47115" name="文本框 47114"/>
            <p:cNvSpPr txBox="1"/>
            <p:nvPr/>
          </p:nvSpPr>
          <p:spPr>
            <a:xfrm>
              <a:off x="4201" y="2893"/>
              <a:ext cx="2802" cy="582"/>
            </a:xfrm>
            <a:prstGeom prst="rect">
              <a:avLst/>
            </a:prstGeom>
            <a:noFill/>
            <a:ln w="9525">
              <a:noFill/>
            </a:ln>
          </p:spPr>
          <p:txBody>
            <a:bodyPr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50000"/>
                </a:lnSpc>
                <a:spcBef>
                  <a:spcPct val="0"/>
                </a:spcBef>
                <a:buNone/>
              </a:pPr>
              <a:r>
                <a:rPr lang="zh-CN" altLang="en-US" sz="2000">
                  <a:solidFill>
                    <a:srgbClr val="0D0D0D"/>
                  </a:solidFill>
                  <a:latin typeface="+mn-ea"/>
                  <a:ea typeface="+mn-ea"/>
                  <a:sym typeface="微软雅黑" panose="020B0503020204020204" pitchFamily="34" charset="-122"/>
                </a:rPr>
                <a:t>提升公共文化服务水平，健全现代文化产业体系。</a:t>
              </a:r>
              <a:endParaRPr lang="zh-CN" altLang="en-US" sz="2000">
                <a:solidFill>
                  <a:srgbClr val="0D0D0D"/>
                </a:solidFill>
                <a:latin typeface="+mn-ea"/>
                <a:ea typeface="+mn-ea"/>
                <a:sym typeface="微软雅黑" panose="020B0503020204020204" pitchFamily="34" charset="-122"/>
              </a:endParaRPr>
            </a:p>
          </p:txBody>
        </p:sp>
        <p:sp>
          <p:nvSpPr>
            <p:cNvPr id="47116" name="文本框 47115"/>
            <p:cNvSpPr txBox="1"/>
            <p:nvPr/>
          </p:nvSpPr>
          <p:spPr>
            <a:xfrm flipH="1">
              <a:off x="564" y="1467"/>
              <a:ext cx="3105" cy="194"/>
            </a:xfrm>
            <a:prstGeom prst="rect">
              <a:avLst/>
            </a:prstGeom>
            <a:noFill/>
            <a:ln w="9525">
              <a:noFill/>
            </a:ln>
          </p:spPr>
          <p:txBody>
            <a:bodyPr wrap="square" lIns="0" tIns="0" rIns="0" bIns="0">
              <a:spAutoFit/>
            </a:bodyPr>
            <a:p>
              <a:pPr>
                <a:buSzPct val="100000"/>
              </a:pPr>
              <a:r>
                <a:rPr lang="zh-CN" altLang="en-US" sz="2000" b="1">
                  <a:solidFill>
                    <a:srgbClr val="C00000"/>
                  </a:solidFill>
                  <a:ea typeface="微软雅黑" panose="020B0503020204020204" pitchFamily="34" charset="-122"/>
                  <a:sym typeface="+mn-lt"/>
                </a:rPr>
                <a:t>坚持马克思主义在意识形态领域的指导地</a:t>
              </a:r>
              <a:r>
                <a:rPr lang="zh-CN" altLang="en-US" b="1">
                  <a:solidFill>
                    <a:srgbClr val="C00000"/>
                  </a:solidFill>
                  <a:ea typeface="微软雅黑" panose="020B0503020204020204" pitchFamily="34" charset="-122"/>
                  <a:sym typeface="+mn-lt"/>
                </a:rPr>
                <a:t>位</a:t>
              </a:r>
              <a:endParaRPr lang="zh-CN" altLang="en-US" b="1">
                <a:solidFill>
                  <a:srgbClr val="C00000"/>
                </a:solidFill>
                <a:ea typeface="微软雅黑" panose="020B0503020204020204" pitchFamily="34" charset="-122"/>
                <a:sym typeface="+mn-lt"/>
              </a:endParaRPr>
            </a:p>
          </p:txBody>
        </p:sp>
        <p:sp>
          <p:nvSpPr>
            <p:cNvPr id="47117" name="直接连接符 47116"/>
            <p:cNvSpPr/>
            <p:nvPr/>
          </p:nvSpPr>
          <p:spPr>
            <a:xfrm>
              <a:off x="597" y="1720"/>
              <a:ext cx="647" cy="22"/>
            </a:xfrm>
            <a:prstGeom prst="line">
              <a:avLst/>
            </a:prstGeom>
            <a:ln w="41275" cap="flat" cmpd="sng">
              <a:solidFill>
                <a:srgbClr val="C00000"/>
              </a:solidFill>
              <a:prstDash val="solid"/>
              <a:headEnd type="none" w="med" len="med"/>
              <a:tailEnd type="none" w="med" len="med"/>
            </a:ln>
          </p:spPr>
        </p:sp>
        <p:sp>
          <p:nvSpPr>
            <p:cNvPr id="47118" name="矩形 47117"/>
            <p:cNvSpPr/>
            <p:nvPr/>
          </p:nvSpPr>
          <p:spPr>
            <a:xfrm>
              <a:off x="3697" y="1197"/>
              <a:ext cx="321" cy="2538"/>
            </a:xfrm>
            <a:prstGeom prst="rect">
              <a:avLst/>
            </a:prstGeom>
            <a:solidFill>
              <a:srgbClr val="C00000">
                <a:alpha val="75999"/>
              </a:srgbClr>
            </a:solidFill>
            <a:ln w="12700">
              <a:noFill/>
            </a:ln>
          </p:spPr>
          <p:txBody>
            <a:bodyPr anchor="ctr"/>
            <a:p>
              <a:pPr algn="ctr">
                <a:buSzPct val="100000"/>
              </a:pPr>
              <a:endParaRPr>
                <a:solidFill>
                  <a:srgbClr val="FFFFFF"/>
                </a:solidFill>
                <a:ea typeface="微软雅黑" panose="020B0503020204020204" pitchFamily="34" charset="-122"/>
                <a:sym typeface="+mn-lt"/>
              </a:endParaRPr>
            </a:p>
          </p:txBody>
        </p:sp>
        <p:sp>
          <p:nvSpPr>
            <p:cNvPr id="47119" name="矩形 47118"/>
            <p:cNvSpPr/>
            <p:nvPr/>
          </p:nvSpPr>
          <p:spPr>
            <a:xfrm>
              <a:off x="5545" y="3417"/>
              <a:ext cx="1458" cy="333"/>
            </a:xfrm>
            <a:prstGeom prst="rect">
              <a:avLst/>
            </a:prstGeom>
            <a:solidFill>
              <a:srgbClr val="C00000"/>
            </a:solidFill>
            <a:ln w="12700">
              <a:noFill/>
            </a:ln>
          </p:spPr>
          <p:txBody>
            <a:bodyPr anchor="ctr"/>
            <a:p>
              <a:pPr algn="ctr">
                <a:buSzPct val="100000"/>
              </a:pPr>
              <a:r>
                <a:rPr lang="zh-CN" altLang="en-US" b="1">
                  <a:solidFill>
                    <a:schemeClr val="bg1"/>
                  </a:solidFill>
                  <a:ea typeface="微软雅黑" panose="020B0503020204020204" pitchFamily="34" charset="-122"/>
                  <a:sym typeface="+mn-lt"/>
                </a:rPr>
                <a:t>要提高社会文明程度</a:t>
              </a:r>
              <a:endParaRPr lang="zh-CN" altLang="en-US" b="1">
                <a:solidFill>
                  <a:schemeClr val="bg1"/>
                </a:solidFill>
                <a:ea typeface="微软雅黑" panose="020B0503020204020204" pitchFamily="34" charset="-122"/>
                <a:sym typeface="+mn-lt"/>
              </a:endParaRPr>
            </a:p>
          </p:txBody>
        </p:sp>
        <p:sp>
          <p:nvSpPr>
            <p:cNvPr id="47120" name="文本框 47119"/>
            <p:cNvSpPr txBox="1"/>
            <p:nvPr/>
          </p:nvSpPr>
          <p:spPr>
            <a:xfrm>
              <a:off x="785" y="1965"/>
              <a:ext cx="3233" cy="1570"/>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50000"/>
                </a:lnSpc>
                <a:spcBef>
                  <a:spcPct val="0"/>
                </a:spcBef>
                <a:buNone/>
              </a:pPr>
              <a:r>
                <a:rPr lang="zh-CN" altLang="en-US" sz="1800">
                  <a:solidFill>
                    <a:srgbClr val="0D0D0D"/>
                  </a:solidFill>
                  <a:latin typeface="华文细黑" panose="02010600040101010101" pitchFamily="2" charset="-122"/>
                  <a:ea typeface="华文细黑" panose="02010600040101010101" pitchFamily="2" charset="-122"/>
                  <a:sym typeface="微软雅黑" panose="020B0503020204020204" pitchFamily="34" charset="-122"/>
                </a:rPr>
                <a:t>坚定文化自信，坚持以社会主义核心价值观</a:t>
              </a:r>
              <a:endParaRPr lang="zh-CN" altLang="en-US" sz="1800">
                <a:solidFill>
                  <a:srgbClr val="0D0D0D"/>
                </a:solidFill>
                <a:latin typeface="华文细黑" panose="02010600040101010101" pitchFamily="2" charset="-122"/>
                <a:ea typeface="华文细黑" panose="02010600040101010101" pitchFamily="2" charset="-122"/>
                <a:sym typeface="微软雅黑" panose="020B0503020204020204" pitchFamily="34" charset="-122"/>
              </a:endParaRPr>
            </a:p>
            <a:p>
              <a:pPr marL="0" lvl="0" indent="0" eaLnBrk="1" latinLnBrk="0" hangingPunct="1">
                <a:lnSpc>
                  <a:spcPct val="150000"/>
                </a:lnSpc>
                <a:spcBef>
                  <a:spcPct val="0"/>
                </a:spcBef>
                <a:buNone/>
              </a:pPr>
              <a:r>
                <a:rPr lang="zh-CN" altLang="en-US" sz="1800">
                  <a:solidFill>
                    <a:srgbClr val="0D0D0D"/>
                  </a:solidFill>
                  <a:latin typeface="华文细黑" panose="02010600040101010101" pitchFamily="2" charset="-122"/>
                  <a:ea typeface="华文细黑" panose="02010600040101010101" pitchFamily="2" charset="-122"/>
                  <a:sym typeface="微软雅黑" panose="020B0503020204020204" pitchFamily="34" charset="-122"/>
                </a:rPr>
                <a:t>引领文化建设，加强社会主义精神文明建设，</a:t>
              </a:r>
              <a:endParaRPr lang="zh-CN" altLang="en-US" sz="1800">
                <a:solidFill>
                  <a:srgbClr val="0D0D0D"/>
                </a:solidFill>
                <a:latin typeface="华文细黑" panose="02010600040101010101" pitchFamily="2" charset="-122"/>
                <a:ea typeface="华文细黑" panose="02010600040101010101" pitchFamily="2" charset="-122"/>
                <a:sym typeface="微软雅黑" panose="020B0503020204020204" pitchFamily="34" charset="-122"/>
              </a:endParaRPr>
            </a:p>
            <a:p>
              <a:pPr marL="0" lvl="0" indent="0" eaLnBrk="1" latinLnBrk="0" hangingPunct="1">
                <a:lnSpc>
                  <a:spcPct val="150000"/>
                </a:lnSpc>
                <a:spcBef>
                  <a:spcPct val="0"/>
                </a:spcBef>
                <a:buNone/>
              </a:pPr>
              <a:r>
                <a:rPr lang="zh-CN" altLang="en-US" sz="1800">
                  <a:solidFill>
                    <a:srgbClr val="0D0D0D"/>
                  </a:solidFill>
                  <a:latin typeface="华文细黑" panose="02010600040101010101" pitchFamily="2" charset="-122"/>
                  <a:ea typeface="华文细黑" panose="02010600040101010101" pitchFamily="2" charset="-122"/>
                  <a:sym typeface="微软雅黑" panose="020B0503020204020204" pitchFamily="34" charset="-122"/>
                </a:rPr>
                <a:t>围绕举旗帜、聚民心、育新人、兴文化、展</a:t>
              </a:r>
              <a:endParaRPr lang="zh-CN" altLang="en-US" sz="1800">
                <a:solidFill>
                  <a:srgbClr val="0D0D0D"/>
                </a:solidFill>
                <a:latin typeface="华文细黑" panose="02010600040101010101" pitchFamily="2" charset="-122"/>
                <a:ea typeface="华文细黑" panose="02010600040101010101" pitchFamily="2" charset="-122"/>
                <a:sym typeface="微软雅黑" panose="020B0503020204020204" pitchFamily="34" charset="-122"/>
              </a:endParaRPr>
            </a:p>
            <a:p>
              <a:pPr marL="0" lvl="0" indent="0" eaLnBrk="1" latinLnBrk="0" hangingPunct="1">
                <a:lnSpc>
                  <a:spcPct val="150000"/>
                </a:lnSpc>
                <a:spcBef>
                  <a:spcPct val="0"/>
                </a:spcBef>
                <a:buNone/>
              </a:pPr>
              <a:r>
                <a:rPr lang="zh-CN" altLang="en-US" sz="1800">
                  <a:solidFill>
                    <a:srgbClr val="0D0D0D"/>
                  </a:solidFill>
                  <a:latin typeface="华文细黑" panose="02010600040101010101" pitchFamily="2" charset="-122"/>
                  <a:ea typeface="华文细黑" panose="02010600040101010101" pitchFamily="2" charset="-122"/>
                  <a:sym typeface="微软雅黑" panose="020B0503020204020204" pitchFamily="34" charset="-122"/>
                </a:rPr>
                <a:t>形象的使命任务，促进满足人民文化需求和</a:t>
              </a:r>
              <a:endParaRPr lang="zh-CN" altLang="en-US" sz="1800">
                <a:solidFill>
                  <a:srgbClr val="0D0D0D"/>
                </a:solidFill>
                <a:latin typeface="华文细黑" panose="02010600040101010101" pitchFamily="2" charset="-122"/>
                <a:ea typeface="华文细黑" panose="02010600040101010101" pitchFamily="2" charset="-122"/>
                <a:sym typeface="微软雅黑" panose="020B0503020204020204" pitchFamily="34" charset="-122"/>
              </a:endParaRPr>
            </a:p>
            <a:p>
              <a:pPr marL="0" lvl="0" indent="0" eaLnBrk="1" latinLnBrk="0" hangingPunct="1">
                <a:lnSpc>
                  <a:spcPct val="150000"/>
                </a:lnSpc>
                <a:spcBef>
                  <a:spcPct val="0"/>
                </a:spcBef>
                <a:buNone/>
              </a:pPr>
              <a:r>
                <a:rPr lang="zh-CN" altLang="en-US" sz="1800">
                  <a:solidFill>
                    <a:srgbClr val="0D0D0D"/>
                  </a:solidFill>
                  <a:latin typeface="华文细黑" panose="02010600040101010101" pitchFamily="2" charset="-122"/>
                  <a:ea typeface="华文细黑" panose="02010600040101010101" pitchFamily="2" charset="-122"/>
                  <a:sym typeface="微软雅黑" panose="020B0503020204020204" pitchFamily="34" charset="-122"/>
                </a:rPr>
                <a:t>增强人民精神力量相统一，推进社会主义文</a:t>
              </a:r>
              <a:endParaRPr lang="zh-CN" altLang="en-US" sz="1800">
                <a:solidFill>
                  <a:srgbClr val="0D0D0D"/>
                </a:solidFill>
                <a:latin typeface="华文细黑" panose="02010600040101010101" pitchFamily="2" charset="-122"/>
                <a:ea typeface="华文细黑" panose="02010600040101010101" pitchFamily="2" charset="-122"/>
                <a:sym typeface="微软雅黑" panose="020B0503020204020204" pitchFamily="34" charset="-122"/>
              </a:endParaRPr>
            </a:p>
            <a:p>
              <a:pPr marL="0" lvl="0" indent="0" eaLnBrk="1" latinLnBrk="0" hangingPunct="1">
                <a:lnSpc>
                  <a:spcPct val="150000"/>
                </a:lnSpc>
                <a:spcBef>
                  <a:spcPct val="0"/>
                </a:spcBef>
                <a:buNone/>
              </a:pPr>
              <a:r>
                <a:rPr lang="zh-CN" altLang="en-US" sz="1800">
                  <a:solidFill>
                    <a:srgbClr val="0D0D0D"/>
                  </a:solidFill>
                  <a:latin typeface="华文细黑" panose="02010600040101010101" pitchFamily="2" charset="-122"/>
                  <a:ea typeface="华文细黑" panose="02010600040101010101" pitchFamily="2" charset="-122"/>
                  <a:sym typeface="微软雅黑" panose="020B0503020204020204" pitchFamily="34" charset="-122"/>
                </a:rPr>
                <a:t>化强国建设。</a:t>
              </a:r>
              <a:endParaRPr lang="zh-CN" altLang="en-US" sz="1800">
                <a:solidFill>
                  <a:srgbClr val="0D0D0D"/>
                </a:solidFill>
                <a:latin typeface="华文细黑" panose="02010600040101010101" pitchFamily="2" charset="-122"/>
                <a:ea typeface="华文细黑" panose="02010600040101010101" pitchFamily="2" charset="-122"/>
                <a:sym typeface="微软雅黑" panose="020B0503020204020204" pitchFamily="34" charset="-122"/>
              </a:endParaRPr>
            </a:p>
          </p:txBody>
        </p:sp>
      </p:grpSp>
      <p:sp>
        <p:nvSpPr>
          <p:cNvPr id="47121" name="文本框 47120"/>
          <p:cNvSpPr txBox="1"/>
          <p:nvPr/>
        </p:nvSpPr>
        <p:spPr>
          <a:xfrm>
            <a:off x="3962400" y="1483995"/>
            <a:ext cx="8070850" cy="460375"/>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t>7.</a:t>
            </a:r>
            <a:r>
              <a:rPr lang="zh-CN" altLang="en-US" sz="2400" b="1"/>
              <a:t>繁荣发展文化事业和文化产业，提高国家文化软实力。</a:t>
            </a:r>
            <a:endParaRPr lang="zh-CN" altLang="en-US" sz="2400" b="1"/>
          </a:p>
        </p:txBody>
      </p:sp>
      <p:pic>
        <p:nvPicPr>
          <p:cNvPr id="47122" name="图片 47121" descr="摄图网_401232561_知识的海洋（企业商用）"/>
          <p:cNvPicPr>
            <a:picLocks noChangeAspect="1"/>
          </p:cNvPicPr>
          <p:nvPr/>
        </p:nvPicPr>
        <p:blipFill>
          <a:blip r:embed="rId1"/>
          <a:stretch>
            <a:fillRect/>
          </a:stretch>
        </p:blipFill>
        <p:spPr>
          <a:xfrm>
            <a:off x="7429500" y="1820863"/>
            <a:ext cx="2927350" cy="2927350"/>
          </a:xfrm>
          <a:prstGeom prst="rect">
            <a:avLst/>
          </a:prstGeom>
          <a:noFill/>
          <a:ln w="9525">
            <a:noFill/>
          </a:ln>
        </p:spPr>
      </p:pic>
      <p:sp>
        <p:nvSpPr>
          <p:cNvPr id="47124" name="文本框 47123"/>
          <p:cNvSpPr txBox="1"/>
          <p:nvPr/>
        </p:nvSpPr>
        <p:spPr>
          <a:xfrm>
            <a:off x="1243330" y="396875"/>
            <a:ext cx="9873615" cy="583565"/>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五、全会提出</a:t>
            </a:r>
            <a:r>
              <a:rPr lang="en-US" altLang="zh-CN" b="1">
                <a:solidFill>
                  <a:srgbClr val="C00000"/>
                </a:solidFill>
                <a:sym typeface="微软雅黑" panose="020B0503020204020204" pitchFamily="34" charset="-122"/>
              </a:rPr>
              <a:t>12</a:t>
            </a:r>
            <a:r>
              <a:rPr lang="zh-CN" altLang="en-US" b="1">
                <a:solidFill>
                  <a:srgbClr val="C00000"/>
                </a:solidFill>
                <a:sym typeface="微软雅黑" panose="020B0503020204020204" pitchFamily="34" charset="-122"/>
              </a:rPr>
              <a:t>项重要举措</a:t>
            </a:r>
            <a:r>
              <a:rPr lang="en-US" altLang="zh-CN" b="1">
                <a:solidFill>
                  <a:srgbClr val="C00000"/>
                </a:solidFill>
                <a:sym typeface="微软雅黑" panose="020B0503020204020204" pitchFamily="34" charset="-122"/>
              </a:rPr>
              <a:t>“</a:t>
            </a:r>
            <a:r>
              <a:rPr lang="zh-CN" altLang="en-US" b="1">
                <a:solidFill>
                  <a:srgbClr val="C00000"/>
                </a:solidFill>
                <a:sym typeface="微软雅黑" panose="020B0503020204020204" pitchFamily="34" charset="-122"/>
              </a:rPr>
              <a:t>十四五”时期的工作要求</a:t>
            </a:r>
            <a:endParaRPr lang="zh-CN" altLang="en-US" b="1">
              <a:solidFill>
                <a:srgbClr val="C00000"/>
              </a:solidFill>
              <a:sym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Effect transition="in" filter="barn(inVertical)">
                                      <p:cBhvr>
                                        <p:cTn id="7" dur="500"/>
                                        <p:tgtEl>
                                          <p:spTgt spid="47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直接连接符 48129"/>
          <p:cNvSpPr/>
          <p:nvPr/>
        </p:nvSpPr>
        <p:spPr>
          <a:xfrm>
            <a:off x="2719388" y="3714750"/>
            <a:ext cx="0" cy="649288"/>
          </a:xfrm>
          <a:prstGeom prst="line">
            <a:avLst/>
          </a:prstGeom>
          <a:ln w="6350" cap="flat" cmpd="sng">
            <a:solidFill>
              <a:srgbClr val="F2F2F2"/>
            </a:solidFill>
            <a:prstDash val="solid"/>
            <a:headEnd type="none" w="med" len="med"/>
            <a:tailEnd type="none" w="med" len="med"/>
          </a:ln>
        </p:spPr>
      </p:sp>
      <p:sp>
        <p:nvSpPr>
          <p:cNvPr id="48132" name="文本框 48131"/>
          <p:cNvSpPr txBox="1"/>
          <p:nvPr/>
        </p:nvSpPr>
        <p:spPr>
          <a:xfrm>
            <a:off x="6986905" y="1719263"/>
            <a:ext cx="4562475" cy="1424940"/>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ts val="2600"/>
              </a:lnSpc>
              <a:spcBef>
                <a:spcPct val="0"/>
              </a:spcBef>
              <a:buNone/>
            </a:pPr>
            <a:r>
              <a:rPr lang="zh-CN" altLang="en-US" sz="2000" b="1">
                <a:solidFill>
                  <a:srgbClr val="222A35"/>
                </a:solidFill>
                <a:latin typeface="+mn-ea"/>
                <a:ea typeface="+mn-ea"/>
                <a:sym typeface="微软雅黑" panose="020B0503020204020204" pitchFamily="34" charset="-122"/>
              </a:rPr>
              <a:t>坚持绿水青山就是金山银山理念，</a:t>
            </a:r>
            <a:r>
              <a:rPr lang="zh-CN" altLang="en-US" sz="2000">
                <a:solidFill>
                  <a:srgbClr val="222A35"/>
                </a:solidFill>
                <a:latin typeface="+mn-ea"/>
                <a:ea typeface="+mn-ea"/>
                <a:sym typeface="微软雅黑" panose="020B0503020204020204" pitchFamily="34" charset="-122"/>
              </a:rPr>
              <a:t>坚持尊重自然、顺应自然、保护自然，坚持节约优先、保护优先、自然恢复为主，守住自然生态安全边界。</a:t>
            </a:r>
            <a:endParaRPr lang="zh-CN" altLang="en-US" sz="2000">
              <a:solidFill>
                <a:srgbClr val="222A35"/>
              </a:solidFill>
              <a:latin typeface="+mn-ea"/>
              <a:ea typeface="+mn-ea"/>
              <a:sym typeface="微软雅黑" panose="020B0503020204020204" pitchFamily="34" charset="-122"/>
            </a:endParaRPr>
          </a:p>
        </p:txBody>
      </p:sp>
      <p:sp>
        <p:nvSpPr>
          <p:cNvPr id="48133" name="文本框 48132"/>
          <p:cNvSpPr txBox="1"/>
          <p:nvPr/>
        </p:nvSpPr>
        <p:spPr>
          <a:xfrm>
            <a:off x="6962775" y="3328670"/>
            <a:ext cx="4562475" cy="1424940"/>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ts val="2600"/>
              </a:lnSpc>
              <a:spcBef>
                <a:spcPct val="0"/>
              </a:spcBef>
              <a:buNone/>
            </a:pPr>
            <a:r>
              <a:rPr lang="zh-CN" altLang="en-US" sz="2000" b="1">
                <a:solidFill>
                  <a:srgbClr val="222A35"/>
                </a:solidFill>
                <a:latin typeface="+mn-ea"/>
                <a:ea typeface="+mn-ea"/>
                <a:sym typeface="微软雅黑" panose="020B0503020204020204" pitchFamily="34" charset="-122"/>
              </a:rPr>
              <a:t>深入实施可持续发展战略</a:t>
            </a:r>
            <a:r>
              <a:rPr lang="zh-CN" altLang="en-US" sz="2000">
                <a:solidFill>
                  <a:srgbClr val="222A35"/>
                </a:solidFill>
                <a:latin typeface="+mn-ea"/>
                <a:ea typeface="+mn-ea"/>
                <a:sym typeface="微软雅黑" panose="020B0503020204020204" pitchFamily="34" charset="-122"/>
              </a:rPr>
              <a:t>，完善生态文明领域统筹协调机制，构建生态文明体系，促进经济社会发展全面绿色转型，建设人与自然和谐共生的现代化。</a:t>
            </a:r>
            <a:endParaRPr lang="zh-CN" altLang="en-US" sz="2000">
              <a:solidFill>
                <a:srgbClr val="222A35"/>
              </a:solidFill>
              <a:latin typeface="+mn-ea"/>
              <a:ea typeface="+mn-ea"/>
              <a:sym typeface="微软雅黑" panose="020B0503020204020204" pitchFamily="34" charset="-122"/>
            </a:endParaRPr>
          </a:p>
        </p:txBody>
      </p:sp>
      <p:sp>
        <p:nvSpPr>
          <p:cNvPr id="48134" name="文本框 48133"/>
          <p:cNvSpPr txBox="1"/>
          <p:nvPr/>
        </p:nvSpPr>
        <p:spPr>
          <a:xfrm>
            <a:off x="6938963" y="4973003"/>
            <a:ext cx="4598987" cy="109156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ts val="2600"/>
              </a:lnSpc>
              <a:spcBef>
                <a:spcPct val="0"/>
              </a:spcBef>
              <a:buNone/>
            </a:pPr>
            <a:r>
              <a:rPr lang="zh-CN" altLang="en-US" sz="2000" b="1">
                <a:solidFill>
                  <a:srgbClr val="222A35"/>
                </a:solidFill>
                <a:latin typeface="+mn-ea"/>
                <a:ea typeface="+mn-ea"/>
                <a:sym typeface="微软雅黑" panose="020B0503020204020204" pitchFamily="34" charset="-122"/>
              </a:rPr>
              <a:t>要加快推动绿色低碳发展</a:t>
            </a:r>
            <a:r>
              <a:rPr lang="zh-CN" altLang="en-US" sz="2000">
                <a:solidFill>
                  <a:srgbClr val="222A35"/>
                </a:solidFill>
                <a:latin typeface="+mn-ea"/>
                <a:ea typeface="+mn-ea"/>
                <a:sym typeface="微软雅黑" panose="020B0503020204020204" pitchFamily="34" charset="-122"/>
              </a:rPr>
              <a:t>，持续改善环境质量，提升生态系统质量和稳定性，全面提高资源利用效率。</a:t>
            </a:r>
            <a:endParaRPr lang="zh-CN" altLang="en-US" sz="2000">
              <a:solidFill>
                <a:srgbClr val="222A35"/>
              </a:solidFill>
              <a:latin typeface="+mn-ea"/>
              <a:ea typeface="+mn-ea"/>
              <a:sym typeface="微软雅黑" panose="020B0503020204020204" pitchFamily="34" charset="-122"/>
            </a:endParaRPr>
          </a:p>
        </p:txBody>
      </p:sp>
      <p:sp>
        <p:nvSpPr>
          <p:cNvPr id="48135" name="任意多边形 48134"/>
          <p:cNvSpPr/>
          <p:nvPr/>
        </p:nvSpPr>
        <p:spPr>
          <a:xfrm rot="2747878">
            <a:off x="5930900" y="1743075"/>
            <a:ext cx="992188" cy="1147763"/>
          </a:xfrm>
          <a:custGeom>
            <a:avLst/>
            <a:gdLst/>
            <a:ahLst/>
            <a:cxnLst/>
            <a:pathLst>
              <a:path w="1563" h="1807">
                <a:moveTo>
                  <a:pt x="781" y="0"/>
                </a:moveTo>
                <a:lnTo>
                  <a:pt x="932" y="260"/>
                </a:lnTo>
                <a:cubicBezTo>
                  <a:pt x="1292" y="330"/>
                  <a:pt x="1563" y="646"/>
                  <a:pt x="1563" y="1026"/>
                </a:cubicBezTo>
                <a:cubicBezTo>
                  <a:pt x="1563" y="1457"/>
                  <a:pt x="1213" y="1807"/>
                  <a:pt x="781" y="1807"/>
                </a:cubicBezTo>
                <a:cubicBezTo>
                  <a:pt x="349" y="1807"/>
                  <a:pt x="0" y="1457"/>
                  <a:pt x="0" y="1026"/>
                </a:cubicBezTo>
                <a:cubicBezTo>
                  <a:pt x="0" y="646"/>
                  <a:pt x="270" y="330"/>
                  <a:pt x="630" y="260"/>
                </a:cubicBezTo>
                <a:lnTo>
                  <a:pt x="781" y="0"/>
                </a:lnTo>
                <a:lnTo>
                  <a:pt x="781" y="0"/>
                </a:lnTo>
                <a:close/>
              </a:path>
            </a:pathLst>
          </a:custGeom>
          <a:solidFill>
            <a:srgbClr val="C00000"/>
          </a:solidFill>
          <a:ln w="9525">
            <a:noFill/>
          </a:ln>
        </p:spPr>
        <p:txBody>
          <a:bodyPr/>
          <a:p>
            <a:endParaRPr lang="zh-CN" altLang="en-US"/>
          </a:p>
        </p:txBody>
      </p:sp>
      <p:sp>
        <p:nvSpPr>
          <p:cNvPr id="48136" name="文本框 48135"/>
          <p:cNvSpPr txBox="1"/>
          <p:nvPr/>
        </p:nvSpPr>
        <p:spPr>
          <a:xfrm>
            <a:off x="6046788" y="2184400"/>
            <a:ext cx="644525" cy="369888"/>
          </a:xfrm>
          <a:prstGeom prst="rect">
            <a:avLst/>
          </a:prstGeom>
          <a:noFill/>
          <a:ln w="9525">
            <a:noFill/>
          </a:ln>
        </p:spPr>
        <p:txBody>
          <a:bodyPr wrap="none" lIns="68580" tIns="34290" rIns="68580" bIns="34290" anchor="ct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ctr" eaLnBrk="1" latinLnBrk="0" hangingPunct="1">
              <a:lnSpc>
                <a:spcPct val="100000"/>
              </a:lnSpc>
              <a:spcBef>
                <a:spcPct val="0"/>
              </a:spcBef>
              <a:buNone/>
            </a:pPr>
            <a:r>
              <a:rPr lang="en-US" altLang="zh-CN" sz="4000" b="1">
                <a:solidFill>
                  <a:srgbClr val="FFFFFF"/>
                </a:solidFill>
                <a:sym typeface="微软雅黑" panose="020B0503020204020204" pitchFamily="34" charset="-122"/>
              </a:rPr>
              <a:t>01</a:t>
            </a:r>
            <a:endParaRPr lang="en-US" altLang="zh-CN" sz="4000" b="1">
              <a:solidFill>
                <a:srgbClr val="FFFFFF"/>
              </a:solidFill>
              <a:sym typeface="微软雅黑" panose="020B0503020204020204" pitchFamily="34" charset="-122"/>
            </a:endParaRPr>
          </a:p>
        </p:txBody>
      </p:sp>
      <p:sp>
        <p:nvSpPr>
          <p:cNvPr id="48137" name="任意多边形 48136"/>
          <p:cNvSpPr/>
          <p:nvPr/>
        </p:nvSpPr>
        <p:spPr>
          <a:xfrm rot="3036074">
            <a:off x="5886450" y="3189288"/>
            <a:ext cx="992188" cy="1147762"/>
          </a:xfrm>
          <a:custGeom>
            <a:avLst/>
            <a:gdLst/>
            <a:ahLst/>
            <a:cxnLst/>
            <a:pathLst>
              <a:path w="1561" h="1807">
                <a:moveTo>
                  <a:pt x="780" y="0"/>
                </a:moveTo>
                <a:lnTo>
                  <a:pt x="931" y="260"/>
                </a:lnTo>
                <a:cubicBezTo>
                  <a:pt x="1291" y="330"/>
                  <a:pt x="1561" y="646"/>
                  <a:pt x="1561" y="1026"/>
                </a:cubicBezTo>
                <a:cubicBezTo>
                  <a:pt x="1561" y="1458"/>
                  <a:pt x="1212" y="1807"/>
                  <a:pt x="780" y="1807"/>
                </a:cubicBezTo>
                <a:cubicBezTo>
                  <a:pt x="349" y="1807"/>
                  <a:pt x="0" y="1458"/>
                  <a:pt x="0" y="1026"/>
                </a:cubicBezTo>
                <a:cubicBezTo>
                  <a:pt x="0" y="646"/>
                  <a:pt x="270" y="330"/>
                  <a:pt x="629" y="260"/>
                </a:cubicBezTo>
                <a:lnTo>
                  <a:pt x="780" y="0"/>
                </a:lnTo>
                <a:lnTo>
                  <a:pt x="780" y="0"/>
                </a:lnTo>
                <a:close/>
              </a:path>
            </a:pathLst>
          </a:custGeom>
          <a:solidFill>
            <a:srgbClr val="C00000"/>
          </a:solidFill>
          <a:ln w="9525">
            <a:noFill/>
          </a:ln>
        </p:spPr>
        <p:txBody>
          <a:bodyPr/>
          <a:p>
            <a:endParaRPr lang="zh-CN" altLang="en-US"/>
          </a:p>
        </p:txBody>
      </p:sp>
      <p:sp>
        <p:nvSpPr>
          <p:cNvPr id="48138" name="文本框 48137"/>
          <p:cNvSpPr txBox="1"/>
          <p:nvPr/>
        </p:nvSpPr>
        <p:spPr>
          <a:xfrm>
            <a:off x="6010275" y="3624263"/>
            <a:ext cx="644525" cy="368300"/>
          </a:xfrm>
          <a:prstGeom prst="rect">
            <a:avLst/>
          </a:prstGeom>
          <a:noFill/>
          <a:ln w="9525">
            <a:noFill/>
          </a:ln>
        </p:spPr>
        <p:txBody>
          <a:bodyPr wrap="none" lIns="68580" tIns="34290" rIns="68580" bIns="34290" anchor="ct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ctr" eaLnBrk="1" latinLnBrk="0" hangingPunct="1">
              <a:lnSpc>
                <a:spcPct val="100000"/>
              </a:lnSpc>
              <a:spcBef>
                <a:spcPct val="0"/>
              </a:spcBef>
              <a:buNone/>
            </a:pPr>
            <a:r>
              <a:rPr lang="en-US" altLang="zh-CN" sz="4000" b="1">
                <a:solidFill>
                  <a:srgbClr val="FFFFFF"/>
                </a:solidFill>
                <a:sym typeface="微软雅黑" panose="020B0503020204020204" pitchFamily="34" charset="-122"/>
              </a:rPr>
              <a:t>02</a:t>
            </a:r>
            <a:endParaRPr lang="en-US" altLang="zh-CN" sz="4000" b="1">
              <a:solidFill>
                <a:srgbClr val="FFFFFF"/>
              </a:solidFill>
              <a:sym typeface="微软雅黑" panose="020B0503020204020204" pitchFamily="34" charset="-122"/>
            </a:endParaRPr>
          </a:p>
        </p:txBody>
      </p:sp>
      <p:sp>
        <p:nvSpPr>
          <p:cNvPr id="48139" name="任意多边形 48138"/>
          <p:cNvSpPr/>
          <p:nvPr/>
        </p:nvSpPr>
        <p:spPr>
          <a:xfrm rot="3036074">
            <a:off x="5903913" y="4779328"/>
            <a:ext cx="992187" cy="1147762"/>
          </a:xfrm>
          <a:custGeom>
            <a:avLst/>
            <a:gdLst/>
            <a:ahLst/>
            <a:cxnLst/>
            <a:pathLst>
              <a:path w="1562" h="1806">
                <a:moveTo>
                  <a:pt x="781" y="0"/>
                </a:moveTo>
                <a:lnTo>
                  <a:pt x="932" y="260"/>
                </a:lnTo>
                <a:cubicBezTo>
                  <a:pt x="1291" y="330"/>
                  <a:pt x="1562" y="646"/>
                  <a:pt x="1562" y="1025"/>
                </a:cubicBezTo>
                <a:cubicBezTo>
                  <a:pt x="1562" y="1457"/>
                  <a:pt x="1212" y="1806"/>
                  <a:pt x="781" y="1806"/>
                </a:cubicBezTo>
                <a:cubicBezTo>
                  <a:pt x="349" y="1806"/>
                  <a:pt x="0" y="1457"/>
                  <a:pt x="0" y="1025"/>
                </a:cubicBezTo>
                <a:cubicBezTo>
                  <a:pt x="0" y="646"/>
                  <a:pt x="270" y="330"/>
                  <a:pt x="630" y="260"/>
                </a:cubicBezTo>
                <a:lnTo>
                  <a:pt x="781" y="0"/>
                </a:lnTo>
                <a:lnTo>
                  <a:pt x="781" y="0"/>
                </a:lnTo>
                <a:close/>
              </a:path>
            </a:pathLst>
          </a:custGeom>
          <a:solidFill>
            <a:srgbClr val="C00000"/>
          </a:solidFill>
          <a:ln w="9525">
            <a:noFill/>
          </a:ln>
        </p:spPr>
        <p:txBody>
          <a:bodyPr/>
          <a:p>
            <a:endParaRPr lang="zh-CN" altLang="en-US"/>
          </a:p>
        </p:txBody>
      </p:sp>
      <p:sp>
        <p:nvSpPr>
          <p:cNvPr id="48140" name="文本框 48139"/>
          <p:cNvSpPr txBox="1"/>
          <p:nvPr/>
        </p:nvSpPr>
        <p:spPr>
          <a:xfrm>
            <a:off x="6027738" y="5180013"/>
            <a:ext cx="644525" cy="369887"/>
          </a:xfrm>
          <a:prstGeom prst="rect">
            <a:avLst/>
          </a:prstGeom>
          <a:noFill/>
          <a:ln w="9525">
            <a:noFill/>
          </a:ln>
        </p:spPr>
        <p:txBody>
          <a:bodyPr wrap="none" lIns="68580" tIns="34290" rIns="68580" bIns="34290" anchor="ct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ctr" eaLnBrk="1" latinLnBrk="0" hangingPunct="1">
              <a:lnSpc>
                <a:spcPct val="100000"/>
              </a:lnSpc>
              <a:spcBef>
                <a:spcPct val="0"/>
              </a:spcBef>
              <a:buNone/>
            </a:pPr>
            <a:r>
              <a:rPr lang="en-US" altLang="zh-CN" sz="4000" b="1">
                <a:solidFill>
                  <a:srgbClr val="FFFFFF"/>
                </a:solidFill>
                <a:sym typeface="微软雅黑" panose="020B0503020204020204" pitchFamily="34" charset="-122"/>
              </a:rPr>
              <a:t>03</a:t>
            </a:r>
            <a:endParaRPr lang="en-US" altLang="zh-CN" sz="4000" b="1">
              <a:solidFill>
                <a:srgbClr val="FFFFFF"/>
              </a:solidFill>
              <a:sym typeface="微软雅黑" panose="020B0503020204020204" pitchFamily="34" charset="-122"/>
            </a:endParaRPr>
          </a:p>
        </p:txBody>
      </p:sp>
      <p:pic>
        <p:nvPicPr>
          <p:cNvPr id="48141" name="图片 48140" descr="d:\Users\DELL\Desktop\摄图网_401672912_创意环保灯泡（企业商用）.png摄图网_401672912_创意环保灯泡（企业商用）"/>
          <p:cNvPicPr>
            <a:picLocks noChangeAspect="1"/>
          </p:cNvPicPr>
          <p:nvPr/>
        </p:nvPicPr>
        <p:blipFill>
          <a:blip r:embed="rId1"/>
          <a:stretch>
            <a:fillRect/>
          </a:stretch>
        </p:blipFill>
        <p:spPr>
          <a:xfrm>
            <a:off x="1316038" y="2208213"/>
            <a:ext cx="3636962" cy="4529137"/>
          </a:xfrm>
          <a:prstGeom prst="rect">
            <a:avLst/>
          </a:prstGeom>
          <a:noFill/>
          <a:ln w="9525">
            <a:noFill/>
          </a:ln>
        </p:spPr>
      </p:pic>
      <p:sp>
        <p:nvSpPr>
          <p:cNvPr id="48142" name="文本框 48141"/>
          <p:cNvSpPr txBox="1"/>
          <p:nvPr/>
        </p:nvSpPr>
        <p:spPr>
          <a:xfrm>
            <a:off x="460375" y="1508760"/>
            <a:ext cx="7313613" cy="46037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t>8.</a:t>
            </a:r>
            <a:r>
              <a:rPr lang="zh-CN" altLang="en-US" sz="2400" b="1"/>
              <a:t>推动绿色发展，促进人与自然和谐共生。</a:t>
            </a:r>
            <a:endParaRPr lang="zh-CN" altLang="en-US" sz="2400" b="1"/>
          </a:p>
        </p:txBody>
      </p:sp>
      <p:sp>
        <p:nvSpPr>
          <p:cNvPr id="48143" name="文本框 48142"/>
          <p:cNvSpPr txBox="1"/>
          <p:nvPr/>
        </p:nvSpPr>
        <p:spPr>
          <a:xfrm>
            <a:off x="1243330" y="316865"/>
            <a:ext cx="6868160" cy="1076325"/>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五、全会提出</a:t>
            </a:r>
            <a:r>
              <a:rPr lang="en-US" altLang="zh-CN" b="1">
                <a:solidFill>
                  <a:srgbClr val="C00000"/>
                </a:solidFill>
                <a:sym typeface="微软雅黑" panose="020B0503020204020204" pitchFamily="34" charset="-122"/>
              </a:rPr>
              <a:t>12</a:t>
            </a:r>
            <a:r>
              <a:rPr lang="zh-CN" altLang="en-US" b="1">
                <a:solidFill>
                  <a:srgbClr val="C00000"/>
                </a:solidFill>
                <a:sym typeface="微软雅黑" panose="020B0503020204020204" pitchFamily="34" charset="-122"/>
              </a:rPr>
              <a:t>项重要举措</a:t>
            </a:r>
            <a:endParaRPr lang="zh-CN" altLang="en-US" b="1">
              <a:solidFill>
                <a:srgbClr val="C00000"/>
              </a:solidFill>
              <a:sym typeface="微软雅黑" panose="020B0503020204020204" pitchFamily="34" charset="-122"/>
            </a:endParaRPr>
          </a:p>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              </a:t>
            </a:r>
            <a:r>
              <a:rPr lang="en-US" altLang="zh-CN" b="1">
                <a:solidFill>
                  <a:srgbClr val="C00000"/>
                </a:solidFill>
                <a:sym typeface="微软雅黑" panose="020B0503020204020204" pitchFamily="34" charset="-122"/>
              </a:rPr>
              <a:t>“</a:t>
            </a:r>
            <a:r>
              <a:rPr lang="zh-CN" altLang="en-US" b="1">
                <a:solidFill>
                  <a:srgbClr val="C00000"/>
                </a:solidFill>
                <a:sym typeface="微软雅黑" panose="020B0503020204020204" pitchFamily="34" charset="-122"/>
              </a:rPr>
              <a:t>十四五”时期的工作要求</a:t>
            </a:r>
            <a:endParaRPr lang="zh-CN" altLang="en-US" b="1">
              <a:solidFill>
                <a:srgbClr val="C00000"/>
              </a:solidFill>
              <a:sym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8141"/>
                                        </p:tgtEl>
                                        <p:attrNameLst>
                                          <p:attrName>style.visibility</p:attrName>
                                        </p:attrNameLst>
                                      </p:cBhvr>
                                      <p:to>
                                        <p:strVal val="visible"/>
                                      </p:to>
                                    </p:set>
                                    <p:animEffect transition="in" filter="fade">
                                      <p:cBhvr>
                                        <p:cTn id="7" dur="1000"/>
                                        <p:tgtEl>
                                          <p:spTgt spid="48141"/>
                                        </p:tgtEl>
                                      </p:cBhvr>
                                    </p:animEffect>
                                    <p:anim calcmode="lin" valueType="num">
                                      <p:cBhvr additive="base">
                                        <p:cTn id="8" dur="1000" fill="hold"/>
                                        <p:tgtEl>
                                          <p:spTgt spid="48141"/>
                                        </p:tgtEl>
                                        <p:attrNameLst>
                                          <p:attrName>ppt_x</p:attrName>
                                        </p:attrNameLst>
                                      </p:cBhvr>
                                      <p:tavLst>
                                        <p:tav tm="0">
                                          <p:val>
                                            <p:strVal val="#ppt_x"/>
                                          </p:val>
                                        </p:tav>
                                        <p:tav tm="100000">
                                          <p:val>
                                            <p:strVal val="#ppt_x"/>
                                          </p:val>
                                        </p:tav>
                                      </p:tavLst>
                                    </p:anim>
                                    <p:anim calcmode="lin" valueType="num">
                                      <p:cBhvr additive="base">
                                        <p:cTn id="9" dur="1000" fill="hold"/>
                                        <p:tgtEl>
                                          <p:spTgt spid="4814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ntr" presetSubtype="0" fill="hold" grpId="0" nodeType="afterEffect">
                                  <p:stCondLst>
                                    <p:cond delay="0"/>
                                  </p:stCondLst>
                                  <p:childTnLst>
                                    <p:set>
                                      <p:cBhvr>
                                        <p:cTn id="12" dur="1" fill="hold">
                                          <p:stCondLst>
                                            <p:cond delay="0"/>
                                          </p:stCondLst>
                                        </p:cTn>
                                        <p:tgtEl>
                                          <p:spTgt spid="48136"/>
                                        </p:tgtEl>
                                        <p:attrNameLst>
                                          <p:attrName>style.visibility</p:attrName>
                                        </p:attrNameLst>
                                      </p:cBhvr>
                                      <p:to>
                                        <p:strVal val="visible"/>
                                      </p:to>
                                    </p:set>
                                    <p:animEffect transition="in" filter="wipe(down)">
                                      <p:cBhvr>
                                        <p:cTn id="13" dur="290" accel="50000"/>
                                        <p:tgtEl>
                                          <p:spTgt spid="48136"/>
                                        </p:tgtEl>
                                      </p:cBhvr>
                                    </p:animEffect>
                                    <p:anim calcmode="lin" valueType="num">
                                      <p:cBhvr>
                                        <p:cTn id="14" dur="911" tmFilter="0,0; 0.14,0.36; 0.43,0.73; 0.71,0.91; 1.0,1.0" fill="hold"/>
                                        <p:tgtEl>
                                          <p:spTgt spid="48136"/>
                                        </p:tgtEl>
                                        <p:attrNameLst>
                                          <p:attrName>ppt_x</p:attrName>
                                        </p:attrNameLst>
                                      </p:cBhvr>
                                      <p:tavLst>
                                        <p:tav tm="0">
                                          <p:val>
                                            <p:strVal val="#ppt_x-0.25"/>
                                          </p:val>
                                        </p:tav>
                                        <p:tav tm="100000">
                                          <p:val>
                                            <p:strVal val="#ppt_x"/>
                                          </p:val>
                                        </p:tav>
                                      </p:tavLst>
                                    </p:anim>
                                    <p:anim calcmode="lin" valueType="num">
                                      <p:cBhvr>
                                        <p:cTn id="15" dur="332" tmFilter="0.0,0.0; 0.25,0.07; 0.50,0.2; 0.75,0.467; 1.0,1.0" fill="hold"/>
                                        <p:tgtEl>
                                          <p:spTgt spid="48136"/>
                                        </p:tgtEl>
                                        <p:attrNameLst>
                                          <p:attrName>ppt_y</p:attrName>
                                        </p:attrNameLst>
                                      </p:cBhvr>
                                      <p:tavLst>
                                        <p:tav tm="0" fmla="#ppt_y-sin(pi*$)/3">
                                          <p:val>
                                            <p:fltVal val="0.500000"/>
                                          </p:val>
                                        </p:tav>
                                        <p:tav tm="100000">
                                          <p:val>
                                            <p:fltVal val="1.000000"/>
                                          </p:val>
                                        </p:tav>
                                      </p:tavLst>
                                    </p:anim>
                                    <p:anim calcmode="lin" valueType="num">
                                      <p:cBhvr>
                                        <p:cTn id="16" dur="332" tmFilter="0, 0; 0.125,0.2665; 0.25,0.4; 0.375,0.465; 0.5,0.5;  0.625,0.535; 0.75,0.6; 0.875,0.7335; 1,1" fill="hold">
                                          <p:stCondLst>
                                            <p:cond delay="332"/>
                                          </p:stCondLst>
                                        </p:cTn>
                                        <p:tgtEl>
                                          <p:spTgt spid="48136"/>
                                        </p:tgtEl>
                                        <p:attrNameLst>
                                          <p:attrName>ppt_y</p:attrName>
                                        </p:attrNameLst>
                                      </p:cBhvr>
                                      <p:tavLst>
                                        <p:tav tm="0" fmla="#ppt_y-sin(pi*$)/9">
                                          <p:val>
                                            <p:fltVal val="0.000000"/>
                                          </p:val>
                                        </p:tav>
                                        <p:tav tm="100000">
                                          <p:val>
                                            <p:fltVal val="1.000000"/>
                                          </p:val>
                                        </p:tav>
                                      </p:tavLst>
                                    </p:anim>
                                    <p:anim calcmode="lin" valueType="num">
                                      <p:cBhvr>
                                        <p:cTn id="17" dur="166" tmFilter="0, 0; 0.125,0.2665; 0.25,0.4; 0.375,0.465; 0.5,0.5;  0.625,0.535; 0.75,0.6; 0.875,0.7335; 1,1" fill="hold">
                                          <p:stCondLst>
                                            <p:cond delay="662"/>
                                          </p:stCondLst>
                                        </p:cTn>
                                        <p:tgtEl>
                                          <p:spTgt spid="48136"/>
                                        </p:tgtEl>
                                        <p:attrNameLst>
                                          <p:attrName>ppt_y</p:attrName>
                                        </p:attrNameLst>
                                      </p:cBhvr>
                                      <p:tavLst>
                                        <p:tav tm="0" fmla="#ppt_y-sin(pi*$)/27">
                                          <p:val>
                                            <p:fltVal val="0.000000"/>
                                          </p:val>
                                        </p:tav>
                                        <p:tav tm="100000">
                                          <p:val>
                                            <p:fltVal val="1.000000"/>
                                          </p:val>
                                        </p:tav>
                                      </p:tavLst>
                                    </p:anim>
                                    <p:anim calcmode="lin" valueType="num">
                                      <p:cBhvr>
                                        <p:cTn id="18" dur="82" tmFilter="0, 0; 0.125,0.2665; 0.25,0.4; 0.375,0.465; 0.5,0.5;  0.625,0.535; 0.75,0.6; 0.875,0.7335; 1,1" fill="hold">
                                          <p:stCondLst>
                                            <p:cond delay="828"/>
                                          </p:stCondLst>
                                        </p:cTn>
                                        <p:tgtEl>
                                          <p:spTgt spid="48136"/>
                                        </p:tgtEl>
                                        <p:attrNameLst>
                                          <p:attrName>ppt_y</p:attrName>
                                        </p:attrNameLst>
                                      </p:cBhvr>
                                      <p:tavLst>
                                        <p:tav tm="0" fmla="#ppt_y-sin(pi*$)/81">
                                          <p:val>
                                            <p:fltVal val="0.000000"/>
                                          </p:val>
                                        </p:tav>
                                        <p:tav tm="100000">
                                          <p:val>
                                            <p:fltVal val="1.000000"/>
                                          </p:val>
                                        </p:tav>
                                      </p:tavLst>
                                    </p:anim>
                                    <p:animScale>
                                      <p:cBhvr>
                                        <p:cTn id="19" dur="13">
                                          <p:stCondLst>
                                            <p:cond delay="325"/>
                                          </p:stCondLst>
                                        </p:cTn>
                                        <p:tgtEl>
                                          <p:spTgt spid="48136"/>
                                        </p:tgtEl>
                                      </p:cBhvr>
                                      <p:to x="100000" y="60000"/>
                                    </p:animScale>
                                    <p:animScale>
                                      <p:cBhvr>
                                        <p:cTn id="20" dur="83" decel="50000">
                                          <p:stCondLst>
                                            <p:cond delay="338"/>
                                          </p:stCondLst>
                                        </p:cTn>
                                        <p:tgtEl>
                                          <p:spTgt spid="48136"/>
                                        </p:tgtEl>
                                      </p:cBhvr>
                                      <p:to x="100000" y="100000"/>
                                    </p:animScale>
                                    <p:animScale>
                                      <p:cBhvr>
                                        <p:cTn id="21" dur="13">
                                          <p:stCondLst>
                                            <p:cond delay="656"/>
                                          </p:stCondLst>
                                        </p:cTn>
                                        <p:tgtEl>
                                          <p:spTgt spid="48136"/>
                                        </p:tgtEl>
                                      </p:cBhvr>
                                      <p:to x="100000" y="80000"/>
                                    </p:animScale>
                                    <p:animScale>
                                      <p:cBhvr>
                                        <p:cTn id="22" dur="83" decel="50000">
                                          <p:stCondLst>
                                            <p:cond delay="669"/>
                                          </p:stCondLst>
                                        </p:cTn>
                                        <p:tgtEl>
                                          <p:spTgt spid="48136"/>
                                        </p:tgtEl>
                                      </p:cBhvr>
                                      <p:to x="100000" y="100000"/>
                                    </p:animScale>
                                    <p:animScale>
                                      <p:cBhvr>
                                        <p:cTn id="23" dur="13">
                                          <p:stCondLst>
                                            <p:cond delay="821"/>
                                          </p:stCondLst>
                                        </p:cTn>
                                        <p:tgtEl>
                                          <p:spTgt spid="48136"/>
                                        </p:tgtEl>
                                      </p:cBhvr>
                                      <p:to x="100000" y="90000"/>
                                    </p:animScale>
                                    <p:animScale>
                                      <p:cBhvr>
                                        <p:cTn id="24" dur="83" decel="50000">
                                          <p:stCondLst>
                                            <p:cond delay="834"/>
                                          </p:stCondLst>
                                        </p:cTn>
                                        <p:tgtEl>
                                          <p:spTgt spid="48136"/>
                                        </p:tgtEl>
                                      </p:cBhvr>
                                      <p:to x="100000" y="100000"/>
                                    </p:animScale>
                                    <p:animScale>
                                      <p:cBhvr>
                                        <p:cTn id="25" dur="13">
                                          <p:stCondLst>
                                            <p:cond delay="904"/>
                                          </p:stCondLst>
                                        </p:cTn>
                                        <p:tgtEl>
                                          <p:spTgt spid="48136"/>
                                        </p:tgtEl>
                                      </p:cBhvr>
                                      <p:to x="100000" y="95000"/>
                                    </p:animScale>
                                    <p:animScale>
                                      <p:cBhvr>
                                        <p:cTn id="26" dur="83" decel="50000">
                                          <p:stCondLst>
                                            <p:cond delay="917"/>
                                          </p:stCondLst>
                                        </p:cTn>
                                        <p:tgtEl>
                                          <p:spTgt spid="48136"/>
                                        </p:tgtEl>
                                      </p:cBhvr>
                                      <p:to x="100000" y="100000"/>
                                    </p:animScale>
                                  </p:childTnLst>
                                </p:cTn>
                              </p:par>
                              <p:par>
                                <p:cTn id="27" presetID="26" presetClass="entr" presetSubtype="0" fill="hold" grpId="0" nodeType="withEffect">
                                  <p:stCondLst>
                                    <p:cond delay="0"/>
                                  </p:stCondLst>
                                  <p:childTnLst>
                                    <p:set>
                                      <p:cBhvr>
                                        <p:cTn id="28" dur="1" fill="hold">
                                          <p:stCondLst>
                                            <p:cond delay="0"/>
                                          </p:stCondLst>
                                        </p:cTn>
                                        <p:tgtEl>
                                          <p:spTgt spid="48135"/>
                                        </p:tgtEl>
                                        <p:attrNameLst>
                                          <p:attrName>style.visibility</p:attrName>
                                        </p:attrNameLst>
                                      </p:cBhvr>
                                      <p:to>
                                        <p:strVal val="visible"/>
                                      </p:to>
                                    </p:set>
                                    <p:animEffect transition="in" filter="wipe(down)">
                                      <p:cBhvr>
                                        <p:cTn id="29" dur="290" accel="50000"/>
                                        <p:tgtEl>
                                          <p:spTgt spid="48135"/>
                                        </p:tgtEl>
                                      </p:cBhvr>
                                    </p:animEffect>
                                    <p:anim calcmode="lin" valueType="num">
                                      <p:cBhvr>
                                        <p:cTn id="30" dur="911" tmFilter="0,0; 0.14,0.36; 0.43,0.73; 0.71,0.91; 1.0,1.0" fill="hold"/>
                                        <p:tgtEl>
                                          <p:spTgt spid="48135"/>
                                        </p:tgtEl>
                                        <p:attrNameLst>
                                          <p:attrName>ppt_x</p:attrName>
                                        </p:attrNameLst>
                                      </p:cBhvr>
                                      <p:tavLst>
                                        <p:tav tm="0">
                                          <p:val>
                                            <p:strVal val="#ppt_x-0.25"/>
                                          </p:val>
                                        </p:tav>
                                        <p:tav tm="100000">
                                          <p:val>
                                            <p:strVal val="#ppt_x"/>
                                          </p:val>
                                        </p:tav>
                                      </p:tavLst>
                                    </p:anim>
                                    <p:anim calcmode="lin" valueType="num">
                                      <p:cBhvr>
                                        <p:cTn id="31" dur="332" tmFilter="0.0,0.0; 0.25,0.07; 0.50,0.2; 0.75,0.467; 1.0,1.0" fill="hold"/>
                                        <p:tgtEl>
                                          <p:spTgt spid="48135"/>
                                        </p:tgtEl>
                                        <p:attrNameLst>
                                          <p:attrName>ppt_y</p:attrName>
                                        </p:attrNameLst>
                                      </p:cBhvr>
                                      <p:tavLst>
                                        <p:tav tm="0" fmla="#ppt_y-sin(pi*$)/3">
                                          <p:val>
                                            <p:fltVal val="0.500000"/>
                                          </p:val>
                                        </p:tav>
                                        <p:tav tm="100000">
                                          <p:val>
                                            <p:fltVal val="1.000000"/>
                                          </p:val>
                                        </p:tav>
                                      </p:tavLst>
                                    </p:anim>
                                    <p:anim calcmode="lin" valueType="num">
                                      <p:cBhvr>
                                        <p:cTn id="32" dur="332" tmFilter="0, 0; 0.125,0.2665; 0.25,0.4; 0.375,0.465; 0.5,0.5;  0.625,0.535; 0.75,0.6; 0.875,0.7335; 1,1" fill="hold">
                                          <p:stCondLst>
                                            <p:cond delay="332"/>
                                          </p:stCondLst>
                                        </p:cTn>
                                        <p:tgtEl>
                                          <p:spTgt spid="48135"/>
                                        </p:tgtEl>
                                        <p:attrNameLst>
                                          <p:attrName>ppt_y</p:attrName>
                                        </p:attrNameLst>
                                      </p:cBhvr>
                                      <p:tavLst>
                                        <p:tav tm="0" fmla="#ppt_y-sin(pi*$)/9">
                                          <p:val>
                                            <p:fltVal val="0.000000"/>
                                          </p:val>
                                        </p:tav>
                                        <p:tav tm="100000">
                                          <p:val>
                                            <p:fltVal val="1.000000"/>
                                          </p:val>
                                        </p:tav>
                                      </p:tavLst>
                                    </p:anim>
                                    <p:anim calcmode="lin" valueType="num">
                                      <p:cBhvr>
                                        <p:cTn id="33" dur="166" tmFilter="0, 0; 0.125,0.2665; 0.25,0.4; 0.375,0.465; 0.5,0.5;  0.625,0.535; 0.75,0.6; 0.875,0.7335; 1,1" fill="hold">
                                          <p:stCondLst>
                                            <p:cond delay="662"/>
                                          </p:stCondLst>
                                        </p:cTn>
                                        <p:tgtEl>
                                          <p:spTgt spid="48135"/>
                                        </p:tgtEl>
                                        <p:attrNameLst>
                                          <p:attrName>ppt_y</p:attrName>
                                        </p:attrNameLst>
                                      </p:cBhvr>
                                      <p:tavLst>
                                        <p:tav tm="0" fmla="#ppt_y-sin(pi*$)/27">
                                          <p:val>
                                            <p:fltVal val="0.000000"/>
                                          </p:val>
                                        </p:tav>
                                        <p:tav tm="100000">
                                          <p:val>
                                            <p:fltVal val="1.000000"/>
                                          </p:val>
                                        </p:tav>
                                      </p:tavLst>
                                    </p:anim>
                                    <p:anim calcmode="lin" valueType="num">
                                      <p:cBhvr>
                                        <p:cTn id="34" dur="82" tmFilter="0, 0; 0.125,0.2665; 0.25,0.4; 0.375,0.465; 0.5,0.5;  0.625,0.535; 0.75,0.6; 0.875,0.7335; 1,1" fill="hold">
                                          <p:stCondLst>
                                            <p:cond delay="828"/>
                                          </p:stCondLst>
                                        </p:cTn>
                                        <p:tgtEl>
                                          <p:spTgt spid="48135"/>
                                        </p:tgtEl>
                                        <p:attrNameLst>
                                          <p:attrName>ppt_y</p:attrName>
                                        </p:attrNameLst>
                                      </p:cBhvr>
                                      <p:tavLst>
                                        <p:tav tm="0" fmla="#ppt_y-sin(pi*$)/81">
                                          <p:val>
                                            <p:fltVal val="0.000000"/>
                                          </p:val>
                                        </p:tav>
                                        <p:tav tm="100000">
                                          <p:val>
                                            <p:fltVal val="1.000000"/>
                                          </p:val>
                                        </p:tav>
                                      </p:tavLst>
                                    </p:anim>
                                    <p:animScale>
                                      <p:cBhvr>
                                        <p:cTn id="35" dur="13">
                                          <p:stCondLst>
                                            <p:cond delay="325"/>
                                          </p:stCondLst>
                                        </p:cTn>
                                        <p:tgtEl>
                                          <p:spTgt spid="48135"/>
                                        </p:tgtEl>
                                      </p:cBhvr>
                                      <p:to x="100000" y="60000"/>
                                    </p:animScale>
                                    <p:animScale>
                                      <p:cBhvr>
                                        <p:cTn id="36" dur="83" decel="50000">
                                          <p:stCondLst>
                                            <p:cond delay="338"/>
                                          </p:stCondLst>
                                        </p:cTn>
                                        <p:tgtEl>
                                          <p:spTgt spid="48135"/>
                                        </p:tgtEl>
                                      </p:cBhvr>
                                      <p:to x="100000" y="100000"/>
                                    </p:animScale>
                                    <p:animScale>
                                      <p:cBhvr>
                                        <p:cTn id="37" dur="13">
                                          <p:stCondLst>
                                            <p:cond delay="656"/>
                                          </p:stCondLst>
                                        </p:cTn>
                                        <p:tgtEl>
                                          <p:spTgt spid="48135"/>
                                        </p:tgtEl>
                                      </p:cBhvr>
                                      <p:to x="100000" y="80000"/>
                                    </p:animScale>
                                    <p:animScale>
                                      <p:cBhvr>
                                        <p:cTn id="38" dur="83" decel="50000">
                                          <p:stCondLst>
                                            <p:cond delay="669"/>
                                          </p:stCondLst>
                                        </p:cTn>
                                        <p:tgtEl>
                                          <p:spTgt spid="48135"/>
                                        </p:tgtEl>
                                      </p:cBhvr>
                                      <p:to x="100000" y="100000"/>
                                    </p:animScale>
                                    <p:animScale>
                                      <p:cBhvr>
                                        <p:cTn id="39" dur="13">
                                          <p:stCondLst>
                                            <p:cond delay="821"/>
                                          </p:stCondLst>
                                        </p:cTn>
                                        <p:tgtEl>
                                          <p:spTgt spid="48135"/>
                                        </p:tgtEl>
                                      </p:cBhvr>
                                      <p:to x="100000" y="90000"/>
                                    </p:animScale>
                                    <p:animScale>
                                      <p:cBhvr>
                                        <p:cTn id="40" dur="83" decel="50000">
                                          <p:stCondLst>
                                            <p:cond delay="834"/>
                                          </p:stCondLst>
                                        </p:cTn>
                                        <p:tgtEl>
                                          <p:spTgt spid="48135"/>
                                        </p:tgtEl>
                                      </p:cBhvr>
                                      <p:to x="100000" y="100000"/>
                                    </p:animScale>
                                    <p:animScale>
                                      <p:cBhvr>
                                        <p:cTn id="41" dur="13">
                                          <p:stCondLst>
                                            <p:cond delay="904"/>
                                          </p:stCondLst>
                                        </p:cTn>
                                        <p:tgtEl>
                                          <p:spTgt spid="48135"/>
                                        </p:tgtEl>
                                      </p:cBhvr>
                                      <p:to x="100000" y="95000"/>
                                    </p:animScale>
                                    <p:animScale>
                                      <p:cBhvr>
                                        <p:cTn id="42" dur="83" decel="50000">
                                          <p:stCondLst>
                                            <p:cond delay="917"/>
                                          </p:stCondLst>
                                        </p:cTn>
                                        <p:tgtEl>
                                          <p:spTgt spid="48135"/>
                                        </p:tgtEl>
                                      </p:cBhvr>
                                      <p:to x="100000" y="100000"/>
                                    </p:animScale>
                                  </p:childTnLst>
                                </p:cTn>
                              </p:par>
                              <p:par>
                                <p:cTn id="43" presetID="26" presetClass="entr" presetSubtype="0" fill="hold" grpId="0" nodeType="withEffect">
                                  <p:stCondLst>
                                    <p:cond delay="0"/>
                                  </p:stCondLst>
                                  <p:childTnLst>
                                    <p:set>
                                      <p:cBhvr>
                                        <p:cTn id="44" dur="1" fill="hold">
                                          <p:stCondLst>
                                            <p:cond delay="0"/>
                                          </p:stCondLst>
                                        </p:cTn>
                                        <p:tgtEl>
                                          <p:spTgt spid="48137"/>
                                        </p:tgtEl>
                                        <p:attrNameLst>
                                          <p:attrName>style.visibility</p:attrName>
                                        </p:attrNameLst>
                                      </p:cBhvr>
                                      <p:to>
                                        <p:strVal val="visible"/>
                                      </p:to>
                                    </p:set>
                                    <p:animEffect transition="in" filter="wipe(down)">
                                      <p:cBhvr>
                                        <p:cTn id="45" dur="290" accel="50000"/>
                                        <p:tgtEl>
                                          <p:spTgt spid="48137"/>
                                        </p:tgtEl>
                                      </p:cBhvr>
                                    </p:animEffect>
                                    <p:anim calcmode="lin" valueType="num">
                                      <p:cBhvr>
                                        <p:cTn id="46" dur="911" tmFilter="0,0; 0.14,0.36; 0.43,0.73; 0.71,0.91; 1.0,1.0" fill="hold"/>
                                        <p:tgtEl>
                                          <p:spTgt spid="48137"/>
                                        </p:tgtEl>
                                        <p:attrNameLst>
                                          <p:attrName>ppt_x</p:attrName>
                                        </p:attrNameLst>
                                      </p:cBhvr>
                                      <p:tavLst>
                                        <p:tav tm="0">
                                          <p:val>
                                            <p:strVal val="#ppt_x-0.25"/>
                                          </p:val>
                                        </p:tav>
                                        <p:tav tm="100000">
                                          <p:val>
                                            <p:strVal val="#ppt_x"/>
                                          </p:val>
                                        </p:tav>
                                      </p:tavLst>
                                    </p:anim>
                                    <p:anim calcmode="lin" valueType="num">
                                      <p:cBhvr>
                                        <p:cTn id="47" dur="332" tmFilter="0.0,0.0; 0.25,0.07; 0.50,0.2; 0.75,0.467; 1.0,1.0" fill="hold"/>
                                        <p:tgtEl>
                                          <p:spTgt spid="48137"/>
                                        </p:tgtEl>
                                        <p:attrNameLst>
                                          <p:attrName>ppt_y</p:attrName>
                                        </p:attrNameLst>
                                      </p:cBhvr>
                                      <p:tavLst>
                                        <p:tav tm="0" fmla="#ppt_y-sin(pi*$)/3">
                                          <p:val>
                                            <p:fltVal val="0.500000"/>
                                          </p:val>
                                        </p:tav>
                                        <p:tav tm="100000">
                                          <p:val>
                                            <p:fltVal val="1.000000"/>
                                          </p:val>
                                        </p:tav>
                                      </p:tavLst>
                                    </p:anim>
                                    <p:anim calcmode="lin" valueType="num">
                                      <p:cBhvr>
                                        <p:cTn id="48" dur="332" tmFilter="0, 0; 0.125,0.2665; 0.25,0.4; 0.375,0.465; 0.5,0.5;  0.625,0.535; 0.75,0.6; 0.875,0.7335; 1,1" fill="hold">
                                          <p:stCondLst>
                                            <p:cond delay="332"/>
                                          </p:stCondLst>
                                        </p:cTn>
                                        <p:tgtEl>
                                          <p:spTgt spid="48137"/>
                                        </p:tgtEl>
                                        <p:attrNameLst>
                                          <p:attrName>ppt_y</p:attrName>
                                        </p:attrNameLst>
                                      </p:cBhvr>
                                      <p:tavLst>
                                        <p:tav tm="0" fmla="#ppt_y-sin(pi*$)/9">
                                          <p:val>
                                            <p:fltVal val="0.000000"/>
                                          </p:val>
                                        </p:tav>
                                        <p:tav tm="100000">
                                          <p:val>
                                            <p:fltVal val="1.000000"/>
                                          </p:val>
                                        </p:tav>
                                      </p:tavLst>
                                    </p:anim>
                                    <p:anim calcmode="lin" valueType="num">
                                      <p:cBhvr>
                                        <p:cTn id="49" dur="166" tmFilter="0, 0; 0.125,0.2665; 0.25,0.4; 0.375,0.465; 0.5,0.5;  0.625,0.535; 0.75,0.6; 0.875,0.7335; 1,1" fill="hold">
                                          <p:stCondLst>
                                            <p:cond delay="662"/>
                                          </p:stCondLst>
                                        </p:cTn>
                                        <p:tgtEl>
                                          <p:spTgt spid="48137"/>
                                        </p:tgtEl>
                                        <p:attrNameLst>
                                          <p:attrName>ppt_y</p:attrName>
                                        </p:attrNameLst>
                                      </p:cBhvr>
                                      <p:tavLst>
                                        <p:tav tm="0" fmla="#ppt_y-sin(pi*$)/27">
                                          <p:val>
                                            <p:fltVal val="0.000000"/>
                                          </p:val>
                                        </p:tav>
                                        <p:tav tm="100000">
                                          <p:val>
                                            <p:fltVal val="1.000000"/>
                                          </p:val>
                                        </p:tav>
                                      </p:tavLst>
                                    </p:anim>
                                    <p:anim calcmode="lin" valueType="num">
                                      <p:cBhvr>
                                        <p:cTn id="50" dur="82" tmFilter="0, 0; 0.125,0.2665; 0.25,0.4; 0.375,0.465; 0.5,0.5;  0.625,0.535; 0.75,0.6; 0.875,0.7335; 1,1" fill="hold">
                                          <p:stCondLst>
                                            <p:cond delay="828"/>
                                          </p:stCondLst>
                                        </p:cTn>
                                        <p:tgtEl>
                                          <p:spTgt spid="48137"/>
                                        </p:tgtEl>
                                        <p:attrNameLst>
                                          <p:attrName>ppt_y</p:attrName>
                                        </p:attrNameLst>
                                      </p:cBhvr>
                                      <p:tavLst>
                                        <p:tav tm="0" fmla="#ppt_y-sin(pi*$)/81">
                                          <p:val>
                                            <p:fltVal val="0.000000"/>
                                          </p:val>
                                        </p:tav>
                                        <p:tav tm="100000">
                                          <p:val>
                                            <p:fltVal val="1.000000"/>
                                          </p:val>
                                        </p:tav>
                                      </p:tavLst>
                                    </p:anim>
                                    <p:animScale>
                                      <p:cBhvr>
                                        <p:cTn id="51" dur="13">
                                          <p:stCondLst>
                                            <p:cond delay="325"/>
                                          </p:stCondLst>
                                        </p:cTn>
                                        <p:tgtEl>
                                          <p:spTgt spid="48137"/>
                                        </p:tgtEl>
                                      </p:cBhvr>
                                      <p:to x="100000" y="60000"/>
                                    </p:animScale>
                                    <p:animScale>
                                      <p:cBhvr>
                                        <p:cTn id="52" dur="83" decel="50000">
                                          <p:stCondLst>
                                            <p:cond delay="338"/>
                                          </p:stCondLst>
                                        </p:cTn>
                                        <p:tgtEl>
                                          <p:spTgt spid="48137"/>
                                        </p:tgtEl>
                                      </p:cBhvr>
                                      <p:to x="100000" y="100000"/>
                                    </p:animScale>
                                    <p:animScale>
                                      <p:cBhvr>
                                        <p:cTn id="53" dur="13">
                                          <p:stCondLst>
                                            <p:cond delay="656"/>
                                          </p:stCondLst>
                                        </p:cTn>
                                        <p:tgtEl>
                                          <p:spTgt spid="48137"/>
                                        </p:tgtEl>
                                      </p:cBhvr>
                                      <p:to x="100000" y="80000"/>
                                    </p:animScale>
                                    <p:animScale>
                                      <p:cBhvr>
                                        <p:cTn id="54" dur="83" decel="50000">
                                          <p:stCondLst>
                                            <p:cond delay="669"/>
                                          </p:stCondLst>
                                        </p:cTn>
                                        <p:tgtEl>
                                          <p:spTgt spid="48137"/>
                                        </p:tgtEl>
                                      </p:cBhvr>
                                      <p:to x="100000" y="100000"/>
                                    </p:animScale>
                                    <p:animScale>
                                      <p:cBhvr>
                                        <p:cTn id="55" dur="13">
                                          <p:stCondLst>
                                            <p:cond delay="821"/>
                                          </p:stCondLst>
                                        </p:cTn>
                                        <p:tgtEl>
                                          <p:spTgt spid="48137"/>
                                        </p:tgtEl>
                                      </p:cBhvr>
                                      <p:to x="100000" y="90000"/>
                                    </p:animScale>
                                    <p:animScale>
                                      <p:cBhvr>
                                        <p:cTn id="56" dur="83" decel="50000">
                                          <p:stCondLst>
                                            <p:cond delay="834"/>
                                          </p:stCondLst>
                                        </p:cTn>
                                        <p:tgtEl>
                                          <p:spTgt spid="48137"/>
                                        </p:tgtEl>
                                      </p:cBhvr>
                                      <p:to x="100000" y="100000"/>
                                    </p:animScale>
                                    <p:animScale>
                                      <p:cBhvr>
                                        <p:cTn id="57" dur="13">
                                          <p:stCondLst>
                                            <p:cond delay="904"/>
                                          </p:stCondLst>
                                        </p:cTn>
                                        <p:tgtEl>
                                          <p:spTgt spid="48137"/>
                                        </p:tgtEl>
                                      </p:cBhvr>
                                      <p:to x="100000" y="95000"/>
                                    </p:animScale>
                                    <p:animScale>
                                      <p:cBhvr>
                                        <p:cTn id="58" dur="83" decel="50000">
                                          <p:stCondLst>
                                            <p:cond delay="917"/>
                                          </p:stCondLst>
                                        </p:cTn>
                                        <p:tgtEl>
                                          <p:spTgt spid="48137"/>
                                        </p:tgtEl>
                                      </p:cBhvr>
                                      <p:to x="100000" y="100000"/>
                                    </p:animScale>
                                  </p:childTnLst>
                                </p:cTn>
                              </p:par>
                              <p:par>
                                <p:cTn id="59" presetID="26" presetClass="entr" presetSubtype="0" fill="hold" grpId="0" nodeType="withEffect">
                                  <p:stCondLst>
                                    <p:cond delay="0"/>
                                  </p:stCondLst>
                                  <p:childTnLst>
                                    <p:set>
                                      <p:cBhvr>
                                        <p:cTn id="60" dur="1" fill="hold">
                                          <p:stCondLst>
                                            <p:cond delay="0"/>
                                          </p:stCondLst>
                                        </p:cTn>
                                        <p:tgtEl>
                                          <p:spTgt spid="48138"/>
                                        </p:tgtEl>
                                        <p:attrNameLst>
                                          <p:attrName>style.visibility</p:attrName>
                                        </p:attrNameLst>
                                      </p:cBhvr>
                                      <p:to>
                                        <p:strVal val="visible"/>
                                      </p:to>
                                    </p:set>
                                    <p:animEffect transition="in" filter="wipe(down)">
                                      <p:cBhvr>
                                        <p:cTn id="61" dur="290" accel="50000"/>
                                        <p:tgtEl>
                                          <p:spTgt spid="48138"/>
                                        </p:tgtEl>
                                      </p:cBhvr>
                                    </p:animEffect>
                                    <p:anim calcmode="lin" valueType="num">
                                      <p:cBhvr>
                                        <p:cTn id="62" dur="911" tmFilter="0,0; 0.14,0.36; 0.43,0.73; 0.71,0.91; 1.0,1.0" fill="hold"/>
                                        <p:tgtEl>
                                          <p:spTgt spid="48138"/>
                                        </p:tgtEl>
                                        <p:attrNameLst>
                                          <p:attrName>ppt_x</p:attrName>
                                        </p:attrNameLst>
                                      </p:cBhvr>
                                      <p:tavLst>
                                        <p:tav tm="0">
                                          <p:val>
                                            <p:strVal val="#ppt_x-0.25"/>
                                          </p:val>
                                        </p:tav>
                                        <p:tav tm="100000">
                                          <p:val>
                                            <p:strVal val="#ppt_x"/>
                                          </p:val>
                                        </p:tav>
                                      </p:tavLst>
                                    </p:anim>
                                    <p:anim calcmode="lin" valueType="num">
                                      <p:cBhvr>
                                        <p:cTn id="63" dur="332" tmFilter="0.0,0.0; 0.25,0.07; 0.50,0.2; 0.75,0.467; 1.0,1.0" fill="hold"/>
                                        <p:tgtEl>
                                          <p:spTgt spid="48138"/>
                                        </p:tgtEl>
                                        <p:attrNameLst>
                                          <p:attrName>ppt_y</p:attrName>
                                        </p:attrNameLst>
                                      </p:cBhvr>
                                      <p:tavLst>
                                        <p:tav tm="0" fmla="#ppt_y-sin(pi*$)/3">
                                          <p:val>
                                            <p:fltVal val="0.500000"/>
                                          </p:val>
                                        </p:tav>
                                        <p:tav tm="100000">
                                          <p:val>
                                            <p:fltVal val="1.000000"/>
                                          </p:val>
                                        </p:tav>
                                      </p:tavLst>
                                    </p:anim>
                                    <p:anim calcmode="lin" valueType="num">
                                      <p:cBhvr>
                                        <p:cTn id="64" dur="332" tmFilter="0, 0; 0.125,0.2665; 0.25,0.4; 0.375,0.465; 0.5,0.5;  0.625,0.535; 0.75,0.6; 0.875,0.7335; 1,1" fill="hold">
                                          <p:stCondLst>
                                            <p:cond delay="332"/>
                                          </p:stCondLst>
                                        </p:cTn>
                                        <p:tgtEl>
                                          <p:spTgt spid="48138"/>
                                        </p:tgtEl>
                                        <p:attrNameLst>
                                          <p:attrName>ppt_y</p:attrName>
                                        </p:attrNameLst>
                                      </p:cBhvr>
                                      <p:tavLst>
                                        <p:tav tm="0" fmla="#ppt_y-sin(pi*$)/9">
                                          <p:val>
                                            <p:fltVal val="0.000000"/>
                                          </p:val>
                                        </p:tav>
                                        <p:tav tm="100000">
                                          <p:val>
                                            <p:fltVal val="1.000000"/>
                                          </p:val>
                                        </p:tav>
                                      </p:tavLst>
                                    </p:anim>
                                    <p:anim calcmode="lin" valueType="num">
                                      <p:cBhvr>
                                        <p:cTn id="65" dur="166" tmFilter="0, 0; 0.125,0.2665; 0.25,0.4; 0.375,0.465; 0.5,0.5;  0.625,0.535; 0.75,0.6; 0.875,0.7335; 1,1" fill="hold">
                                          <p:stCondLst>
                                            <p:cond delay="662"/>
                                          </p:stCondLst>
                                        </p:cTn>
                                        <p:tgtEl>
                                          <p:spTgt spid="48138"/>
                                        </p:tgtEl>
                                        <p:attrNameLst>
                                          <p:attrName>ppt_y</p:attrName>
                                        </p:attrNameLst>
                                      </p:cBhvr>
                                      <p:tavLst>
                                        <p:tav tm="0" fmla="#ppt_y-sin(pi*$)/27">
                                          <p:val>
                                            <p:fltVal val="0.000000"/>
                                          </p:val>
                                        </p:tav>
                                        <p:tav tm="100000">
                                          <p:val>
                                            <p:fltVal val="1.000000"/>
                                          </p:val>
                                        </p:tav>
                                      </p:tavLst>
                                    </p:anim>
                                    <p:anim calcmode="lin" valueType="num">
                                      <p:cBhvr>
                                        <p:cTn id="66" dur="82" tmFilter="0, 0; 0.125,0.2665; 0.25,0.4; 0.375,0.465; 0.5,0.5;  0.625,0.535; 0.75,0.6; 0.875,0.7335; 1,1" fill="hold">
                                          <p:stCondLst>
                                            <p:cond delay="828"/>
                                          </p:stCondLst>
                                        </p:cTn>
                                        <p:tgtEl>
                                          <p:spTgt spid="48138"/>
                                        </p:tgtEl>
                                        <p:attrNameLst>
                                          <p:attrName>ppt_y</p:attrName>
                                        </p:attrNameLst>
                                      </p:cBhvr>
                                      <p:tavLst>
                                        <p:tav tm="0" fmla="#ppt_y-sin(pi*$)/81">
                                          <p:val>
                                            <p:fltVal val="0.000000"/>
                                          </p:val>
                                        </p:tav>
                                        <p:tav tm="100000">
                                          <p:val>
                                            <p:fltVal val="1.000000"/>
                                          </p:val>
                                        </p:tav>
                                      </p:tavLst>
                                    </p:anim>
                                    <p:animScale>
                                      <p:cBhvr>
                                        <p:cTn id="67" dur="13">
                                          <p:stCondLst>
                                            <p:cond delay="325"/>
                                          </p:stCondLst>
                                        </p:cTn>
                                        <p:tgtEl>
                                          <p:spTgt spid="48138"/>
                                        </p:tgtEl>
                                      </p:cBhvr>
                                      <p:to x="100000" y="60000"/>
                                    </p:animScale>
                                    <p:animScale>
                                      <p:cBhvr>
                                        <p:cTn id="68" dur="83" decel="50000">
                                          <p:stCondLst>
                                            <p:cond delay="338"/>
                                          </p:stCondLst>
                                        </p:cTn>
                                        <p:tgtEl>
                                          <p:spTgt spid="48138"/>
                                        </p:tgtEl>
                                      </p:cBhvr>
                                      <p:to x="100000" y="100000"/>
                                    </p:animScale>
                                    <p:animScale>
                                      <p:cBhvr>
                                        <p:cTn id="69" dur="13">
                                          <p:stCondLst>
                                            <p:cond delay="656"/>
                                          </p:stCondLst>
                                        </p:cTn>
                                        <p:tgtEl>
                                          <p:spTgt spid="48138"/>
                                        </p:tgtEl>
                                      </p:cBhvr>
                                      <p:to x="100000" y="80000"/>
                                    </p:animScale>
                                    <p:animScale>
                                      <p:cBhvr>
                                        <p:cTn id="70" dur="83" decel="50000">
                                          <p:stCondLst>
                                            <p:cond delay="669"/>
                                          </p:stCondLst>
                                        </p:cTn>
                                        <p:tgtEl>
                                          <p:spTgt spid="48138"/>
                                        </p:tgtEl>
                                      </p:cBhvr>
                                      <p:to x="100000" y="100000"/>
                                    </p:animScale>
                                    <p:animScale>
                                      <p:cBhvr>
                                        <p:cTn id="71" dur="13">
                                          <p:stCondLst>
                                            <p:cond delay="821"/>
                                          </p:stCondLst>
                                        </p:cTn>
                                        <p:tgtEl>
                                          <p:spTgt spid="48138"/>
                                        </p:tgtEl>
                                      </p:cBhvr>
                                      <p:to x="100000" y="90000"/>
                                    </p:animScale>
                                    <p:animScale>
                                      <p:cBhvr>
                                        <p:cTn id="72" dur="83" decel="50000">
                                          <p:stCondLst>
                                            <p:cond delay="834"/>
                                          </p:stCondLst>
                                        </p:cTn>
                                        <p:tgtEl>
                                          <p:spTgt spid="48138"/>
                                        </p:tgtEl>
                                      </p:cBhvr>
                                      <p:to x="100000" y="100000"/>
                                    </p:animScale>
                                    <p:animScale>
                                      <p:cBhvr>
                                        <p:cTn id="73" dur="13">
                                          <p:stCondLst>
                                            <p:cond delay="904"/>
                                          </p:stCondLst>
                                        </p:cTn>
                                        <p:tgtEl>
                                          <p:spTgt spid="48138"/>
                                        </p:tgtEl>
                                      </p:cBhvr>
                                      <p:to x="100000" y="95000"/>
                                    </p:animScale>
                                    <p:animScale>
                                      <p:cBhvr>
                                        <p:cTn id="74" dur="83" decel="50000">
                                          <p:stCondLst>
                                            <p:cond delay="917"/>
                                          </p:stCondLst>
                                        </p:cTn>
                                        <p:tgtEl>
                                          <p:spTgt spid="48138"/>
                                        </p:tgtEl>
                                      </p:cBhvr>
                                      <p:to x="100000" y="100000"/>
                                    </p:animScale>
                                  </p:childTnLst>
                                </p:cTn>
                              </p:par>
                              <p:par>
                                <p:cTn id="75" presetID="26" presetClass="entr" presetSubtype="0" fill="hold" grpId="0" nodeType="withEffect">
                                  <p:stCondLst>
                                    <p:cond delay="0"/>
                                  </p:stCondLst>
                                  <p:childTnLst>
                                    <p:set>
                                      <p:cBhvr>
                                        <p:cTn id="76" dur="1" fill="hold">
                                          <p:stCondLst>
                                            <p:cond delay="0"/>
                                          </p:stCondLst>
                                        </p:cTn>
                                        <p:tgtEl>
                                          <p:spTgt spid="48139"/>
                                        </p:tgtEl>
                                        <p:attrNameLst>
                                          <p:attrName>style.visibility</p:attrName>
                                        </p:attrNameLst>
                                      </p:cBhvr>
                                      <p:to>
                                        <p:strVal val="visible"/>
                                      </p:to>
                                    </p:set>
                                    <p:animEffect transition="in" filter="wipe(down)">
                                      <p:cBhvr>
                                        <p:cTn id="77" dur="290" accel="50000"/>
                                        <p:tgtEl>
                                          <p:spTgt spid="48139"/>
                                        </p:tgtEl>
                                      </p:cBhvr>
                                    </p:animEffect>
                                    <p:anim calcmode="lin" valueType="num">
                                      <p:cBhvr>
                                        <p:cTn id="78" dur="911" tmFilter="0,0; 0.14,0.36; 0.43,0.73; 0.71,0.91; 1.0,1.0" fill="hold"/>
                                        <p:tgtEl>
                                          <p:spTgt spid="48139"/>
                                        </p:tgtEl>
                                        <p:attrNameLst>
                                          <p:attrName>ppt_x</p:attrName>
                                        </p:attrNameLst>
                                      </p:cBhvr>
                                      <p:tavLst>
                                        <p:tav tm="0">
                                          <p:val>
                                            <p:strVal val="#ppt_x-0.25"/>
                                          </p:val>
                                        </p:tav>
                                        <p:tav tm="100000">
                                          <p:val>
                                            <p:strVal val="#ppt_x"/>
                                          </p:val>
                                        </p:tav>
                                      </p:tavLst>
                                    </p:anim>
                                    <p:anim calcmode="lin" valueType="num">
                                      <p:cBhvr>
                                        <p:cTn id="79" dur="332" tmFilter="0.0,0.0; 0.25,0.07; 0.50,0.2; 0.75,0.467; 1.0,1.0" fill="hold"/>
                                        <p:tgtEl>
                                          <p:spTgt spid="48139"/>
                                        </p:tgtEl>
                                        <p:attrNameLst>
                                          <p:attrName>ppt_y</p:attrName>
                                        </p:attrNameLst>
                                      </p:cBhvr>
                                      <p:tavLst>
                                        <p:tav tm="0" fmla="#ppt_y-sin(pi*$)/3">
                                          <p:val>
                                            <p:fltVal val="0.500000"/>
                                          </p:val>
                                        </p:tav>
                                        <p:tav tm="100000">
                                          <p:val>
                                            <p:fltVal val="1.000000"/>
                                          </p:val>
                                        </p:tav>
                                      </p:tavLst>
                                    </p:anim>
                                    <p:anim calcmode="lin" valueType="num">
                                      <p:cBhvr>
                                        <p:cTn id="80" dur="332" tmFilter="0, 0; 0.125,0.2665; 0.25,0.4; 0.375,0.465; 0.5,0.5;  0.625,0.535; 0.75,0.6; 0.875,0.7335; 1,1" fill="hold">
                                          <p:stCondLst>
                                            <p:cond delay="332"/>
                                          </p:stCondLst>
                                        </p:cTn>
                                        <p:tgtEl>
                                          <p:spTgt spid="48139"/>
                                        </p:tgtEl>
                                        <p:attrNameLst>
                                          <p:attrName>ppt_y</p:attrName>
                                        </p:attrNameLst>
                                      </p:cBhvr>
                                      <p:tavLst>
                                        <p:tav tm="0" fmla="#ppt_y-sin(pi*$)/9">
                                          <p:val>
                                            <p:fltVal val="0.000000"/>
                                          </p:val>
                                        </p:tav>
                                        <p:tav tm="100000">
                                          <p:val>
                                            <p:fltVal val="1.000000"/>
                                          </p:val>
                                        </p:tav>
                                      </p:tavLst>
                                    </p:anim>
                                    <p:anim calcmode="lin" valueType="num">
                                      <p:cBhvr>
                                        <p:cTn id="81" dur="166" tmFilter="0, 0; 0.125,0.2665; 0.25,0.4; 0.375,0.465; 0.5,0.5;  0.625,0.535; 0.75,0.6; 0.875,0.7335; 1,1" fill="hold">
                                          <p:stCondLst>
                                            <p:cond delay="662"/>
                                          </p:stCondLst>
                                        </p:cTn>
                                        <p:tgtEl>
                                          <p:spTgt spid="48139"/>
                                        </p:tgtEl>
                                        <p:attrNameLst>
                                          <p:attrName>ppt_y</p:attrName>
                                        </p:attrNameLst>
                                      </p:cBhvr>
                                      <p:tavLst>
                                        <p:tav tm="0" fmla="#ppt_y-sin(pi*$)/27">
                                          <p:val>
                                            <p:fltVal val="0.000000"/>
                                          </p:val>
                                        </p:tav>
                                        <p:tav tm="100000">
                                          <p:val>
                                            <p:fltVal val="1.000000"/>
                                          </p:val>
                                        </p:tav>
                                      </p:tavLst>
                                    </p:anim>
                                    <p:anim calcmode="lin" valueType="num">
                                      <p:cBhvr>
                                        <p:cTn id="82" dur="82" tmFilter="0, 0; 0.125,0.2665; 0.25,0.4; 0.375,0.465; 0.5,0.5;  0.625,0.535; 0.75,0.6; 0.875,0.7335; 1,1" fill="hold">
                                          <p:stCondLst>
                                            <p:cond delay="828"/>
                                          </p:stCondLst>
                                        </p:cTn>
                                        <p:tgtEl>
                                          <p:spTgt spid="48139"/>
                                        </p:tgtEl>
                                        <p:attrNameLst>
                                          <p:attrName>ppt_y</p:attrName>
                                        </p:attrNameLst>
                                      </p:cBhvr>
                                      <p:tavLst>
                                        <p:tav tm="0" fmla="#ppt_y-sin(pi*$)/81">
                                          <p:val>
                                            <p:fltVal val="0.000000"/>
                                          </p:val>
                                        </p:tav>
                                        <p:tav tm="100000">
                                          <p:val>
                                            <p:fltVal val="1.000000"/>
                                          </p:val>
                                        </p:tav>
                                      </p:tavLst>
                                    </p:anim>
                                    <p:animScale>
                                      <p:cBhvr>
                                        <p:cTn id="83" dur="13">
                                          <p:stCondLst>
                                            <p:cond delay="325"/>
                                          </p:stCondLst>
                                        </p:cTn>
                                        <p:tgtEl>
                                          <p:spTgt spid="48139"/>
                                        </p:tgtEl>
                                      </p:cBhvr>
                                      <p:to x="100000" y="60000"/>
                                    </p:animScale>
                                    <p:animScale>
                                      <p:cBhvr>
                                        <p:cTn id="84" dur="83" decel="50000">
                                          <p:stCondLst>
                                            <p:cond delay="338"/>
                                          </p:stCondLst>
                                        </p:cTn>
                                        <p:tgtEl>
                                          <p:spTgt spid="48139"/>
                                        </p:tgtEl>
                                      </p:cBhvr>
                                      <p:to x="100000" y="100000"/>
                                    </p:animScale>
                                    <p:animScale>
                                      <p:cBhvr>
                                        <p:cTn id="85" dur="13">
                                          <p:stCondLst>
                                            <p:cond delay="656"/>
                                          </p:stCondLst>
                                        </p:cTn>
                                        <p:tgtEl>
                                          <p:spTgt spid="48139"/>
                                        </p:tgtEl>
                                      </p:cBhvr>
                                      <p:to x="100000" y="80000"/>
                                    </p:animScale>
                                    <p:animScale>
                                      <p:cBhvr>
                                        <p:cTn id="86" dur="83" decel="50000">
                                          <p:stCondLst>
                                            <p:cond delay="669"/>
                                          </p:stCondLst>
                                        </p:cTn>
                                        <p:tgtEl>
                                          <p:spTgt spid="48139"/>
                                        </p:tgtEl>
                                      </p:cBhvr>
                                      <p:to x="100000" y="100000"/>
                                    </p:animScale>
                                    <p:animScale>
                                      <p:cBhvr>
                                        <p:cTn id="87" dur="13">
                                          <p:stCondLst>
                                            <p:cond delay="821"/>
                                          </p:stCondLst>
                                        </p:cTn>
                                        <p:tgtEl>
                                          <p:spTgt spid="48139"/>
                                        </p:tgtEl>
                                      </p:cBhvr>
                                      <p:to x="100000" y="90000"/>
                                    </p:animScale>
                                    <p:animScale>
                                      <p:cBhvr>
                                        <p:cTn id="88" dur="83" decel="50000">
                                          <p:stCondLst>
                                            <p:cond delay="834"/>
                                          </p:stCondLst>
                                        </p:cTn>
                                        <p:tgtEl>
                                          <p:spTgt spid="48139"/>
                                        </p:tgtEl>
                                      </p:cBhvr>
                                      <p:to x="100000" y="100000"/>
                                    </p:animScale>
                                    <p:animScale>
                                      <p:cBhvr>
                                        <p:cTn id="89" dur="13">
                                          <p:stCondLst>
                                            <p:cond delay="904"/>
                                          </p:stCondLst>
                                        </p:cTn>
                                        <p:tgtEl>
                                          <p:spTgt spid="48139"/>
                                        </p:tgtEl>
                                      </p:cBhvr>
                                      <p:to x="100000" y="95000"/>
                                    </p:animScale>
                                    <p:animScale>
                                      <p:cBhvr>
                                        <p:cTn id="90" dur="83" decel="50000">
                                          <p:stCondLst>
                                            <p:cond delay="917"/>
                                          </p:stCondLst>
                                        </p:cTn>
                                        <p:tgtEl>
                                          <p:spTgt spid="48139"/>
                                        </p:tgtEl>
                                      </p:cBhvr>
                                      <p:to x="100000" y="100000"/>
                                    </p:animScale>
                                  </p:childTnLst>
                                </p:cTn>
                              </p:par>
                              <p:par>
                                <p:cTn id="91" presetID="26" presetClass="entr" presetSubtype="0" fill="hold" grpId="0" nodeType="withEffect">
                                  <p:stCondLst>
                                    <p:cond delay="0"/>
                                  </p:stCondLst>
                                  <p:childTnLst>
                                    <p:set>
                                      <p:cBhvr>
                                        <p:cTn id="92" dur="1" fill="hold">
                                          <p:stCondLst>
                                            <p:cond delay="0"/>
                                          </p:stCondLst>
                                        </p:cTn>
                                        <p:tgtEl>
                                          <p:spTgt spid="48140"/>
                                        </p:tgtEl>
                                        <p:attrNameLst>
                                          <p:attrName>style.visibility</p:attrName>
                                        </p:attrNameLst>
                                      </p:cBhvr>
                                      <p:to>
                                        <p:strVal val="visible"/>
                                      </p:to>
                                    </p:set>
                                    <p:animEffect transition="in" filter="wipe(down)">
                                      <p:cBhvr>
                                        <p:cTn id="93" dur="290" accel="50000"/>
                                        <p:tgtEl>
                                          <p:spTgt spid="48140"/>
                                        </p:tgtEl>
                                      </p:cBhvr>
                                    </p:animEffect>
                                    <p:anim calcmode="lin" valueType="num">
                                      <p:cBhvr>
                                        <p:cTn id="94" dur="911" tmFilter="0,0; 0.14,0.36; 0.43,0.73; 0.71,0.91; 1.0,1.0" fill="hold"/>
                                        <p:tgtEl>
                                          <p:spTgt spid="48140"/>
                                        </p:tgtEl>
                                        <p:attrNameLst>
                                          <p:attrName>ppt_x</p:attrName>
                                        </p:attrNameLst>
                                      </p:cBhvr>
                                      <p:tavLst>
                                        <p:tav tm="0">
                                          <p:val>
                                            <p:strVal val="#ppt_x-0.25"/>
                                          </p:val>
                                        </p:tav>
                                        <p:tav tm="100000">
                                          <p:val>
                                            <p:strVal val="#ppt_x"/>
                                          </p:val>
                                        </p:tav>
                                      </p:tavLst>
                                    </p:anim>
                                    <p:anim calcmode="lin" valueType="num">
                                      <p:cBhvr>
                                        <p:cTn id="95" dur="332" tmFilter="0.0,0.0; 0.25,0.07; 0.50,0.2; 0.75,0.467; 1.0,1.0" fill="hold"/>
                                        <p:tgtEl>
                                          <p:spTgt spid="48140"/>
                                        </p:tgtEl>
                                        <p:attrNameLst>
                                          <p:attrName>ppt_y</p:attrName>
                                        </p:attrNameLst>
                                      </p:cBhvr>
                                      <p:tavLst>
                                        <p:tav tm="0" fmla="#ppt_y-sin(pi*$)/3">
                                          <p:val>
                                            <p:fltVal val="0.500000"/>
                                          </p:val>
                                        </p:tav>
                                        <p:tav tm="100000">
                                          <p:val>
                                            <p:fltVal val="1.000000"/>
                                          </p:val>
                                        </p:tav>
                                      </p:tavLst>
                                    </p:anim>
                                    <p:anim calcmode="lin" valueType="num">
                                      <p:cBhvr>
                                        <p:cTn id="96" dur="332" tmFilter="0, 0; 0.125,0.2665; 0.25,0.4; 0.375,0.465; 0.5,0.5;  0.625,0.535; 0.75,0.6; 0.875,0.7335; 1,1" fill="hold">
                                          <p:stCondLst>
                                            <p:cond delay="332"/>
                                          </p:stCondLst>
                                        </p:cTn>
                                        <p:tgtEl>
                                          <p:spTgt spid="48140"/>
                                        </p:tgtEl>
                                        <p:attrNameLst>
                                          <p:attrName>ppt_y</p:attrName>
                                        </p:attrNameLst>
                                      </p:cBhvr>
                                      <p:tavLst>
                                        <p:tav tm="0" fmla="#ppt_y-sin(pi*$)/9">
                                          <p:val>
                                            <p:fltVal val="0.000000"/>
                                          </p:val>
                                        </p:tav>
                                        <p:tav tm="100000">
                                          <p:val>
                                            <p:fltVal val="1.000000"/>
                                          </p:val>
                                        </p:tav>
                                      </p:tavLst>
                                    </p:anim>
                                    <p:anim calcmode="lin" valueType="num">
                                      <p:cBhvr>
                                        <p:cTn id="97" dur="166" tmFilter="0, 0; 0.125,0.2665; 0.25,0.4; 0.375,0.465; 0.5,0.5;  0.625,0.535; 0.75,0.6; 0.875,0.7335; 1,1" fill="hold">
                                          <p:stCondLst>
                                            <p:cond delay="662"/>
                                          </p:stCondLst>
                                        </p:cTn>
                                        <p:tgtEl>
                                          <p:spTgt spid="48140"/>
                                        </p:tgtEl>
                                        <p:attrNameLst>
                                          <p:attrName>ppt_y</p:attrName>
                                        </p:attrNameLst>
                                      </p:cBhvr>
                                      <p:tavLst>
                                        <p:tav tm="0" fmla="#ppt_y-sin(pi*$)/27">
                                          <p:val>
                                            <p:fltVal val="0.000000"/>
                                          </p:val>
                                        </p:tav>
                                        <p:tav tm="100000">
                                          <p:val>
                                            <p:fltVal val="1.000000"/>
                                          </p:val>
                                        </p:tav>
                                      </p:tavLst>
                                    </p:anim>
                                    <p:anim calcmode="lin" valueType="num">
                                      <p:cBhvr>
                                        <p:cTn id="98" dur="82" tmFilter="0, 0; 0.125,0.2665; 0.25,0.4; 0.375,0.465; 0.5,0.5;  0.625,0.535; 0.75,0.6; 0.875,0.7335; 1,1" fill="hold">
                                          <p:stCondLst>
                                            <p:cond delay="828"/>
                                          </p:stCondLst>
                                        </p:cTn>
                                        <p:tgtEl>
                                          <p:spTgt spid="48140"/>
                                        </p:tgtEl>
                                        <p:attrNameLst>
                                          <p:attrName>ppt_y</p:attrName>
                                        </p:attrNameLst>
                                      </p:cBhvr>
                                      <p:tavLst>
                                        <p:tav tm="0" fmla="#ppt_y-sin(pi*$)/81">
                                          <p:val>
                                            <p:fltVal val="0.000000"/>
                                          </p:val>
                                        </p:tav>
                                        <p:tav tm="100000">
                                          <p:val>
                                            <p:fltVal val="1.000000"/>
                                          </p:val>
                                        </p:tav>
                                      </p:tavLst>
                                    </p:anim>
                                    <p:animScale>
                                      <p:cBhvr>
                                        <p:cTn id="99" dur="13">
                                          <p:stCondLst>
                                            <p:cond delay="325"/>
                                          </p:stCondLst>
                                        </p:cTn>
                                        <p:tgtEl>
                                          <p:spTgt spid="48140"/>
                                        </p:tgtEl>
                                      </p:cBhvr>
                                      <p:to x="100000" y="60000"/>
                                    </p:animScale>
                                    <p:animScale>
                                      <p:cBhvr>
                                        <p:cTn id="100" dur="83" decel="50000">
                                          <p:stCondLst>
                                            <p:cond delay="338"/>
                                          </p:stCondLst>
                                        </p:cTn>
                                        <p:tgtEl>
                                          <p:spTgt spid="48140"/>
                                        </p:tgtEl>
                                      </p:cBhvr>
                                      <p:to x="100000" y="100000"/>
                                    </p:animScale>
                                    <p:animScale>
                                      <p:cBhvr>
                                        <p:cTn id="101" dur="13">
                                          <p:stCondLst>
                                            <p:cond delay="656"/>
                                          </p:stCondLst>
                                        </p:cTn>
                                        <p:tgtEl>
                                          <p:spTgt spid="48140"/>
                                        </p:tgtEl>
                                      </p:cBhvr>
                                      <p:to x="100000" y="80000"/>
                                    </p:animScale>
                                    <p:animScale>
                                      <p:cBhvr>
                                        <p:cTn id="102" dur="83" decel="50000">
                                          <p:stCondLst>
                                            <p:cond delay="669"/>
                                          </p:stCondLst>
                                        </p:cTn>
                                        <p:tgtEl>
                                          <p:spTgt spid="48140"/>
                                        </p:tgtEl>
                                      </p:cBhvr>
                                      <p:to x="100000" y="100000"/>
                                    </p:animScale>
                                    <p:animScale>
                                      <p:cBhvr>
                                        <p:cTn id="103" dur="13">
                                          <p:stCondLst>
                                            <p:cond delay="821"/>
                                          </p:stCondLst>
                                        </p:cTn>
                                        <p:tgtEl>
                                          <p:spTgt spid="48140"/>
                                        </p:tgtEl>
                                      </p:cBhvr>
                                      <p:to x="100000" y="90000"/>
                                    </p:animScale>
                                    <p:animScale>
                                      <p:cBhvr>
                                        <p:cTn id="104" dur="83" decel="50000">
                                          <p:stCondLst>
                                            <p:cond delay="834"/>
                                          </p:stCondLst>
                                        </p:cTn>
                                        <p:tgtEl>
                                          <p:spTgt spid="48140"/>
                                        </p:tgtEl>
                                      </p:cBhvr>
                                      <p:to x="100000" y="100000"/>
                                    </p:animScale>
                                    <p:animScale>
                                      <p:cBhvr>
                                        <p:cTn id="105" dur="13">
                                          <p:stCondLst>
                                            <p:cond delay="904"/>
                                          </p:stCondLst>
                                        </p:cTn>
                                        <p:tgtEl>
                                          <p:spTgt spid="48140"/>
                                        </p:tgtEl>
                                      </p:cBhvr>
                                      <p:to x="100000" y="95000"/>
                                    </p:animScale>
                                    <p:animScale>
                                      <p:cBhvr>
                                        <p:cTn id="106" dur="83" decel="50000">
                                          <p:stCondLst>
                                            <p:cond delay="917"/>
                                          </p:stCondLst>
                                        </p:cTn>
                                        <p:tgtEl>
                                          <p:spTgt spid="48140"/>
                                        </p:tgtEl>
                                      </p:cBhvr>
                                      <p:to x="100000" y="100000"/>
                                    </p:animScale>
                                  </p:childTnLst>
                                </p:cTn>
                              </p:par>
                              <p:par>
                                <p:cTn id="107" presetID="42" presetClass="entr" presetSubtype="0" fill="hold" grpId="0" nodeType="withEffect">
                                  <p:stCondLst>
                                    <p:cond delay="0"/>
                                  </p:stCondLst>
                                  <p:childTnLst>
                                    <p:set>
                                      <p:cBhvr>
                                        <p:cTn id="108" dur="1" fill="hold">
                                          <p:stCondLst>
                                            <p:cond delay="0"/>
                                          </p:stCondLst>
                                        </p:cTn>
                                        <p:tgtEl>
                                          <p:spTgt spid="48130"/>
                                        </p:tgtEl>
                                        <p:attrNameLst>
                                          <p:attrName>style.visibility</p:attrName>
                                        </p:attrNameLst>
                                      </p:cBhvr>
                                      <p:to>
                                        <p:strVal val="visible"/>
                                      </p:to>
                                    </p:set>
                                    <p:animEffect transition="in" filter="fade">
                                      <p:cBhvr>
                                        <p:cTn id="109" dur="1000"/>
                                        <p:tgtEl>
                                          <p:spTgt spid="48130"/>
                                        </p:tgtEl>
                                      </p:cBhvr>
                                    </p:animEffect>
                                    <p:anim calcmode="lin" valueType="num">
                                      <p:cBhvr additive="base">
                                        <p:cTn id="110" dur="1000" fill="hold"/>
                                        <p:tgtEl>
                                          <p:spTgt spid="48130"/>
                                        </p:tgtEl>
                                        <p:attrNameLst>
                                          <p:attrName>ppt_x</p:attrName>
                                        </p:attrNameLst>
                                      </p:cBhvr>
                                      <p:tavLst>
                                        <p:tav tm="0">
                                          <p:val>
                                            <p:strVal val="#ppt_x"/>
                                          </p:val>
                                        </p:tav>
                                        <p:tav tm="100000">
                                          <p:val>
                                            <p:strVal val="#ppt_x"/>
                                          </p:val>
                                        </p:tav>
                                      </p:tavLst>
                                    </p:anim>
                                    <p:anim calcmode="lin" valueType="num">
                                      <p:cBhvr additive="base">
                                        <p:cTn id="111" dur="1000" fill="hold"/>
                                        <p:tgtEl>
                                          <p:spTgt spid="48130"/>
                                        </p:tgtEl>
                                        <p:attrNameLst>
                                          <p:attrName>ppt_y</p:attrName>
                                        </p:attrNameLst>
                                      </p:cBhvr>
                                      <p:tavLst>
                                        <p:tav tm="0">
                                          <p:val>
                                            <p:strVal val="#ppt_y+.1"/>
                                          </p:val>
                                        </p:tav>
                                        <p:tav tm="100000">
                                          <p:val>
                                            <p:strVal val="#ppt_y"/>
                                          </p:val>
                                        </p:tav>
                                      </p:tavLst>
                                    </p:anim>
                                  </p:childTnLst>
                                </p:cTn>
                              </p:par>
                            </p:childTnLst>
                          </p:cTn>
                        </p:par>
                        <p:par>
                          <p:cTn id="112" fill="hold">
                            <p:stCondLst>
                              <p:cond delay="2000"/>
                            </p:stCondLst>
                            <p:childTnLst>
                              <p:par>
                                <p:cTn id="113" presetID="42" presetClass="entr" presetSubtype="0" fill="hold" grpId="0" nodeType="afterEffect">
                                  <p:stCondLst>
                                    <p:cond delay="0"/>
                                  </p:stCondLst>
                                  <p:childTnLst>
                                    <p:set>
                                      <p:cBhvr>
                                        <p:cTn id="114" dur="1" fill="hold">
                                          <p:stCondLst>
                                            <p:cond delay="0"/>
                                          </p:stCondLst>
                                        </p:cTn>
                                        <p:tgtEl>
                                          <p:spTgt spid="48132"/>
                                        </p:tgtEl>
                                        <p:attrNameLst>
                                          <p:attrName>style.visibility</p:attrName>
                                        </p:attrNameLst>
                                      </p:cBhvr>
                                      <p:to>
                                        <p:strVal val="visible"/>
                                      </p:to>
                                    </p:set>
                                    <p:animEffect transition="in" filter="fade">
                                      <p:cBhvr>
                                        <p:cTn id="115" dur="1000"/>
                                        <p:tgtEl>
                                          <p:spTgt spid="48132"/>
                                        </p:tgtEl>
                                      </p:cBhvr>
                                    </p:animEffect>
                                    <p:anim calcmode="lin" valueType="num">
                                      <p:cBhvr additive="base">
                                        <p:cTn id="116" dur="1000" fill="hold"/>
                                        <p:tgtEl>
                                          <p:spTgt spid="48132"/>
                                        </p:tgtEl>
                                        <p:attrNameLst>
                                          <p:attrName>ppt_x</p:attrName>
                                        </p:attrNameLst>
                                      </p:cBhvr>
                                      <p:tavLst>
                                        <p:tav tm="0">
                                          <p:val>
                                            <p:strVal val="#ppt_x"/>
                                          </p:val>
                                        </p:tav>
                                        <p:tav tm="100000">
                                          <p:val>
                                            <p:strVal val="#ppt_x"/>
                                          </p:val>
                                        </p:tav>
                                      </p:tavLst>
                                    </p:anim>
                                    <p:anim calcmode="lin" valueType="num">
                                      <p:cBhvr additive="base">
                                        <p:cTn id="117" dur="1000" fill="hold"/>
                                        <p:tgtEl>
                                          <p:spTgt spid="48132"/>
                                        </p:tgtEl>
                                        <p:attrNameLst>
                                          <p:attrName>ppt_y</p:attrName>
                                        </p:attrNameLst>
                                      </p:cBhvr>
                                      <p:tavLst>
                                        <p:tav tm="0">
                                          <p:val>
                                            <p:strVal val="#ppt_y+.1"/>
                                          </p:val>
                                        </p:tav>
                                        <p:tav tm="100000">
                                          <p:val>
                                            <p:strVal val="#ppt_y"/>
                                          </p:val>
                                        </p:tav>
                                      </p:tavLst>
                                    </p:anim>
                                  </p:childTnLst>
                                </p:cTn>
                              </p:par>
                            </p:childTnLst>
                          </p:cTn>
                        </p:par>
                        <p:par>
                          <p:cTn id="118" fill="hold">
                            <p:stCondLst>
                              <p:cond delay="3000"/>
                            </p:stCondLst>
                            <p:childTnLst>
                              <p:par>
                                <p:cTn id="119" presetID="42" presetClass="entr" presetSubtype="0" fill="hold" grpId="0" nodeType="afterEffect">
                                  <p:stCondLst>
                                    <p:cond delay="0"/>
                                  </p:stCondLst>
                                  <p:childTnLst>
                                    <p:set>
                                      <p:cBhvr>
                                        <p:cTn id="120" dur="1" fill="hold">
                                          <p:stCondLst>
                                            <p:cond delay="0"/>
                                          </p:stCondLst>
                                        </p:cTn>
                                        <p:tgtEl>
                                          <p:spTgt spid="48133"/>
                                        </p:tgtEl>
                                        <p:attrNameLst>
                                          <p:attrName>style.visibility</p:attrName>
                                        </p:attrNameLst>
                                      </p:cBhvr>
                                      <p:to>
                                        <p:strVal val="visible"/>
                                      </p:to>
                                    </p:set>
                                    <p:animEffect transition="in" filter="fade">
                                      <p:cBhvr>
                                        <p:cTn id="121" dur="1000"/>
                                        <p:tgtEl>
                                          <p:spTgt spid="48133"/>
                                        </p:tgtEl>
                                      </p:cBhvr>
                                    </p:animEffect>
                                    <p:anim calcmode="lin" valueType="num">
                                      <p:cBhvr additive="base">
                                        <p:cTn id="122" dur="1000" fill="hold"/>
                                        <p:tgtEl>
                                          <p:spTgt spid="48133"/>
                                        </p:tgtEl>
                                        <p:attrNameLst>
                                          <p:attrName>ppt_x</p:attrName>
                                        </p:attrNameLst>
                                      </p:cBhvr>
                                      <p:tavLst>
                                        <p:tav tm="0">
                                          <p:val>
                                            <p:strVal val="#ppt_x"/>
                                          </p:val>
                                        </p:tav>
                                        <p:tav tm="100000">
                                          <p:val>
                                            <p:strVal val="#ppt_x"/>
                                          </p:val>
                                        </p:tav>
                                      </p:tavLst>
                                    </p:anim>
                                    <p:anim calcmode="lin" valueType="num">
                                      <p:cBhvr additive="base">
                                        <p:cTn id="123" dur="1000" fill="hold"/>
                                        <p:tgtEl>
                                          <p:spTgt spid="48133"/>
                                        </p:tgtEl>
                                        <p:attrNameLst>
                                          <p:attrName>ppt_y</p:attrName>
                                        </p:attrNameLst>
                                      </p:cBhvr>
                                      <p:tavLst>
                                        <p:tav tm="0">
                                          <p:val>
                                            <p:strVal val="#ppt_y+.1"/>
                                          </p:val>
                                        </p:tav>
                                        <p:tav tm="100000">
                                          <p:val>
                                            <p:strVal val="#ppt_y"/>
                                          </p:val>
                                        </p:tav>
                                      </p:tavLst>
                                    </p:anim>
                                  </p:childTnLst>
                                </p:cTn>
                              </p:par>
                            </p:childTnLst>
                          </p:cTn>
                        </p:par>
                        <p:par>
                          <p:cTn id="124" fill="hold">
                            <p:stCondLst>
                              <p:cond delay="4000"/>
                            </p:stCondLst>
                            <p:childTnLst>
                              <p:par>
                                <p:cTn id="125" presetID="42" presetClass="entr" presetSubtype="0" fill="hold" grpId="0" nodeType="afterEffect">
                                  <p:stCondLst>
                                    <p:cond delay="0"/>
                                  </p:stCondLst>
                                  <p:childTnLst>
                                    <p:set>
                                      <p:cBhvr>
                                        <p:cTn id="126" dur="1" fill="hold">
                                          <p:stCondLst>
                                            <p:cond delay="0"/>
                                          </p:stCondLst>
                                        </p:cTn>
                                        <p:tgtEl>
                                          <p:spTgt spid="48134"/>
                                        </p:tgtEl>
                                        <p:attrNameLst>
                                          <p:attrName>style.visibility</p:attrName>
                                        </p:attrNameLst>
                                      </p:cBhvr>
                                      <p:to>
                                        <p:strVal val="visible"/>
                                      </p:to>
                                    </p:set>
                                    <p:animEffect transition="in" filter="fade">
                                      <p:cBhvr>
                                        <p:cTn id="127" dur="1000"/>
                                        <p:tgtEl>
                                          <p:spTgt spid="48134"/>
                                        </p:tgtEl>
                                      </p:cBhvr>
                                    </p:animEffect>
                                    <p:anim calcmode="lin" valueType="num">
                                      <p:cBhvr additive="base">
                                        <p:cTn id="128" dur="1000" fill="hold"/>
                                        <p:tgtEl>
                                          <p:spTgt spid="48134"/>
                                        </p:tgtEl>
                                        <p:attrNameLst>
                                          <p:attrName>ppt_x</p:attrName>
                                        </p:attrNameLst>
                                      </p:cBhvr>
                                      <p:tavLst>
                                        <p:tav tm="0">
                                          <p:val>
                                            <p:strVal val="#ppt_x"/>
                                          </p:val>
                                        </p:tav>
                                        <p:tav tm="100000">
                                          <p:val>
                                            <p:strVal val="#ppt_x"/>
                                          </p:val>
                                        </p:tav>
                                      </p:tavLst>
                                    </p:anim>
                                    <p:anim calcmode="lin" valueType="num">
                                      <p:cBhvr additive="base">
                                        <p:cTn id="129" dur="1000" fill="hold"/>
                                        <p:tgtEl>
                                          <p:spTgt spid="481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6" grpId="0" animBg="1"/>
      <p:bldP spid="48138" grpId="0" animBg="1"/>
      <p:bldP spid="48140" grpId="0" animBg="1"/>
      <p:bldP spid="48132" grpId="0" animBg="1"/>
      <p:bldP spid="48133" grpId="0" animBg="1"/>
      <p:bldP spid="4813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9154" name="组合 49153"/>
          <p:cNvGrpSpPr/>
          <p:nvPr/>
        </p:nvGrpSpPr>
        <p:grpSpPr>
          <a:xfrm>
            <a:off x="6156325" y="2201863"/>
            <a:ext cx="4448175" cy="3544887"/>
            <a:chOff x="3878" y="1387"/>
            <a:chExt cx="2802" cy="2233"/>
          </a:xfrm>
        </p:grpSpPr>
        <p:sp>
          <p:nvSpPr>
            <p:cNvPr id="49155" name="折角形 49154"/>
            <p:cNvSpPr/>
            <p:nvPr/>
          </p:nvSpPr>
          <p:spPr>
            <a:xfrm>
              <a:off x="3879" y="1387"/>
              <a:ext cx="2801" cy="1998"/>
            </a:xfrm>
            <a:prstGeom prst="foldedCorner">
              <a:avLst>
                <a:gd name="adj" fmla="val 11514"/>
              </a:avLst>
            </a:prstGeom>
            <a:solidFill>
              <a:schemeClr val="bg1">
                <a:alpha val="6999"/>
              </a:schemeClr>
            </a:solidFill>
            <a:ln w="12700">
              <a:noFill/>
            </a:ln>
          </p:spPr>
          <p:txBody>
            <a:bodyPr anchor="ctr"/>
            <a:p>
              <a:pPr algn="ctr">
                <a:buSzPct val="100000"/>
              </a:pPr>
              <a:endParaRPr>
                <a:solidFill>
                  <a:srgbClr val="FFFFFF"/>
                </a:solidFill>
                <a:ea typeface="微软雅黑" panose="020B0503020204020204" pitchFamily="34" charset="-122"/>
                <a:sym typeface="+mn-lt"/>
              </a:endParaRPr>
            </a:p>
          </p:txBody>
        </p:sp>
        <p:sp>
          <p:nvSpPr>
            <p:cNvPr id="49156" name="直接连接符 49155"/>
            <p:cNvSpPr/>
            <p:nvPr/>
          </p:nvSpPr>
          <p:spPr>
            <a:xfrm flipH="1">
              <a:off x="3878" y="1417"/>
              <a:ext cx="8" cy="2203"/>
            </a:xfrm>
            <a:prstGeom prst="line">
              <a:avLst/>
            </a:prstGeom>
            <a:ln w="50800" cap="flat" cmpd="sng">
              <a:solidFill>
                <a:srgbClr val="C00000"/>
              </a:solidFill>
              <a:prstDash val="solid"/>
              <a:headEnd type="none" w="med" len="med"/>
              <a:tailEnd type="none" w="med" len="med"/>
            </a:ln>
          </p:spPr>
        </p:sp>
      </p:grpSp>
      <p:sp>
        <p:nvSpPr>
          <p:cNvPr id="49157" name="矩形 49156"/>
          <p:cNvSpPr/>
          <p:nvPr/>
        </p:nvSpPr>
        <p:spPr>
          <a:xfrm>
            <a:off x="6355080" y="2364105"/>
            <a:ext cx="5713730" cy="307340"/>
          </a:xfrm>
          <a:prstGeom prst="rect">
            <a:avLst/>
          </a:prstGeom>
          <a:noFill/>
          <a:ln w="9525">
            <a:noFill/>
          </a:ln>
        </p:spPr>
        <p:txBody>
          <a:bodyPr wrap="square" lIns="0" tIns="0" rIns="0" bIns="0">
            <a:spAutoFit/>
          </a:bodyPr>
          <a:p>
            <a:pPr>
              <a:buSzPct val="100000"/>
            </a:pPr>
            <a:r>
              <a:rPr lang="zh-CN" altLang="en-US" sz="2000" b="1">
                <a:solidFill>
                  <a:srgbClr val="C00000"/>
                </a:solidFill>
                <a:ea typeface="微软雅黑" panose="020B0503020204020204" pitchFamily="34" charset="-122"/>
                <a:sym typeface="+mn-lt"/>
              </a:rPr>
              <a:t>坚持实施更大范围、更宽领域、更深层次对外开放</a:t>
            </a:r>
            <a:endParaRPr lang="zh-CN" altLang="en-US" sz="2000" b="1">
              <a:solidFill>
                <a:srgbClr val="C00000"/>
              </a:solidFill>
              <a:ea typeface="微软雅黑" panose="020B0503020204020204" pitchFamily="34" charset="-122"/>
              <a:sym typeface="+mn-lt"/>
            </a:endParaRPr>
          </a:p>
        </p:txBody>
      </p:sp>
      <p:sp>
        <p:nvSpPr>
          <p:cNvPr id="49158" name="矩形 49157"/>
          <p:cNvSpPr/>
          <p:nvPr/>
        </p:nvSpPr>
        <p:spPr>
          <a:xfrm>
            <a:off x="6367463" y="4259263"/>
            <a:ext cx="4146550" cy="307340"/>
          </a:xfrm>
          <a:prstGeom prst="rect">
            <a:avLst/>
          </a:prstGeom>
          <a:noFill/>
          <a:ln w="9525">
            <a:noFill/>
          </a:ln>
        </p:spPr>
        <p:txBody>
          <a:bodyPr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sz="2000" b="1">
                <a:solidFill>
                  <a:srgbClr val="C00000"/>
                </a:solidFill>
                <a:sym typeface="微软雅黑" panose="020B0503020204020204" pitchFamily="34" charset="-122"/>
              </a:rPr>
              <a:t>要建设更高水平开放型经济新体制</a:t>
            </a:r>
            <a:endParaRPr lang="zh-CN" altLang="en-US" sz="2000" b="1">
              <a:solidFill>
                <a:srgbClr val="C00000"/>
              </a:solidFill>
              <a:sym typeface="微软雅黑" panose="020B0503020204020204" pitchFamily="34" charset="-122"/>
            </a:endParaRPr>
          </a:p>
        </p:txBody>
      </p:sp>
      <p:grpSp>
        <p:nvGrpSpPr>
          <p:cNvPr id="49159" name="组合 49158"/>
          <p:cNvGrpSpPr/>
          <p:nvPr/>
        </p:nvGrpSpPr>
        <p:grpSpPr>
          <a:xfrm>
            <a:off x="6513513" y="2995613"/>
            <a:ext cx="1514475" cy="790575"/>
            <a:chOff x="4103" y="1887"/>
            <a:chExt cx="954" cy="498"/>
          </a:xfrm>
        </p:grpSpPr>
        <p:sp>
          <p:nvSpPr>
            <p:cNvPr id="49160" name="圆角矩形 49159"/>
            <p:cNvSpPr/>
            <p:nvPr/>
          </p:nvSpPr>
          <p:spPr>
            <a:xfrm>
              <a:off x="4103" y="1887"/>
              <a:ext cx="954" cy="463"/>
            </a:xfrm>
            <a:prstGeom prst="roundRect">
              <a:avLst>
                <a:gd name="adj" fmla="val 16667"/>
              </a:avLst>
            </a:prstGeom>
            <a:solidFill>
              <a:srgbClr val="C00000"/>
            </a:solidFill>
            <a:ln w="12700">
              <a:noFill/>
            </a:ln>
          </p:spPr>
          <p:txBody>
            <a:bodyPr anchor="ctr"/>
            <a:p>
              <a:pPr algn="ctr">
                <a:buSzPct val="100000"/>
              </a:pPr>
              <a:endParaRPr sz="2000">
                <a:solidFill>
                  <a:srgbClr val="FFFFFF"/>
                </a:solidFill>
                <a:ea typeface="微软雅黑" panose="020B0503020204020204" pitchFamily="34" charset="-122"/>
                <a:sym typeface="+mn-lt"/>
              </a:endParaRPr>
            </a:p>
          </p:txBody>
        </p:sp>
        <p:pic>
          <p:nvPicPr>
            <p:cNvPr id="49161" name="图片 49160" descr="7392186121604126248120.png"/>
            <p:cNvPicPr/>
            <p:nvPr/>
          </p:nvPicPr>
          <p:blipFill>
            <a:blip r:embed="rId1"/>
            <a:stretch>
              <a:fillRect/>
            </a:stretch>
          </p:blipFill>
          <p:spPr>
            <a:xfrm>
              <a:off x="4113" y="1901"/>
              <a:ext cx="910" cy="484"/>
            </a:xfrm>
            <a:prstGeom prst="rect">
              <a:avLst/>
            </a:prstGeom>
            <a:noFill/>
            <a:ln w="9525">
              <a:noFill/>
            </a:ln>
          </p:spPr>
        </p:pic>
      </p:grpSp>
      <p:grpSp>
        <p:nvGrpSpPr>
          <p:cNvPr id="49162" name="组合 49161"/>
          <p:cNvGrpSpPr/>
          <p:nvPr/>
        </p:nvGrpSpPr>
        <p:grpSpPr>
          <a:xfrm>
            <a:off x="8193088" y="3001963"/>
            <a:ext cx="1444625" cy="795337"/>
            <a:chOff x="5161" y="1891"/>
            <a:chExt cx="910" cy="501"/>
          </a:xfrm>
        </p:grpSpPr>
        <p:sp>
          <p:nvSpPr>
            <p:cNvPr id="49163" name="圆角矩形 49162"/>
            <p:cNvSpPr/>
            <p:nvPr/>
          </p:nvSpPr>
          <p:spPr>
            <a:xfrm>
              <a:off x="5161" y="1891"/>
              <a:ext cx="910" cy="463"/>
            </a:xfrm>
            <a:prstGeom prst="roundRect">
              <a:avLst>
                <a:gd name="adj" fmla="val 16667"/>
              </a:avLst>
            </a:prstGeom>
            <a:solidFill>
              <a:srgbClr val="C00000"/>
            </a:solidFill>
            <a:ln w="12700">
              <a:noFill/>
            </a:ln>
          </p:spPr>
          <p:txBody>
            <a:bodyPr anchor="ctr"/>
            <a:p>
              <a:pPr algn="ctr">
                <a:buSzPct val="100000"/>
              </a:pPr>
              <a:endParaRPr sz="2400">
                <a:solidFill>
                  <a:srgbClr val="FFFFFF"/>
                </a:solidFill>
                <a:ea typeface="微软雅黑" panose="020B0503020204020204" pitchFamily="34" charset="-122"/>
                <a:sym typeface="+mn-lt"/>
              </a:endParaRPr>
            </a:p>
          </p:txBody>
        </p:sp>
        <p:pic>
          <p:nvPicPr>
            <p:cNvPr id="49164" name="图片 49163" descr="3080091191604126248110.png"/>
            <p:cNvPicPr/>
            <p:nvPr/>
          </p:nvPicPr>
          <p:blipFill>
            <a:blip r:embed="rId2"/>
            <a:stretch>
              <a:fillRect/>
            </a:stretch>
          </p:blipFill>
          <p:spPr>
            <a:xfrm>
              <a:off x="5230" y="1905"/>
              <a:ext cx="765" cy="487"/>
            </a:xfrm>
            <a:prstGeom prst="rect">
              <a:avLst/>
            </a:prstGeom>
            <a:noFill/>
            <a:ln w="9525">
              <a:noFill/>
            </a:ln>
          </p:spPr>
        </p:pic>
      </p:grpSp>
      <p:grpSp>
        <p:nvGrpSpPr>
          <p:cNvPr id="49165" name="组合 49164"/>
          <p:cNvGrpSpPr/>
          <p:nvPr/>
        </p:nvGrpSpPr>
        <p:grpSpPr>
          <a:xfrm>
            <a:off x="9801225" y="2997200"/>
            <a:ext cx="1395413" cy="800100"/>
            <a:chOff x="6174" y="1888"/>
            <a:chExt cx="879" cy="504"/>
          </a:xfrm>
        </p:grpSpPr>
        <p:sp>
          <p:nvSpPr>
            <p:cNvPr id="49166" name="圆角矩形 49165"/>
            <p:cNvSpPr/>
            <p:nvPr/>
          </p:nvSpPr>
          <p:spPr>
            <a:xfrm>
              <a:off x="6174" y="1888"/>
              <a:ext cx="879" cy="463"/>
            </a:xfrm>
            <a:prstGeom prst="roundRect">
              <a:avLst>
                <a:gd name="adj" fmla="val 16667"/>
              </a:avLst>
            </a:prstGeom>
            <a:solidFill>
              <a:srgbClr val="C00000"/>
            </a:solidFill>
            <a:ln w="12700">
              <a:noFill/>
            </a:ln>
          </p:spPr>
          <p:txBody>
            <a:bodyPr anchor="ctr"/>
            <a:p>
              <a:pPr algn="ctr">
                <a:buSzPct val="100000"/>
              </a:pPr>
              <a:endParaRPr sz="1400">
                <a:solidFill>
                  <a:srgbClr val="FFFFFF"/>
                </a:solidFill>
                <a:ea typeface="微软雅黑" panose="020B0503020204020204" pitchFamily="34" charset="-122"/>
                <a:sym typeface="+mn-lt"/>
              </a:endParaRPr>
            </a:p>
          </p:txBody>
        </p:sp>
        <p:pic>
          <p:nvPicPr>
            <p:cNvPr id="49167" name="图片 49166" descr="9444954761604126248110.png"/>
            <p:cNvPicPr/>
            <p:nvPr/>
          </p:nvPicPr>
          <p:blipFill>
            <a:blip r:embed="rId3"/>
            <a:stretch>
              <a:fillRect/>
            </a:stretch>
          </p:blipFill>
          <p:spPr>
            <a:xfrm>
              <a:off x="6228" y="1905"/>
              <a:ext cx="765" cy="487"/>
            </a:xfrm>
            <a:prstGeom prst="rect">
              <a:avLst/>
            </a:prstGeom>
            <a:noFill/>
            <a:ln w="9525">
              <a:noFill/>
            </a:ln>
          </p:spPr>
        </p:pic>
      </p:grpSp>
      <p:pic>
        <p:nvPicPr>
          <p:cNvPr id="49168" name="图片 49167" descr="d:\Users\DELL\Desktop\摄图网_401552610_地球握手（企业商用）.png摄图网_401552610_地球握手（企业商用）"/>
          <p:cNvPicPr>
            <a:picLocks noChangeAspect="1"/>
          </p:cNvPicPr>
          <p:nvPr/>
        </p:nvPicPr>
        <p:blipFill>
          <a:blip r:embed="rId4"/>
          <a:stretch>
            <a:fillRect/>
          </a:stretch>
        </p:blipFill>
        <p:spPr>
          <a:xfrm>
            <a:off x="290513" y="2565400"/>
            <a:ext cx="5057775" cy="3390900"/>
          </a:xfrm>
          <a:prstGeom prst="rect">
            <a:avLst/>
          </a:prstGeom>
          <a:noFill/>
          <a:ln w="9525">
            <a:noFill/>
          </a:ln>
        </p:spPr>
      </p:pic>
      <p:sp>
        <p:nvSpPr>
          <p:cNvPr id="49169" name="矩形 49168"/>
          <p:cNvSpPr/>
          <p:nvPr/>
        </p:nvSpPr>
        <p:spPr>
          <a:xfrm>
            <a:off x="6319838" y="4676775"/>
            <a:ext cx="5094287" cy="1600200"/>
          </a:xfrm>
          <a:prstGeom prst="rect">
            <a:avLst/>
          </a:prstGeom>
          <a:noFill/>
          <a:ln w="9525">
            <a:noFill/>
          </a:ln>
        </p:spPr>
        <p:txBody>
          <a:bodyPr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30000"/>
              </a:lnSpc>
              <a:spcBef>
                <a:spcPct val="0"/>
              </a:spcBef>
              <a:buNone/>
            </a:pPr>
            <a:r>
              <a:rPr lang="zh-CN" altLang="en-US" sz="2000">
                <a:latin typeface="+mn-ea"/>
                <a:ea typeface="+mn-ea"/>
                <a:cs typeface="+mn-ea"/>
                <a:sym typeface="微软雅黑" panose="020B0503020204020204" pitchFamily="34" charset="-122"/>
              </a:rPr>
              <a:t>全面提高对外开放水平，推动贸易和投资自由化便利化，推进贸易创新发展，推动共建“一带一路”高质量发展，积极参与全球经济治理体系改革。</a:t>
            </a:r>
            <a:endParaRPr lang="zh-CN" altLang="en-US" sz="2000">
              <a:latin typeface="+mn-ea"/>
              <a:ea typeface="+mn-ea"/>
              <a:cs typeface="+mn-ea"/>
              <a:sym typeface="微软雅黑" panose="020B0503020204020204" pitchFamily="34" charset="-122"/>
            </a:endParaRPr>
          </a:p>
        </p:txBody>
      </p:sp>
      <p:sp>
        <p:nvSpPr>
          <p:cNvPr id="49170" name="文本框 49169"/>
          <p:cNvSpPr txBox="1"/>
          <p:nvPr/>
        </p:nvSpPr>
        <p:spPr>
          <a:xfrm>
            <a:off x="389255" y="1610995"/>
            <a:ext cx="7315200" cy="46037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t>9.</a:t>
            </a:r>
            <a:r>
              <a:rPr lang="zh-CN" altLang="en-US" sz="2400" b="1"/>
              <a:t>实行高水平对外开放，开拓合作共赢新局面。</a:t>
            </a:r>
            <a:endParaRPr lang="zh-CN" altLang="en-US" sz="2400" b="1"/>
          </a:p>
        </p:txBody>
      </p:sp>
      <p:sp>
        <p:nvSpPr>
          <p:cNvPr id="49171" name="文本框 49170"/>
          <p:cNvSpPr txBox="1"/>
          <p:nvPr/>
        </p:nvSpPr>
        <p:spPr>
          <a:xfrm>
            <a:off x="1243330" y="396875"/>
            <a:ext cx="9858375" cy="583565"/>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五、全会提出</a:t>
            </a:r>
            <a:r>
              <a:rPr lang="en-US" altLang="zh-CN" b="1">
                <a:solidFill>
                  <a:srgbClr val="C00000"/>
                </a:solidFill>
                <a:sym typeface="微软雅黑" panose="020B0503020204020204" pitchFamily="34" charset="-122"/>
              </a:rPr>
              <a:t>12</a:t>
            </a:r>
            <a:r>
              <a:rPr lang="zh-CN" altLang="en-US" b="1">
                <a:solidFill>
                  <a:srgbClr val="C00000"/>
                </a:solidFill>
                <a:sym typeface="微软雅黑" panose="020B0503020204020204" pitchFamily="34" charset="-122"/>
              </a:rPr>
              <a:t>项重要举措</a:t>
            </a:r>
            <a:r>
              <a:rPr lang="en-US" altLang="zh-CN" b="1">
                <a:solidFill>
                  <a:srgbClr val="C00000"/>
                </a:solidFill>
                <a:sym typeface="微软雅黑" panose="020B0503020204020204" pitchFamily="34" charset="-122"/>
              </a:rPr>
              <a:t>“</a:t>
            </a:r>
            <a:r>
              <a:rPr lang="zh-CN" altLang="en-US" b="1">
                <a:solidFill>
                  <a:srgbClr val="C00000"/>
                </a:solidFill>
                <a:sym typeface="微软雅黑" panose="020B0503020204020204" pitchFamily="34" charset="-122"/>
              </a:rPr>
              <a:t>十四五”时期的工作要求</a:t>
            </a:r>
            <a:endParaRPr lang="zh-CN" altLang="en-US" b="1">
              <a:solidFill>
                <a:srgbClr val="C00000"/>
              </a:solidFill>
              <a:sym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9168"/>
                                        </p:tgtEl>
                                        <p:attrNameLst>
                                          <p:attrName>style.visibility</p:attrName>
                                        </p:attrNameLst>
                                      </p:cBhvr>
                                      <p:to>
                                        <p:strVal val="visible"/>
                                      </p:to>
                                    </p:set>
                                    <p:animEffect transition="in" filter="fade">
                                      <p:cBhvr>
                                        <p:cTn id="7" dur="1000"/>
                                        <p:tgtEl>
                                          <p:spTgt spid="49168"/>
                                        </p:tgtEl>
                                      </p:cBhvr>
                                    </p:animEffect>
                                    <p:anim calcmode="lin" valueType="num">
                                      <p:cBhvr additive="base">
                                        <p:cTn id="8" dur="1000" fill="hold"/>
                                        <p:tgtEl>
                                          <p:spTgt spid="49168"/>
                                        </p:tgtEl>
                                        <p:attrNameLst>
                                          <p:attrName>ppt_x</p:attrName>
                                        </p:attrNameLst>
                                      </p:cBhvr>
                                      <p:tavLst>
                                        <p:tav tm="0">
                                          <p:val>
                                            <p:strVal val="#ppt_x"/>
                                          </p:val>
                                        </p:tav>
                                        <p:tav tm="100000">
                                          <p:val>
                                            <p:strVal val="#ppt_x"/>
                                          </p:val>
                                        </p:tav>
                                      </p:tavLst>
                                    </p:anim>
                                    <p:anim calcmode="lin" valueType="num">
                                      <p:cBhvr additive="base">
                                        <p:cTn id="9" dur="1000" fill="hold"/>
                                        <p:tgtEl>
                                          <p:spTgt spid="4916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9154"/>
                                        </p:tgtEl>
                                        <p:attrNameLst>
                                          <p:attrName>style.visibility</p:attrName>
                                        </p:attrNameLst>
                                      </p:cBhvr>
                                      <p:to>
                                        <p:strVal val="visible"/>
                                      </p:to>
                                    </p:set>
                                    <p:animEffect transition="in" filter="wipe(left)">
                                      <p:cBhvr>
                                        <p:cTn id="13" dur="500"/>
                                        <p:tgtEl>
                                          <p:spTgt spid="49154"/>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49157"/>
                                        </p:tgtEl>
                                        <p:attrNameLst>
                                          <p:attrName>style.visibility</p:attrName>
                                        </p:attrNameLst>
                                      </p:cBhvr>
                                      <p:to>
                                        <p:strVal val="visible"/>
                                      </p:to>
                                    </p:set>
                                    <p:animEffect transition="in" filter="fade">
                                      <p:cBhvr>
                                        <p:cTn id="17" dur="1000"/>
                                        <p:tgtEl>
                                          <p:spTgt spid="49157"/>
                                        </p:tgtEl>
                                      </p:cBhvr>
                                    </p:animEffect>
                                    <p:anim calcmode="lin" valueType="num">
                                      <p:cBhvr additive="base">
                                        <p:cTn id="18" dur="1000" fill="hold"/>
                                        <p:tgtEl>
                                          <p:spTgt spid="49157"/>
                                        </p:tgtEl>
                                        <p:attrNameLst>
                                          <p:attrName>ppt_x</p:attrName>
                                        </p:attrNameLst>
                                      </p:cBhvr>
                                      <p:tavLst>
                                        <p:tav tm="0">
                                          <p:val>
                                            <p:strVal val="#ppt_x"/>
                                          </p:val>
                                        </p:tav>
                                        <p:tav tm="100000">
                                          <p:val>
                                            <p:strVal val="#ppt_x"/>
                                          </p:val>
                                        </p:tav>
                                      </p:tavLst>
                                    </p:anim>
                                    <p:anim calcmode="lin" valueType="num">
                                      <p:cBhvr additive="base">
                                        <p:cTn id="19" dur="1000" fill="hold"/>
                                        <p:tgtEl>
                                          <p:spTgt spid="49157"/>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49158"/>
                                        </p:tgtEl>
                                        <p:attrNameLst>
                                          <p:attrName>style.visibility</p:attrName>
                                        </p:attrNameLst>
                                      </p:cBhvr>
                                      <p:to>
                                        <p:strVal val="visible"/>
                                      </p:to>
                                    </p:set>
                                    <p:animEffect transition="in" filter="fade">
                                      <p:cBhvr>
                                        <p:cTn id="23" dur="1000"/>
                                        <p:tgtEl>
                                          <p:spTgt spid="49158"/>
                                        </p:tgtEl>
                                      </p:cBhvr>
                                    </p:animEffect>
                                    <p:anim calcmode="lin" valueType="num">
                                      <p:cBhvr additive="base">
                                        <p:cTn id="24" dur="1000" fill="hold"/>
                                        <p:tgtEl>
                                          <p:spTgt spid="49158"/>
                                        </p:tgtEl>
                                        <p:attrNameLst>
                                          <p:attrName>ppt_x</p:attrName>
                                        </p:attrNameLst>
                                      </p:cBhvr>
                                      <p:tavLst>
                                        <p:tav tm="0">
                                          <p:val>
                                            <p:strVal val="#ppt_x"/>
                                          </p:val>
                                        </p:tav>
                                        <p:tav tm="100000">
                                          <p:val>
                                            <p:strVal val="#ppt_x"/>
                                          </p:val>
                                        </p:tav>
                                      </p:tavLst>
                                    </p:anim>
                                    <p:anim calcmode="lin" valueType="num">
                                      <p:cBhvr additive="base">
                                        <p:cTn id="25" dur="1000" fill="hold"/>
                                        <p:tgtEl>
                                          <p:spTgt spid="49158"/>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53" presetClass="entr" presetSubtype="16" fill="hold" grpId="0" nodeType="afterEffect">
                                  <p:stCondLst>
                                    <p:cond delay="0"/>
                                  </p:stCondLst>
                                  <p:childTnLst>
                                    <p:set>
                                      <p:cBhvr>
                                        <p:cTn id="28" dur="1" fill="hold">
                                          <p:stCondLst>
                                            <p:cond delay="0"/>
                                          </p:stCondLst>
                                        </p:cTn>
                                        <p:tgtEl>
                                          <p:spTgt spid="49159"/>
                                        </p:tgtEl>
                                        <p:attrNameLst>
                                          <p:attrName>style.visibility</p:attrName>
                                        </p:attrNameLst>
                                      </p:cBhvr>
                                      <p:to>
                                        <p:strVal val="visible"/>
                                      </p:to>
                                    </p:set>
                                    <p:anim calcmode="lin" valueType="num">
                                      <p:cBhvr additive="base">
                                        <p:cTn id="29" dur="500" fill="hold"/>
                                        <p:tgtEl>
                                          <p:spTgt spid="49159"/>
                                        </p:tgtEl>
                                        <p:attrNameLst>
                                          <p:attrName>ppt_w</p:attrName>
                                        </p:attrNameLst>
                                      </p:cBhvr>
                                      <p:tavLst>
                                        <p:tav tm="0">
                                          <p:val>
                                            <p:fltVal val="0.000000"/>
                                          </p:val>
                                        </p:tav>
                                        <p:tav tm="100000">
                                          <p:val>
                                            <p:strVal val="#ppt_w"/>
                                          </p:val>
                                        </p:tav>
                                      </p:tavLst>
                                    </p:anim>
                                    <p:anim calcmode="lin" valueType="num">
                                      <p:cBhvr additive="base">
                                        <p:cTn id="30" dur="500" fill="hold"/>
                                        <p:tgtEl>
                                          <p:spTgt spid="49159"/>
                                        </p:tgtEl>
                                        <p:attrNameLst>
                                          <p:attrName>ppt_h</p:attrName>
                                        </p:attrNameLst>
                                      </p:cBhvr>
                                      <p:tavLst>
                                        <p:tav tm="0">
                                          <p:val>
                                            <p:fltVal val="0.000000"/>
                                          </p:val>
                                        </p:tav>
                                        <p:tav tm="100000">
                                          <p:val>
                                            <p:strVal val="#ppt_h"/>
                                          </p:val>
                                        </p:tav>
                                      </p:tavLst>
                                    </p:anim>
                                    <p:animEffect transition="in" filter="fade">
                                      <p:cBhvr>
                                        <p:cTn id="31" dur="500"/>
                                        <p:tgtEl>
                                          <p:spTgt spid="49159"/>
                                        </p:tgtEl>
                                      </p:cBhvr>
                                    </p:animEffect>
                                  </p:childTnLst>
                                </p:cTn>
                              </p:par>
                            </p:childTnLst>
                          </p:cTn>
                        </p:par>
                        <p:par>
                          <p:cTn id="32" fill="hold">
                            <p:stCondLst>
                              <p:cond delay="4000"/>
                            </p:stCondLst>
                            <p:childTnLst>
                              <p:par>
                                <p:cTn id="33" presetID="53" presetClass="entr" presetSubtype="16" fill="hold" grpId="0" nodeType="afterEffect">
                                  <p:stCondLst>
                                    <p:cond delay="0"/>
                                  </p:stCondLst>
                                  <p:childTnLst>
                                    <p:set>
                                      <p:cBhvr>
                                        <p:cTn id="34" dur="1" fill="hold">
                                          <p:stCondLst>
                                            <p:cond delay="0"/>
                                          </p:stCondLst>
                                        </p:cTn>
                                        <p:tgtEl>
                                          <p:spTgt spid="49162"/>
                                        </p:tgtEl>
                                        <p:attrNameLst>
                                          <p:attrName>style.visibility</p:attrName>
                                        </p:attrNameLst>
                                      </p:cBhvr>
                                      <p:to>
                                        <p:strVal val="visible"/>
                                      </p:to>
                                    </p:set>
                                    <p:anim calcmode="lin" valueType="num">
                                      <p:cBhvr additive="base">
                                        <p:cTn id="35" dur="500" fill="hold"/>
                                        <p:tgtEl>
                                          <p:spTgt spid="49162"/>
                                        </p:tgtEl>
                                        <p:attrNameLst>
                                          <p:attrName>ppt_w</p:attrName>
                                        </p:attrNameLst>
                                      </p:cBhvr>
                                      <p:tavLst>
                                        <p:tav tm="0">
                                          <p:val>
                                            <p:fltVal val="0.000000"/>
                                          </p:val>
                                        </p:tav>
                                        <p:tav tm="100000">
                                          <p:val>
                                            <p:strVal val="#ppt_w"/>
                                          </p:val>
                                        </p:tav>
                                      </p:tavLst>
                                    </p:anim>
                                    <p:anim calcmode="lin" valueType="num">
                                      <p:cBhvr additive="base">
                                        <p:cTn id="36" dur="500" fill="hold"/>
                                        <p:tgtEl>
                                          <p:spTgt spid="49162"/>
                                        </p:tgtEl>
                                        <p:attrNameLst>
                                          <p:attrName>ppt_h</p:attrName>
                                        </p:attrNameLst>
                                      </p:cBhvr>
                                      <p:tavLst>
                                        <p:tav tm="0">
                                          <p:val>
                                            <p:fltVal val="0.000000"/>
                                          </p:val>
                                        </p:tav>
                                        <p:tav tm="100000">
                                          <p:val>
                                            <p:strVal val="#ppt_h"/>
                                          </p:val>
                                        </p:tav>
                                      </p:tavLst>
                                    </p:anim>
                                    <p:animEffect transition="in" filter="fade">
                                      <p:cBhvr>
                                        <p:cTn id="37" dur="500"/>
                                        <p:tgtEl>
                                          <p:spTgt spid="49162"/>
                                        </p:tgtEl>
                                      </p:cBhvr>
                                    </p:animEffect>
                                  </p:childTnLst>
                                </p:cTn>
                              </p:par>
                            </p:childTnLst>
                          </p:cTn>
                        </p:par>
                        <p:par>
                          <p:cTn id="38" fill="hold">
                            <p:stCondLst>
                              <p:cond delay="4500"/>
                            </p:stCondLst>
                            <p:childTnLst>
                              <p:par>
                                <p:cTn id="39" presetID="53" presetClass="entr" presetSubtype="16" fill="hold" grpId="0" nodeType="afterEffect">
                                  <p:stCondLst>
                                    <p:cond delay="0"/>
                                  </p:stCondLst>
                                  <p:childTnLst>
                                    <p:set>
                                      <p:cBhvr>
                                        <p:cTn id="40" dur="1" fill="hold">
                                          <p:stCondLst>
                                            <p:cond delay="0"/>
                                          </p:stCondLst>
                                        </p:cTn>
                                        <p:tgtEl>
                                          <p:spTgt spid="49165"/>
                                        </p:tgtEl>
                                        <p:attrNameLst>
                                          <p:attrName>style.visibility</p:attrName>
                                        </p:attrNameLst>
                                      </p:cBhvr>
                                      <p:to>
                                        <p:strVal val="visible"/>
                                      </p:to>
                                    </p:set>
                                    <p:anim calcmode="lin" valueType="num">
                                      <p:cBhvr additive="base">
                                        <p:cTn id="41" dur="500" fill="hold"/>
                                        <p:tgtEl>
                                          <p:spTgt spid="49165"/>
                                        </p:tgtEl>
                                        <p:attrNameLst>
                                          <p:attrName>ppt_w</p:attrName>
                                        </p:attrNameLst>
                                      </p:cBhvr>
                                      <p:tavLst>
                                        <p:tav tm="0">
                                          <p:val>
                                            <p:fltVal val="0.000000"/>
                                          </p:val>
                                        </p:tav>
                                        <p:tav tm="100000">
                                          <p:val>
                                            <p:strVal val="#ppt_w"/>
                                          </p:val>
                                        </p:tav>
                                      </p:tavLst>
                                    </p:anim>
                                    <p:anim calcmode="lin" valueType="num">
                                      <p:cBhvr additive="base">
                                        <p:cTn id="42" dur="500" fill="hold"/>
                                        <p:tgtEl>
                                          <p:spTgt spid="49165"/>
                                        </p:tgtEl>
                                        <p:attrNameLst>
                                          <p:attrName>ppt_h</p:attrName>
                                        </p:attrNameLst>
                                      </p:cBhvr>
                                      <p:tavLst>
                                        <p:tav tm="0">
                                          <p:val>
                                            <p:fltVal val="0.000000"/>
                                          </p:val>
                                        </p:tav>
                                        <p:tav tm="100000">
                                          <p:val>
                                            <p:strVal val="#ppt_h"/>
                                          </p:val>
                                        </p:tav>
                                      </p:tavLst>
                                    </p:anim>
                                    <p:animEffect transition="in" filter="fade">
                                      <p:cBhvr>
                                        <p:cTn id="43" dur="500"/>
                                        <p:tgtEl>
                                          <p:spTgt spid="49165"/>
                                        </p:tgtEl>
                                      </p:cBhvr>
                                    </p:animEffect>
                                  </p:childTnLst>
                                </p:cTn>
                              </p:par>
                            </p:childTnLst>
                          </p:cTn>
                        </p:par>
                        <p:par>
                          <p:cTn id="44" fill="hold">
                            <p:stCondLst>
                              <p:cond delay="5000"/>
                            </p:stCondLst>
                            <p:childTnLst>
                              <p:par>
                                <p:cTn id="45" presetID="42" presetClass="entr" presetSubtype="0" fill="hold" grpId="0" nodeType="afterEffect">
                                  <p:stCondLst>
                                    <p:cond delay="0"/>
                                  </p:stCondLst>
                                  <p:childTnLst>
                                    <p:set>
                                      <p:cBhvr>
                                        <p:cTn id="46" dur="1" fill="hold">
                                          <p:stCondLst>
                                            <p:cond delay="0"/>
                                          </p:stCondLst>
                                        </p:cTn>
                                        <p:tgtEl>
                                          <p:spTgt spid="49169"/>
                                        </p:tgtEl>
                                        <p:attrNameLst>
                                          <p:attrName>style.visibility</p:attrName>
                                        </p:attrNameLst>
                                      </p:cBhvr>
                                      <p:to>
                                        <p:strVal val="visible"/>
                                      </p:to>
                                    </p:set>
                                    <p:animEffect transition="in" filter="fade">
                                      <p:cBhvr>
                                        <p:cTn id="47" dur="1000"/>
                                        <p:tgtEl>
                                          <p:spTgt spid="49169"/>
                                        </p:tgtEl>
                                      </p:cBhvr>
                                    </p:animEffect>
                                    <p:anim calcmode="lin" valueType="num">
                                      <p:cBhvr additive="base">
                                        <p:cTn id="48" dur="1000" fill="hold"/>
                                        <p:tgtEl>
                                          <p:spTgt spid="49169"/>
                                        </p:tgtEl>
                                        <p:attrNameLst>
                                          <p:attrName>ppt_x</p:attrName>
                                        </p:attrNameLst>
                                      </p:cBhvr>
                                      <p:tavLst>
                                        <p:tav tm="0">
                                          <p:val>
                                            <p:strVal val="#ppt_x"/>
                                          </p:val>
                                        </p:tav>
                                        <p:tav tm="100000">
                                          <p:val>
                                            <p:strVal val="#ppt_x"/>
                                          </p:val>
                                        </p:tav>
                                      </p:tavLst>
                                    </p:anim>
                                    <p:anim calcmode="lin" valueType="num">
                                      <p:cBhvr additive="base">
                                        <p:cTn id="49" dur="1000" fill="hold"/>
                                        <p:tgtEl>
                                          <p:spTgt spid="491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7" grpId="0" animBg="1"/>
      <p:bldP spid="49158" grpId="0" animBg="1"/>
      <p:bldP spid="4916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0178" name="组合 50177"/>
          <p:cNvGrpSpPr/>
          <p:nvPr/>
        </p:nvGrpSpPr>
        <p:grpSpPr>
          <a:xfrm>
            <a:off x="1098550" y="2625725"/>
            <a:ext cx="9882188" cy="1928813"/>
            <a:chOff x="692" y="1654"/>
            <a:chExt cx="6225" cy="1215"/>
          </a:xfrm>
        </p:grpSpPr>
        <p:grpSp>
          <p:nvGrpSpPr>
            <p:cNvPr id="50179" name="组合 50178"/>
            <p:cNvGrpSpPr/>
            <p:nvPr/>
          </p:nvGrpSpPr>
          <p:grpSpPr>
            <a:xfrm>
              <a:off x="692" y="1654"/>
              <a:ext cx="6219" cy="1150"/>
              <a:chOff x="692" y="1654"/>
              <a:chExt cx="6219" cy="1150"/>
            </a:xfrm>
          </p:grpSpPr>
          <p:sp>
            <p:nvSpPr>
              <p:cNvPr id="50180" name="圆角矩形 50179"/>
              <p:cNvSpPr/>
              <p:nvPr/>
            </p:nvSpPr>
            <p:spPr>
              <a:xfrm>
                <a:off x="692" y="1656"/>
                <a:ext cx="6211" cy="1148"/>
              </a:xfrm>
              <a:prstGeom prst="roundRect">
                <a:avLst>
                  <a:gd name="adj" fmla="val 2000"/>
                </a:avLst>
              </a:prstGeom>
              <a:solidFill>
                <a:schemeClr val="bg1"/>
              </a:solidFill>
              <a:ln w="12700">
                <a:noFill/>
              </a:ln>
            </p:spPr>
            <p:txBody>
              <a:bodyPr anchor="ctr"/>
              <a:p>
                <a:pPr algn="ctr">
                  <a:buSzPct val="100000"/>
                </a:pPr>
                <a:endParaRPr>
                  <a:solidFill>
                    <a:srgbClr val="D9D9D9"/>
                  </a:solidFill>
                  <a:effectLst>
                    <a:outerShdw blurRad="38100" dist="38100" dir="2700000">
                      <a:srgbClr val="000000"/>
                    </a:outerShdw>
                  </a:effectLst>
                  <a:ea typeface="微软雅黑" panose="020B0503020204020204" pitchFamily="34" charset="-122"/>
                  <a:sym typeface="+mn-lt"/>
                </a:endParaRPr>
              </a:p>
            </p:txBody>
          </p:sp>
          <p:sp>
            <p:nvSpPr>
              <p:cNvPr id="50181" name="任意多边形 50180"/>
              <p:cNvSpPr/>
              <p:nvPr/>
            </p:nvSpPr>
            <p:spPr>
              <a:xfrm>
                <a:off x="700" y="1654"/>
                <a:ext cx="6211" cy="94"/>
              </a:xfrm>
              <a:custGeom>
                <a:avLst/>
                <a:gdLst/>
                <a:ahLst/>
                <a:cxnLst/>
                <a:pathLst>
                  <a:path w="15527" h="234">
                    <a:moveTo>
                      <a:pt x="310" y="0"/>
                    </a:moveTo>
                    <a:lnTo>
                      <a:pt x="15217" y="0"/>
                    </a:lnTo>
                    <a:cubicBezTo>
                      <a:pt x="15388" y="0"/>
                      <a:pt x="15527" y="103"/>
                      <a:pt x="15527" y="231"/>
                    </a:cubicBezTo>
                    <a:lnTo>
                      <a:pt x="15527" y="234"/>
                    </a:lnTo>
                    <a:lnTo>
                      <a:pt x="0" y="234"/>
                    </a:lnTo>
                    <a:lnTo>
                      <a:pt x="0" y="231"/>
                    </a:lnTo>
                    <a:cubicBezTo>
                      <a:pt x="0" y="103"/>
                      <a:pt x="138" y="0"/>
                      <a:pt x="310" y="0"/>
                    </a:cubicBezTo>
                    <a:lnTo>
                      <a:pt x="310" y="0"/>
                    </a:lnTo>
                    <a:close/>
                  </a:path>
                </a:pathLst>
              </a:custGeom>
              <a:solidFill>
                <a:srgbClr val="C00000"/>
              </a:solidFill>
              <a:ln w="12700" cap="flat" cmpd="sng">
                <a:solidFill>
                  <a:srgbClr val="C00000"/>
                </a:solidFill>
                <a:prstDash val="solid"/>
                <a:headEnd type="none" w="med" len="med"/>
                <a:tailEnd type="none" w="med" len="med"/>
              </a:ln>
            </p:spPr>
            <p:txBody>
              <a:bodyPr/>
              <a:p>
                <a:endParaRPr lang="zh-CN" altLang="en-US"/>
              </a:p>
            </p:txBody>
          </p:sp>
        </p:grpSp>
        <p:sp>
          <p:nvSpPr>
            <p:cNvPr id="50182" name="矩形 50181"/>
            <p:cNvSpPr/>
            <p:nvPr/>
          </p:nvSpPr>
          <p:spPr>
            <a:xfrm>
              <a:off x="714" y="1803"/>
              <a:ext cx="6203" cy="1066"/>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30000"/>
                </a:lnSpc>
                <a:spcBef>
                  <a:spcPct val="0"/>
                </a:spcBef>
                <a:buNone/>
              </a:pPr>
              <a:r>
                <a:rPr lang="zh-CN" altLang="en-US" sz="2000" b="1">
                  <a:sym typeface="微软雅黑" panose="020B0503020204020204" pitchFamily="34" charset="-122"/>
                </a:rPr>
                <a:t>坚持把实现好、维护好、发展好最广大人民根本利益作为发展的出发点和落脚点</a:t>
              </a:r>
              <a:r>
                <a:rPr lang="zh-CN" altLang="en-US" sz="1800">
                  <a:latin typeface="华文细黑" panose="02010600040101010101" pitchFamily="2" charset="-122"/>
                  <a:ea typeface="华文细黑" panose="02010600040101010101" pitchFamily="2" charset="-122"/>
                  <a:sym typeface="微软雅黑" panose="020B0503020204020204" pitchFamily="34" charset="-122"/>
                </a:rPr>
                <a:t>，</a:t>
              </a:r>
              <a:r>
                <a:rPr lang="zh-CN" altLang="en-US" sz="2000">
                  <a:latin typeface="+mn-ea"/>
                  <a:ea typeface="+mn-ea"/>
                  <a:sym typeface="微软雅黑" panose="020B0503020204020204" pitchFamily="34" charset="-122"/>
                </a:rPr>
                <a:t>尽力而为、量力而行，健全基本公共服务体系，完善共建共治共享的社会治理制度，扎实推动共同富裕，不断增强人民群众获得感、幸福感、安全感，促进人的全面发展和社会全面进步</a:t>
              </a:r>
              <a:endParaRPr lang="zh-CN" altLang="en-US" sz="2000">
                <a:latin typeface="+mn-ea"/>
                <a:ea typeface="+mn-ea"/>
                <a:sym typeface="微软雅黑" panose="020B0503020204020204" pitchFamily="34" charset="-122"/>
              </a:endParaRPr>
            </a:p>
          </p:txBody>
        </p:sp>
      </p:grpSp>
      <p:sp>
        <p:nvSpPr>
          <p:cNvPr id="50183" name="文本框 50182"/>
          <p:cNvSpPr txBox="1"/>
          <p:nvPr/>
        </p:nvSpPr>
        <p:spPr>
          <a:xfrm>
            <a:off x="1160463" y="1846263"/>
            <a:ext cx="7694612" cy="46037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defTabSz="457200" eaLnBrk="1" latinLnBrk="0" hangingPunct="1">
              <a:lnSpc>
                <a:spcPct val="100000"/>
              </a:lnSpc>
              <a:spcBef>
                <a:spcPct val="0"/>
              </a:spcBef>
              <a:buNone/>
            </a:pPr>
            <a:r>
              <a:rPr lang="en-US" altLang="zh-CN" sz="2400" b="1">
                <a:sym typeface="微软雅黑" panose="020B0503020204020204" pitchFamily="34" charset="-122"/>
              </a:rPr>
              <a:t>10.</a:t>
            </a:r>
            <a:r>
              <a:rPr lang="zh-CN" altLang="en-US" sz="2400" b="1">
                <a:sym typeface="微软雅黑" panose="020B0503020204020204" pitchFamily="34" charset="-122"/>
              </a:rPr>
              <a:t>改善人民生活品质，提高社会建设水平。</a:t>
            </a:r>
            <a:endParaRPr lang="zh-CN" altLang="en-US" sz="2400" b="1">
              <a:sym typeface="微软雅黑" panose="020B0503020204020204" pitchFamily="34" charset="-122"/>
            </a:endParaRPr>
          </a:p>
        </p:txBody>
      </p:sp>
      <p:sp>
        <p:nvSpPr>
          <p:cNvPr id="50184" name="文本框 50183"/>
          <p:cNvSpPr txBox="1"/>
          <p:nvPr/>
        </p:nvSpPr>
        <p:spPr>
          <a:xfrm>
            <a:off x="1063625" y="4732338"/>
            <a:ext cx="2527300" cy="358775"/>
          </a:xfrm>
          <a:prstGeom prst="rect">
            <a:avLst/>
          </a:prstGeom>
          <a:solidFill>
            <a:srgbClr val="C00000"/>
          </a:solidFill>
          <a:ln w="9525">
            <a:noFill/>
          </a:ln>
          <a:effectLst>
            <a:outerShdw dist="38100" algn="l" rotWithShape="0">
              <a:srgbClr val="000000">
                <a:alpha val="50000"/>
              </a:srgbClr>
            </a:outerShdw>
          </a:effectLst>
        </p:spPr>
        <p:txBody>
          <a:bodyPr>
            <a:spAutoFit/>
          </a:bodyPr>
          <a:p>
            <a:pPr>
              <a:buSzPct val="100000"/>
            </a:pPr>
            <a:r>
              <a:rPr lang="zh-CN" altLang="en-US" b="1">
                <a:solidFill>
                  <a:schemeClr val="bg1"/>
                </a:solidFill>
                <a:ea typeface="微软雅黑" panose="020B0503020204020204" pitchFamily="34" charset="-122"/>
                <a:sym typeface="+mn-lt"/>
              </a:rPr>
              <a:t>要提高人民收入水平</a:t>
            </a:r>
            <a:endParaRPr lang="zh-CN" altLang="en-US" b="1">
              <a:solidFill>
                <a:schemeClr val="bg1"/>
              </a:solidFill>
              <a:ea typeface="微软雅黑" panose="020B0503020204020204" pitchFamily="34" charset="-122"/>
              <a:sym typeface="+mn-lt"/>
            </a:endParaRPr>
          </a:p>
        </p:txBody>
      </p:sp>
      <p:grpSp>
        <p:nvGrpSpPr>
          <p:cNvPr id="50185" name="组合 50184"/>
          <p:cNvGrpSpPr/>
          <p:nvPr/>
        </p:nvGrpSpPr>
        <p:grpSpPr>
          <a:xfrm>
            <a:off x="3705225" y="4708525"/>
            <a:ext cx="2305050" cy="461963"/>
            <a:chOff x="2334" y="2966"/>
            <a:chExt cx="1452" cy="291"/>
          </a:xfrm>
        </p:grpSpPr>
        <p:sp>
          <p:nvSpPr>
            <p:cNvPr id="50186" name="流程图: 准备 50185"/>
            <p:cNvSpPr/>
            <p:nvPr/>
          </p:nvSpPr>
          <p:spPr>
            <a:xfrm>
              <a:off x="2334" y="2966"/>
              <a:ext cx="1452" cy="291"/>
            </a:xfrm>
            <a:prstGeom prst="flowChartPreparation">
              <a:avLst/>
            </a:prstGeom>
            <a:solidFill>
              <a:srgbClr val="C00000"/>
            </a:solidFill>
            <a:ln w="12700">
              <a:noFill/>
            </a:ln>
          </p:spPr>
          <p:txBody>
            <a:bodyPr anchor="ctr"/>
            <a:p>
              <a:pPr algn="ctr">
                <a:buSzPct val="100000"/>
              </a:pPr>
              <a:endParaRPr>
                <a:solidFill>
                  <a:srgbClr val="FFFFFF"/>
                </a:solidFill>
              </a:endParaRPr>
            </a:p>
          </p:txBody>
        </p:sp>
        <p:sp>
          <p:nvSpPr>
            <p:cNvPr id="50187" name="文本框 50186"/>
            <p:cNvSpPr txBox="1"/>
            <p:nvPr/>
          </p:nvSpPr>
          <p:spPr>
            <a:xfrm>
              <a:off x="2410" y="2995"/>
              <a:ext cx="1374" cy="232"/>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sz="1800">
                  <a:solidFill>
                    <a:schemeClr val="bg1"/>
                  </a:solidFill>
                  <a:latin typeface="华文细黑" panose="02010600040101010101" pitchFamily="2" charset="-122"/>
                  <a:ea typeface="华文细黑" panose="02010600040101010101" pitchFamily="2" charset="-122"/>
                </a:rPr>
                <a:t>强化就业优先政策</a:t>
              </a:r>
              <a:endParaRPr lang="zh-CN" altLang="en-US" sz="1800">
                <a:solidFill>
                  <a:schemeClr val="bg1"/>
                </a:solidFill>
                <a:latin typeface="华文细黑" panose="02010600040101010101" pitchFamily="2" charset="-122"/>
                <a:ea typeface="华文细黑" panose="02010600040101010101" pitchFamily="2" charset="-122"/>
              </a:endParaRPr>
            </a:p>
          </p:txBody>
        </p:sp>
      </p:grpSp>
      <p:grpSp>
        <p:nvGrpSpPr>
          <p:cNvPr id="50188" name="组合 50187"/>
          <p:cNvGrpSpPr/>
          <p:nvPr/>
        </p:nvGrpSpPr>
        <p:grpSpPr>
          <a:xfrm>
            <a:off x="5886450" y="4710113"/>
            <a:ext cx="2474913" cy="461962"/>
            <a:chOff x="3708" y="2967"/>
            <a:chExt cx="1559" cy="291"/>
          </a:xfrm>
        </p:grpSpPr>
        <p:sp>
          <p:nvSpPr>
            <p:cNvPr id="50189" name="流程图: 准备 50188"/>
            <p:cNvSpPr/>
            <p:nvPr/>
          </p:nvSpPr>
          <p:spPr>
            <a:xfrm>
              <a:off x="3708" y="2967"/>
              <a:ext cx="1559" cy="291"/>
            </a:xfrm>
            <a:prstGeom prst="flowChartPreparation">
              <a:avLst/>
            </a:prstGeom>
            <a:solidFill>
              <a:srgbClr val="C00000"/>
            </a:solidFill>
            <a:ln w="12700">
              <a:noFill/>
            </a:ln>
          </p:spPr>
          <p:txBody>
            <a:bodyPr anchor="ctr"/>
            <a:p>
              <a:pPr algn="ctr">
                <a:buSzPct val="100000"/>
              </a:pPr>
              <a:endParaRPr>
                <a:solidFill>
                  <a:srgbClr val="FFFFFF"/>
                </a:solidFill>
              </a:endParaRPr>
            </a:p>
          </p:txBody>
        </p:sp>
        <p:sp>
          <p:nvSpPr>
            <p:cNvPr id="50190" name="文本框 50189"/>
            <p:cNvSpPr txBox="1"/>
            <p:nvPr/>
          </p:nvSpPr>
          <p:spPr>
            <a:xfrm>
              <a:off x="3784" y="2996"/>
              <a:ext cx="1483" cy="22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sz="1800">
                  <a:solidFill>
                    <a:schemeClr val="bg1"/>
                  </a:solidFill>
                  <a:latin typeface="华文细黑" panose="02010600040101010101" pitchFamily="2" charset="-122"/>
                  <a:ea typeface="华文细黑" panose="02010600040101010101" pitchFamily="2" charset="-122"/>
                </a:rPr>
                <a:t>建设高质量教育体系</a:t>
              </a:r>
              <a:endParaRPr lang="zh-CN" altLang="en-US" sz="1800">
                <a:solidFill>
                  <a:schemeClr val="bg1"/>
                </a:solidFill>
                <a:latin typeface="华文细黑" panose="02010600040101010101" pitchFamily="2" charset="-122"/>
                <a:ea typeface="华文细黑" panose="02010600040101010101" pitchFamily="2" charset="-122"/>
              </a:endParaRPr>
            </a:p>
          </p:txBody>
        </p:sp>
      </p:grpSp>
      <p:grpSp>
        <p:nvGrpSpPr>
          <p:cNvPr id="50191" name="组合 50190"/>
          <p:cNvGrpSpPr/>
          <p:nvPr/>
        </p:nvGrpSpPr>
        <p:grpSpPr>
          <a:xfrm>
            <a:off x="8235950" y="4710113"/>
            <a:ext cx="3021013" cy="461962"/>
            <a:chOff x="5188" y="2967"/>
            <a:chExt cx="1903" cy="291"/>
          </a:xfrm>
        </p:grpSpPr>
        <p:sp>
          <p:nvSpPr>
            <p:cNvPr id="50192" name="流程图: 准备 50191"/>
            <p:cNvSpPr/>
            <p:nvPr/>
          </p:nvSpPr>
          <p:spPr>
            <a:xfrm>
              <a:off x="5188" y="2967"/>
              <a:ext cx="1903" cy="291"/>
            </a:xfrm>
            <a:prstGeom prst="flowChartPreparation">
              <a:avLst/>
            </a:prstGeom>
            <a:solidFill>
              <a:srgbClr val="C00000"/>
            </a:solidFill>
            <a:ln w="12700">
              <a:noFill/>
            </a:ln>
          </p:spPr>
          <p:txBody>
            <a:bodyPr anchor="ctr"/>
            <a:p>
              <a:pPr algn="ctr">
                <a:buSzPct val="100000"/>
              </a:pPr>
              <a:endParaRPr>
                <a:solidFill>
                  <a:srgbClr val="FFFFFF"/>
                </a:solidFill>
              </a:endParaRPr>
            </a:p>
          </p:txBody>
        </p:sp>
        <p:sp>
          <p:nvSpPr>
            <p:cNvPr id="50193" name="文本框 50192"/>
            <p:cNvSpPr txBox="1"/>
            <p:nvPr/>
          </p:nvSpPr>
          <p:spPr>
            <a:xfrm>
              <a:off x="5264" y="2996"/>
              <a:ext cx="1758" cy="22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sz="1800">
                  <a:solidFill>
                    <a:schemeClr val="bg1"/>
                  </a:solidFill>
                  <a:latin typeface="华文细黑" panose="02010600040101010101" pitchFamily="2" charset="-122"/>
                  <a:ea typeface="华文细黑" panose="02010600040101010101" pitchFamily="2" charset="-122"/>
                </a:rPr>
                <a:t>健全多层次社会保障体系</a:t>
              </a:r>
              <a:endParaRPr lang="zh-CN" altLang="en-US" sz="1800">
                <a:solidFill>
                  <a:schemeClr val="bg1"/>
                </a:solidFill>
                <a:latin typeface="华文细黑" panose="02010600040101010101" pitchFamily="2" charset="-122"/>
                <a:ea typeface="华文细黑" panose="02010600040101010101" pitchFamily="2" charset="-122"/>
              </a:endParaRPr>
            </a:p>
          </p:txBody>
        </p:sp>
      </p:grpSp>
      <p:grpSp>
        <p:nvGrpSpPr>
          <p:cNvPr id="50194" name="组合 50193"/>
          <p:cNvGrpSpPr/>
          <p:nvPr/>
        </p:nvGrpSpPr>
        <p:grpSpPr>
          <a:xfrm>
            <a:off x="1063625" y="5407025"/>
            <a:ext cx="2960688" cy="461963"/>
            <a:chOff x="670" y="3406"/>
            <a:chExt cx="1865" cy="291"/>
          </a:xfrm>
        </p:grpSpPr>
        <p:sp>
          <p:nvSpPr>
            <p:cNvPr id="50195" name="流程图: 准备 50194"/>
            <p:cNvSpPr/>
            <p:nvPr/>
          </p:nvSpPr>
          <p:spPr>
            <a:xfrm>
              <a:off x="670" y="3406"/>
              <a:ext cx="1865" cy="291"/>
            </a:xfrm>
            <a:prstGeom prst="flowChartPreparation">
              <a:avLst/>
            </a:prstGeom>
            <a:solidFill>
              <a:srgbClr val="C00000"/>
            </a:solidFill>
            <a:ln w="12700">
              <a:noFill/>
            </a:ln>
          </p:spPr>
          <p:txBody>
            <a:bodyPr anchor="ctr"/>
            <a:p>
              <a:pPr algn="ctr">
                <a:buSzPct val="100000"/>
              </a:pPr>
              <a:endParaRPr>
                <a:solidFill>
                  <a:srgbClr val="FFFFFF"/>
                </a:solidFill>
              </a:endParaRPr>
            </a:p>
          </p:txBody>
        </p:sp>
        <p:sp>
          <p:nvSpPr>
            <p:cNvPr id="50196" name="文本框 50195"/>
            <p:cNvSpPr txBox="1"/>
            <p:nvPr/>
          </p:nvSpPr>
          <p:spPr>
            <a:xfrm>
              <a:off x="778" y="3435"/>
              <a:ext cx="1658" cy="22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sz="1800">
                  <a:solidFill>
                    <a:schemeClr val="bg1"/>
                  </a:solidFill>
                  <a:latin typeface="华文细黑" panose="02010600040101010101" pitchFamily="2" charset="-122"/>
                  <a:ea typeface="华文细黑" panose="02010600040101010101" pitchFamily="2" charset="-122"/>
                </a:rPr>
                <a:t>全面推进健康中国建设</a:t>
              </a:r>
              <a:endParaRPr lang="zh-CN" altLang="en-US" sz="1800">
                <a:solidFill>
                  <a:schemeClr val="bg1"/>
                </a:solidFill>
                <a:latin typeface="华文细黑" panose="02010600040101010101" pitchFamily="2" charset="-122"/>
                <a:ea typeface="华文细黑" panose="02010600040101010101" pitchFamily="2" charset="-122"/>
              </a:endParaRPr>
            </a:p>
          </p:txBody>
        </p:sp>
      </p:grpSp>
      <p:sp>
        <p:nvSpPr>
          <p:cNvPr id="50197" name="流程图: 决策 50196"/>
          <p:cNvSpPr/>
          <p:nvPr/>
        </p:nvSpPr>
        <p:spPr>
          <a:xfrm>
            <a:off x="3886200" y="5402263"/>
            <a:ext cx="1201738" cy="473075"/>
          </a:xfrm>
          <a:prstGeom prst="flowChartDecision">
            <a:avLst/>
          </a:prstGeom>
          <a:solidFill>
            <a:srgbClr val="C00000"/>
          </a:solidFill>
          <a:ln w="12700">
            <a:noFill/>
          </a:ln>
        </p:spPr>
        <p:txBody>
          <a:bodyPr anchor="ctr"/>
          <a:p>
            <a:pPr algn="ctr">
              <a:buSzPct val="100000"/>
            </a:pPr>
            <a:endParaRPr>
              <a:solidFill>
                <a:srgbClr val="FFFFFF"/>
              </a:solidFill>
            </a:endParaRPr>
          </a:p>
        </p:txBody>
      </p:sp>
      <p:sp>
        <p:nvSpPr>
          <p:cNvPr id="50198" name="流程图: 决策 50197"/>
          <p:cNvSpPr/>
          <p:nvPr/>
        </p:nvSpPr>
        <p:spPr>
          <a:xfrm>
            <a:off x="7099300" y="5422900"/>
            <a:ext cx="1136650" cy="441325"/>
          </a:xfrm>
          <a:prstGeom prst="flowChartDecision">
            <a:avLst/>
          </a:prstGeom>
          <a:solidFill>
            <a:srgbClr val="C00000"/>
          </a:solidFill>
          <a:ln w="12700">
            <a:noFill/>
          </a:ln>
        </p:spPr>
        <p:txBody>
          <a:bodyPr anchor="ctr"/>
          <a:p>
            <a:pPr algn="ctr">
              <a:buSzPct val="100000"/>
            </a:pPr>
            <a:endParaRPr>
              <a:solidFill>
                <a:srgbClr val="FFFFFF"/>
              </a:solidFill>
            </a:endParaRPr>
          </a:p>
        </p:txBody>
      </p:sp>
      <p:sp>
        <p:nvSpPr>
          <p:cNvPr id="50199" name="矩形 50198"/>
          <p:cNvSpPr/>
          <p:nvPr/>
        </p:nvSpPr>
        <p:spPr>
          <a:xfrm>
            <a:off x="4478338" y="5402263"/>
            <a:ext cx="3189287" cy="461962"/>
          </a:xfrm>
          <a:prstGeom prst="rect">
            <a:avLst/>
          </a:prstGeom>
          <a:solidFill>
            <a:srgbClr val="C00000"/>
          </a:solidFill>
          <a:ln w="12700">
            <a:noFill/>
          </a:ln>
        </p:spPr>
        <p:txBody>
          <a:bodyPr anchor="ctr"/>
          <a:p>
            <a:pPr algn="ctr">
              <a:buSzPct val="100000"/>
            </a:pPr>
            <a:endParaRPr>
              <a:solidFill>
                <a:srgbClr val="FFFFFF"/>
              </a:solidFill>
            </a:endParaRPr>
          </a:p>
        </p:txBody>
      </p:sp>
      <p:sp>
        <p:nvSpPr>
          <p:cNvPr id="50200" name="文本框 50199"/>
          <p:cNvSpPr txBox="1"/>
          <p:nvPr/>
        </p:nvSpPr>
        <p:spPr>
          <a:xfrm>
            <a:off x="4216400" y="5448300"/>
            <a:ext cx="3744913" cy="35877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sz="1800">
                <a:solidFill>
                  <a:schemeClr val="bg1"/>
                </a:solidFill>
                <a:latin typeface="华文细黑" panose="02010600040101010101" pitchFamily="2" charset="-122"/>
                <a:ea typeface="华文细黑" panose="02010600040101010101" pitchFamily="2" charset="-122"/>
              </a:rPr>
              <a:t>实施积极应对人口老龄化国家战略</a:t>
            </a:r>
            <a:endParaRPr lang="zh-CN" altLang="en-US" sz="1800">
              <a:solidFill>
                <a:schemeClr val="bg1"/>
              </a:solidFill>
              <a:latin typeface="华文细黑" panose="02010600040101010101" pitchFamily="2" charset="-122"/>
              <a:ea typeface="华文细黑" panose="02010600040101010101" pitchFamily="2" charset="-122"/>
            </a:endParaRPr>
          </a:p>
        </p:txBody>
      </p:sp>
      <p:sp>
        <p:nvSpPr>
          <p:cNvPr id="50201" name="流程图: 准备 50200"/>
          <p:cNvSpPr/>
          <p:nvPr/>
        </p:nvSpPr>
        <p:spPr>
          <a:xfrm>
            <a:off x="8235950" y="5413375"/>
            <a:ext cx="2986088" cy="461963"/>
          </a:xfrm>
          <a:prstGeom prst="flowChartPreparation">
            <a:avLst/>
          </a:prstGeom>
          <a:solidFill>
            <a:srgbClr val="C00000"/>
          </a:solidFill>
          <a:ln w="12700">
            <a:noFill/>
          </a:ln>
        </p:spPr>
        <p:txBody>
          <a:bodyPr anchor="ctr"/>
          <a:p>
            <a:pPr algn="ctr">
              <a:buSzPct val="100000"/>
            </a:pPr>
            <a:endParaRPr>
              <a:solidFill>
                <a:srgbClr val="FFFFFF"/>
              </a:solidFill>
            </a:endParaRPr>
          </a:p>
        </p:txBody>
      </p:sp>
      <p:sp>
        <p:nvSpPr>
          <p:cNvPr id="50202" name="文本框 50201"/>
          <p:cNvSpPr txBox="1"/>
          <p:nvPr/>
        </p:nvSpPr>
        <p:spPr>
          <a:xfrm>
            <a:off x="8604250" y="5461000"/>
            <a:ext cx="2652713" cy="35877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sz="1800">
                <a:solidFill>
                  <a:schemeClr val="bg1"/>
                </a:solidFill>
                <a:latin typeface="华文细黑" panose="02010600040101010101" pitchFamily="2" charset="-122"/>
                <a:ea typeface="华文细黑" panose="02010600040101010101" pitchFamily="2" charset="-122"/>
              </a:rPr>
              <a:t>加强和创新社会治理</a:t>
            </a:r>
            <a:endParaRPr lang="zh-CN" altLang="en-US" sz="1800">
              <a:solidFill>
                <a:schemeClr val="bg1"/>
              </a:solidFill>
              <a:latin typeface="华文细黑" panose="02010600040101010101" pitchFamily="2" charset="-122"/>
              <a:ea typeface="华文细黑" panose="02010600040101010101" pitchFamily="2" charset="-122"/>
            </a:endParaRPr>
          </a:p>
        </p:txBody>
      </p:sp>
      <p:pic>
        <p:nvPicPr>
          <p:cNvPr id="50203" name="图片 50202" descr="摄图网_400643796_重阳节老人生活（企业商用）"/>
          <p:cNvPicPr>
            <a:picLocks noChangeAspect="1"/>
          </p:cNvPicPr>
          <p:nvPr/>
        </p:nvPicPr>
        <p:blipFill>
          <a:blip r:embed="rId1"/>
          <a:stretch>
            <a:fillRect/>
          </a:stretch>
        </p:blipFill>
        <p:spPr>
          <a:xfrm>
            <a:off x="6825933" y="1123950"/>
            <a:ext cx="2252662" cy="1501775"/>
          </a:xfrm>
          <a:prstGeom prst="rect">
            <a:avLst/>
          </a:prstGeom>
          <a:noFill/>
          <a:ln w="9525">
            <a:noFill/>
          </a:ln>
        </p:spPr>
      </p:pic>
      <p:sp>
        <p:nvSpPr>
          <p:cNvPr id="50204" name="文本框 50203"/>
          <p:cNvSpPr txBox="1"/>
          <p:nvPr/>
        </p:nvSpPr>
        <p:spPr>
          <a:xfrm>
            <a:off x="1243330" y="271145"/>
            <a:ext cx="10013950" cy="583565"/>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五、全会提出</a:t>
            </a:r>
            <a:r>
              <a:rPr lang="en-US" altLang="zh-CN" b="1">
                <a:solidFill>
                  <a:srgbClr val="C00000"/>
                </a:solidFill>
                <a:sym typeface="微软雅黑" panose="020B0503020204020204" pitchFamily="34" charset="-122"/>
              </a:rPr>
              <a:t>12</a:t>
            </a:r>
            <a:r>
              <a:rPr lang="zh-CN" altLang="en-US" b="1">
                <a:solidFill>
                  <a:srgbClr val="C00000"/>
                </a:solidFill>
                <a:sym typeface="微软雅黑" panose="020B0503020204020204" pitchFamily="34" charset="-122"/>
              </a:rPr>
              <a:t>项重要举措</a:t>
            </a:r>
            <a:r>
              <a:rPr lang="en-US" altLang="zh-CN" b="1">
                <a:solidFill>
                  <a:srgbClr val="C00000"/>
                </a:solidFill>
                <a:sym typeface="微软雅黑" panose="020B0503020204020204" pitchFamily="34" charset="-122"/>
              </a:rPr>
              <a:t>“</a:t>
            </a:r>
            <a:r>
              <a:rPr lang="zh-CN" altLang="en-US" b="1">
                <a:solidFill>
                  <a:srgbClr val="C00000"/>
                </a:solidFill>
                <a:sym typeface="微软雅黑" panose="020B0503020204020204" pitchFamily="34" charset="-122"/>
              </a:rPr>
              <a:t>十四五”时期的工作要求</a:t>
            </a:r>
            <a:endParaRPr lang="zh-CN" altLang="en-US" b="1">
              <a:solidFill>
                <a:srgbClr val="C00000"/>
              </a:solidFill>
              <a:sym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0178"/>
                                        </p:tgtEl>
                                        <p:attrNameLst>
                                          <p:attrName>style.visibility</p:attrName>
                                        </p:attrNameLst>
                                      </p:cBhvr>
                                      <p:to>
                                        <p:strVal val="visible"/>
                                      </p:to>
                                    </p:set>
                                    <p:anim calcmode="lin" valueType="num">
                                      <p:cBhvr additive="base">
                                        <p:cTn id="7" dur="500" fill="hold"/>
                                        <p:tgtEl>
                                          <p:spTgt spid="50178"/>
                                        </p:tgtEl>
                                        <p:attrNameLst>
                                          <p:attrName>ppt_x</p:attrName>
                                        </p:attrNameLst>
                                      </p:cBhvr>
                                      <p:tavLst>
                                        <p:tav tm="0">
                                          <p:val>
                                            <p:strVal val="1+#ppt_w/2"/>
                                          </p:val>
                                        </p:tav>
                                        <p:tav tm="100000">
                                          <p:val>
                                            <p:strVal val="ppt_x"/>
                                          </p:val>
                                        </p:tav>
                                      </p:tavLst>
                                    </p:anim>
                                    <p:anim calcmode="lin" valueType="num">
                                      <p:cBhvr additive="base">
                                        <p:cTn id="8" dur="500" fill="hold"/>
                                        <p:tgtEl>
                                          <p:spTgt spid="501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50184"/>
                                        </p:tgtEl>
                                        <p:attrNameLst>
                                          <p:attrName>style.visibility</p:attrName>
                                        </p:attrNameLst>
                                      </p:cBhvr>
                                      <p:to>
                                        <p:strVal val="visible"/>
                                      </p:to>
                                    </p:set>
                                    <p:anim calcmode="lin" valueType="num">
                                      <p:cBhvr additive="base">
                                        <p:cTn id="12" dur="500" fill="hold"/>
                                        <p:tgtEl>
                                          <p:spTgt spid="50184"/>
                                        </p:tgtEl>
                                        <p:attrNameLst>
                                          <p:attrName>ppt_w</p:attrName>
                                        </p:attrNameLst>
                                      </p:cBhvr>
                                      <p:tavLst>
                                        <p:tav tm="0">
                                          <p:val>
                                            <p:fltVal val="0.000000"/>
                                          </p:val>
                                        </p:tav>
                                        <p:tav tm="100000">
                                          <p:val>
                                            <p:strVal val="#ppt_w"/>
                                          </p:val>
                                        </p:tav>
                                      </p:tavLst>
                                    </p:anim>
                                    <p:anim calcmode="lin" valueType="num">
                                      <p:cBhvr additive="base">
                                        <p:cTn id="13" dur="500" fill="hold"/>
                                        <p:tgtEl>
                                          <p:spTgt spid="50184"/>
                                        </p:tgtEl>
                                        <p:attrNameLst>
                                          <p:attrName>ppt_h</p:attrName>
                                        </p:attrNameLst>
                                      </p:cBhvr>
                                      <p:tavLst>
                                        <p:tav tm="0">
                                          <p:val>
                                            <p:fltVal val="0.000000"/>
                                          </p:val>
                                        </p:tav>
                                        <p:tav tm="100000">
                                          <p:val>
                                            <p:strVal val="#ppt_h"/>
                                          </p:val>
                                        </p:tav>
                                      </p:tavLst>
                                    </p:anim>
                                    <p:animEffect transition="in" filter="fade">
                                      <p:cBhvr>
                                        <p:cTn id="14" dur="500"/>
                                        <p:tgtEl>
                                          <p:spTgt spid="501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4"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1202" name="组合 51201"/>
          <p:cNvGrpSpPr/>
          <p:nvPr/>
        </p:nvGrpSpPr>
        <p:grpSpPr>
          <a:xfrm>
            <a:off x="793750" y="2474913"/>
            <a:ext cx="7038975" cy="3405187"/>
            <a:chOff x="500" y="1559"/>
            <a:chExt cx="4434" cy="2145"/>
          </a:xfrm>
        </p:grpSpPr>
        <p:sp>
          <p:nvSpPr>
            <p:cNvPr id="51203" name="矩形 51202"/>
            <p:cNvSpPr/>
            <p:nvPr/>
          </p:nvSpPr>
          <p:spPr>
            <a:xfrm>
              <a:off x="500" y="1567"/>
              <a:ext cx="4111" cy="2121"/>
            </a:xfrm>
            <a:prstGeom prst="rect">
              <a:avLst/>
            </a:prstGeom>
            <a:solidFill>
              <a:schemeClr val="bg1"/>
            </a:solidFill>
            <a:ln w="28575" cap="flat" cmpd="sng">
              <a:solidFill>
                <a:srgbClr val="C00000"/>
              </a:solidFill>
              <a:prstDash val="solid"/>
              <a:miter/>
              <a:headEnd type="none" w="med" len="med"/>
              <a:tailEnd type="none" w="med" len="med"/>
            </a:ln>
          </p:spPr>
          <p:txBody>
            <a:bodyPr anchor="ctr"/>
            <a:p>
              <a:pPr algn="ctr">
                <a:buSzPct val="100000"/>
              </a:pPr>
              <a:endParaRPr sz="2400">
                <a:solidFill>
                  <a:srgbClr val="FFFFFF"/>
                </a:solidFill>
                <a:ea typeface="微软雅黑" panose="020B0503020204020204" pitchFamily="34" charset="-122"/>
                <a:sym typeface="+mn-lt"/>
              </a:endParaRPr>
            </a:p>
          </p:txBody>
        </p:sp>
        <p:sp>
          <p:nvSpPr>
            <p:cNvPr id="51204" name="任意多边形 51203"/>
            <p:cNvSpPr/>
            <p:nvPr/>
          </p:nvSpPr>
          <p:spPr>
            <a:xfrm rot="-5400000" flipV="1">
              <a:off x="3700" y="2470"/>
              <a:ext cx="2145" cy="323"/>
            </a:xfrm>
            <a:custGeom>
              <a:avLst/>
              <a:gdLst/>
              <a:ahLst/>
              <a:cxnLst/>
              <a:pathLst>
                <a:path w="5362" h="807">
                  <a:moveTo>
                    <a:pt x="5362" y="345"/>
                  </a:moveTo>
                  <a:lnTo>
                    <a:pt x="5362" y="807"/>
                  </a:lnTo>
                  <a:lnTo>
                    <a:pt x="0" y="807"/>
                  </a:lnTo>
                  <a:lnTo>
                    <a:pt x="0" y="345"/>
                  </a:lnTo>
                  <a:lnTo>
                    <a:pt x="2425" y="345"/>
                  </a:lnTo>
                  <a:lnTo>
                    <a:pt x="2681" y="0"/>
                  </a:lnTo>
                  <a:lnTo>
                    <a:pt x="2937" y="345"/>
                  </a:lnTo>
                  <a:lnTo>
                    <a:pt x="5362" y="345"/>
                  </a:lnTo>
                  <a:lnTo>
                    <a:pt x="5362" y="345"/>
                  </a:lnTo>
                  <a:close/>
                </a:path>
              </a:pathLst>
            </a:custGeom>
            <a:solidFill>
              <a:srgbClr val="C00000"/>
            </a:solidFill>
            <a:ln w="12700">
              <a:noFill/>
            </a:ln>
          </p:spPr>
          <p:txBody>
            <a:bodyPr/>
            <a:p>
              <a:endParaRPr lang="zh-CN" altLang="en-US"/>
            </a:p>
          </p:txBody>
        </p:sp>
      </p:grpSp>
      <p:sp>
        <p:nvSpPr>
          <p:cNvPr id="51205" name="文本框 51204"/>
          <p:cNvSpPr txBox="1"/>
          <p:nvPr/>
        </p:nvSpPr>
        <p:spPr>
          <a:xfrm>
            <a:off x="984250" y="2592705"/>
            <a:ext cx="6216650" cy="2769870"/>
          </a:xfrm>
          <a:prstGeom prst="rect">
            <a:avLst/>
          </a:prstGeom>
          <a:noFill/>
          <a:ln w="9525">
            <a:noFill/>
          </a:ln>
        </p:spPr>
        <p:txBody>
          <a:bodyPr wrap="square"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342900" lvl="0" indent="-342900" algn="just" eaLnBrk="1" latinLnBrk="0" hangingPunct="1">
              <a:lnSpc>
                <a:spcPct val="150000"/>
              </a:lnSpc>
              <a:spcBef>
                <a:spcPct val="0"/>
              </a:spcBef>
              <a:buClrTx/>
              <a:buSzPct val="100000"/>
              <a:buFont typeface="Times New Roman" panose="02020603050405020304" charset="0"/>
              <a:buChar char="•"/>
            </a:pPr>
            <a:r>
              <a:rPr lang="zh-CN" altLang="en-US" sz="2000" b="1">
                <a:sym typeface="微软雅黑" panose="020B0503020204020204" pitchFamily="34" charset="-122"/>
              </a:rPr>
              <a:t>坚持总体国家安全观</a:t>
            </a:r>
            <a:r>
              <a:rPr lang="zh-CN" altLang="en-US" sz="2000">
                <a:latin typeface="华文细黑" panose="02010600040101010101" pitchFamily="2" charset="-122"/>
                <a:ea typeface="华文细黑" panose="02010600040101010101" pitchFamily="2" charset="-122"/>
                <a:sym typeface="微软雅黑" panose="020B0503020204020204" pitchFamily="34" charset="-122"/>
              </a:rPr>
              <a:t>，实施国家安全战略，维护和塑造国家安全，统筹</a:t>
            </a:r>
            <a:r>
              <a:rPr lang="zh-CN" altLang="en-US" sz="2000" b="1">
                <a:solidFill>
                  <a:srgbClr val="FF0000"/>
                </a:solidFill>
                <a:latin typeface="华文细黑" panose="02010600040101010101" pitchFamily="2" charset="-122"/>
                <a:ea typeface="华文细黑" panose="02010600040101010101" pitchFamily="2" charset="-122"/>
                <a:sym typeface="微软雅黑" panose="020B0503020204020204" pitchFamily="34" charset="-122"/>
              </a:rPr>
              <a:t>传统安全和非传统安全</a:t>
            </a:r>
            <a:r>
              <a:rPr lang="zh-CN" altLang="en-US" sz="2000">
                <a:latin typeface="华文细黑" panose="02010600040101010101" pitchFamily="2" charset="-122"/>
                <a:ea typeface="华文细黑" panose="02010600040101010101" pitchFamily="2" charset="-122"/>
                <a:sym typeface="微软雅黑" panose="020B0503020204020204" pitchFamily="34" charset="-122"/>
              </a:rPr>
              <a:t>，把安全发展贯穿国家发展各领域和全过程，防范和化解影响我国现代化进程的各种风险，筑牢国家安全屏障。</a:t>
            </a:r>
            <a:endParaRPr lang="zh-CN" altLang="en-US" sz="2000">
              <a:sym typeface="微软雅黑" panose="020B0503020204020204" pitchFamily="34" charset="-122"/>
            </a:endParaRPr>
          </a:p>
          <a:p>
            <a:pPr marL="342900" lvl="0" indent="-342900" algn="just" eaLnBrk="1" latinLnBrk="0" hangingPunct="1">
              <a:lnSpc>
                <a:spcPct val="150000"/>
              </a:lnSpc>
              <a:spcBef>
                <a:spcPct val="0"/>
              </a:spcBef>
              <a:buClrTx/>
              <a:buSzPct val="100000"/>
              <a:buFont typeface="Times New Roman" panose="02020603050405020304" charset="0"/>
              <a:buChar char="•"/>
            </a:pPr>
            <a:r>
              <a:rPr lang="zh-CN" altLang="en-US" sz="2000" b="1">
                <a:sym typeface="微软雅黑" panose="020B0503020204020204" pitchFamily="34" charset="-122"/>
              </a:rPr>
              <a:t>要加强国家安全体系和能力建设</a:t>
            </a:r>
            <a:r>
              <a:rPr lang="zh-CN" altLang="en-US" sz="2000">
                <a:latin typeface="华文细黑" panose="02010600040101010101" pitchFamily="2" charset="-122"/>
                <a:ea typeface="华文细黑" panose="02010600040101010101" pitchFamily="2" charset="-122"/>
                <a:sym typeface="微软雅黑" panose="020B0503020204020204" pitchFamily="34" charset="-122"/>
              </a:rPr>
              <a:t>，确保国家经济安全，保障人民生命安全，维护社会稳定和安全。</a:t>
            </a:r>
            <a:endParaRPr lang="zh-CN" altLang="en-US" sz="2000">
              <a:latin typeface="华文细黑" panose="02010600040101010101" pitchFamily="2" charset="-122"/>
              <a:ea typeface="华文细黑" panose="02010600040101010101" pitchFamily="2" charset="-122"/>
              <a:sym typeface="微软雅黑" panose="020B0503020204020204" pitchFamily="34" charset="-122"/>
            </a:endParaRPr>
          </a:p>
        </p:txBody>
      </p:sp>
      <p:sp>
        <p:nvSpPr>
          <p:cNvPr id="51206" name="文本框 51205"/>
          <p:cNvSpPr txBox="1"/>
          <p:nvPr/>
        </p:nvSpPr>
        <p:spPr>
          <a:xfrm>
            <a:off x="688975" y="1670050"/>
            <a:ext cx="7313613" cy="46037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t>11.</a:t>
            </a:r>
            <a:r>
              <a:rPr lang="zh-CN" altLang="en-US" sz="2400" b="1"/>
              <a:t>统筹发展和安全，建设更高水平的平安中国。</a:t>
            </a:r>
            <a:endParaRPr lang="zh-CN" altLang="en-US" sz="2400" b="1"/>
          </a:p>
        </p:txBody>
      </p:sp>
      <p:pic>
        <p:nvPicPr>
          <p:cNvPr id="51207" name="图片 51206" descr="9259622771604126254544.png"/>
          <p:cNvPicPr>
            <a:picLocks noChangeAspect="1"/>
          </p:cNvPicPr>
          <p:nvPr/>
        </p:nvPicPr>
        <p:blipFill>
          <a:blip r:embed="rId1"/>
          <a:stretch>
            <a:fillRect/>
          </a:stretch>
        </p:blipFill>
        <p:spPr>
          <a:xfrm>
            <a:off x="7464425" y="1912938"/>
            <a:ext cx="4530725" cy="4529137"/>
          </a:xfrm>
          <a:prstGeom prst="rect">
            <a:avLst/>
          </a:prstGeom>
          <a:noFill/>
          <a:ln w="9525">
            <a:noFill/>
          </a:ln>
        </p:spPr>
      </p:pic>
      <p:sp>
        <p:nvSpPr>
          <p:cNvPr id="51208" name="文本框 51207"/>
          <p:cNvSpPr txBox="1"/>
          <p:nvPr/>
        </p:nvSpPr>
        <p:spPr>
          <a:xfrm>
            <a:off x="1243330" y="396875"/>
            <a:ext cx="9988550" cy="583565"/>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五、全会提出</a:t>
            </a:r>
            <a:r>
              <a:rPr lang="en-US" altLang="zh-CN" b="1">
                <a:solidFill>
                  <a:srgbClr val="C00000"/>
                </a:solidFill>
                <a:sym typeface="微软雅黑" panose="020B0503020204020204" pitchFamily="34" charset="-122"/>
              </a:rPr>
              <a:t>12</a:t>
            </a:r>
            <a:r>
              <a:rPr lang="zh-CN" altLang="en-US" b="1">
                <a:solidFill>
                  <a:srgbClr val="C00000"/>
                </a:solidFill>
                <a:sym typeface="微软雅黑" panose="020B0503020204020204" pitchFamily="34" charset="-122"/>
              </a:rPr>
              <a:t>项重要举措</a:t>
            </a:r>
            <a:r>
              <a:rPr lang="en-US" altLang="zh-CN" b="1">
                <a:solidFill>
                  <a:srgbClr val="C00000"/>
                </a:solidFill>
                <a:sym typeface="微软雅黑" panose="020B0503020204020204" pitchFamily="34" charset="-122"/>
              </a:rPr>
              <a:t>“</a:t>
            </a:r>
            <a:r>
              <a:rPr lang="zh-CN" altLang="en-US" b="1">
                <a:solidFill>
                  <a:srgbClr val="C00000"/>
                </a:solidFill>
                <a:sym typeface="微软雅黑" panose="020B0503020204020204" pitchFamily="34" charset="-122"/>
              </a:rPr>
              <a:t>十四五”时期的工作要求</a:t>
            </a:r>
            <a:endParaRPr lang="zh-CN" altLang="en-US" b="1">
              <a:solidFill>
                <a:srgbClr val="C00000"/>
              </a:solidFill>
              <a:sym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1202"/>
                                        </p:tgtEl>
                                        <p:attrNameLst>
                                          <p:attrName>style.visibility</p:attrName>
                                        </p:attrNameLst>
                                      </p:cBhvr>
                                      <p:to>
                                        <p:strVal val="visible"/>
                                      </p:to>
                                    </p:set>
                                    <p:animEffect transition="in" filter="wipe(right)">
                                      <p:cBhvr>
                                        <p:cTn id="7" dur="500"/>
                                        <p:tgtEl>
                                          <p:spTgt spid="5120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205"/>
                                        </p:tgtEl>
                                        <p:attrNameLst>
                                          <p:attrName>style.visibility</p:attrName>
                                        </p:attrNameLst>
                                      </p:cBhvr>
                                      <p:to>
                                        <p:strVal val="visible"/>
                                      </p:to>
                                    </p:set>
                                    <p:animEffect transition="in" filter="fade">
                                      <p:cBhvr>
                                        <p:cTn id="11" dur="500"/>
                                        <p:tgtEl>
                                          <p:spTgt spid="51205"/>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51207"/>
                                        </p:tgtEl>
                                        <p:attrNameLst>
                                          <p:attrName>style.visibility</p:attrName>
                                        </p:attrNameLst>
                                      </p:cBhvr>
                                      <p:to>
                                        <p:strVal val="visible"/>
                                      </p:to>
                                    </p:set>
                                    <p:animEffect transition="in" filter="fade">
                                      <p:cBhvr>
                                        <p:cTn id="15" dur="1000"/>
                                        <p:tgtEl>
                                          <p:spTgt spid="51207"/>
                                        </p:tgtEl>
                                      </p:cBhvr>
                                    </p:animEffect>
                                    <p:anim calcmode="lin" valueType="num">
                                      <p:cBhvr additive="base">
                                        <p:cTn id="16" dur="1000" fill="hold"/>
                                        <p:tgtEl>
                                          <p:spTgt spid="51207"/>
                                        </p:tgtEl>
                                        <p:attrNameLst>
                                          <p:attrName>ppt_x</p:attrName>
                                        </p:attrNameLst>
                                      </p:cBhvr>
                                      <p:tavLst>
                                        <p:tav tm="0">
                                          <p:val>
                                            <p:strVal val="#ppt_x"/>
                                          </p:val>
                                        </p:tav>
                                        <p:tav tm="100000">
                                          <p:val>
                                            <p:strVal val="#ppt_x"/>
                                          </p:val>
                                        </p:tav>
                                      </p:tavLst>
                                    </p:anim>
                                    <p:anim calcmode="lin" valueType="num">
                                      <p:cBhvr additive="base">
                                        <p:cTn id="17" dur="1000" fill="hold"/>
                                        <p:tgtEl>
                                          <p:spTgt spid="5120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2226" name="组合 52225"/>
          <p:cNvGrpSpPr/>
          <p:nvPr/>
        </p:nvGrpSpPr>
        <p:grpSpPr>
          <a:xfrm>
            <a:off x="5527675" y="2347913"/>
            <a:ext cx="4446588" cy="3557587"/>
            <a:chOff x="3482" y="1479"/>
            <a:chExt cx="2801" cy="2241"/>
          </a:xfrm>
        </p:grpSpPr>
        <p:sp>
          <p:nvSpPr>
            <p:cNvPr id="52227" name="折角形 52226"/>
            <p:cNvSpPr/>
            <p:nvPr/>
          </p:nvSpPr>
          <p:spPr>
            <a:xfrm>
              <a:off x="3482" y="1479"/>
              <a:ext cx="2801" cy="1998"/>
            </a:xfrm>
            <a:prstGeom prst="foldedCorner">
              <a:avLst>
                <a:gd name="adj" fmla="val 11514"/>
              </a:avLst>
            </a:prstGeom>
            <a:solidFill>
              <a:schemeClr val="bg1">
                <a:alpha val="6999"/>
              </a:schemeClr>
            </a:solidFill>
            <a:ln w="12700">
              <a:noFill/>
            </a:ln>
          </p:spPr>
          <p:txBody>
            <a:bodyPr anchor="ctr"/>
            <a:p>
              <a:pPr algn="ctr">
                <a:buSzPct val="100000"/>
              </a:pPr>
              <a:endParaRPr>
                <a:solidFill>
                  <a:srgbClr val="FFFFFF"/>
                </a:solidFill>
                <a:ea typeface="微软雅黑" panose="020B0503020204020204" pitchFamily="34" charset="-122"/>
                <a:sym typeface="+mn-lt"/>
              </a:endParaRPr>
            </a:p>
          </p:txBody>
        </p:sp>
        <p:sp>
          <p:nvSpPr>
            <p:cNvPr id="52228" name="直接连接符 52227"/>
            <p:cNvSpPr/>
            <p:nvPr/>
          </p:nvSpPr>
          <p:spPr>
            <a:xfrm>
              <a:off x="3489" y="1479"/>
              <a:ext cx="7" cy="2241"/>
            </a:xfrm>
            <a:prstGeom prst="line">
              <a:avLst/>
            </a:prstGeom>
            <a:ln w="50800" cap="flat" cmpd="sng">
              <a:solidFill>
                <a:srgbClr val="C00000"/>
              </a:solidFill>
              <a:prstDash val="solid"/>
              <a:headEnd type="none" w="med" len="med"/>
              <a:tailEnd type="none" w="med" len="med"/>
            </a:ln>
          </p:spPr>
        </p:sp>
      </p:grpSp>
      <p:pic>
        <p:nvPicPr>
          <p:cNvPr id="52229" name="图片 52228" descr="7575818101604126253084.png"/>
          <p:cNvPicPr>
            <a:picLocks noChangeAspect="1"/>
          </p:cNvPicPr>
          <p:nvPr/>
        </p:nvPicPr>
        <p:blipFill>
          <a:blip r:embed="rId1"/>
          <a:stretch>
            <a:fillRect/>
          </a:stretch>
        </p:blipFill>
        <p:spPr>
          <a:xfrm>
            <a:off x="415925" y="1681163"/>
            <a:ext cx="4892675" cy="4891087"/>
          </a:xfrm>
          <a:prstGeom prst="rect">
            <a:avLst/>
          </a:prstGeom>
          <a:noFill/>
          <a:ln w="9525">
            <a:noFill/>
          </a:ln>
        </p:spPr>
      </p:pic>
      <p:sp>
        <p:nvSpPr>
          <p:cNvPr id="52230" name="文本框 52229"/>
          <p:cNvSpPr txBox="1"/>
          <p:nvPr/>
        </p:nvSpPr>
        <p:spPr>
          <a:xfrm>
            <a:off x="5661025" y="2276475"/>
            <a:ext cx="5899150" cy="216852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nSpc>
                <a:spcPts val="2700"/>
              </a:lnSpc>
              <a:spcBef>
                <a:spcPct val="0"/>
              </a:spcBef>
              <a:buNone/>
            </a:pPr>
            <a:r>
              <a:rPr lang="zh-CN" altLang="en-US" sz="2000" b="1">
                <a:solidFill>
                  <a:srgbClr val="181717"/>
                </a:solidFill>
                <a:latin typeface="+mn-ea"/>
                <a:ea typeface="+mn-ea"/>
                <a:sym typeface="微软雅黑" panose="020B0503020204020204" pitchFamily="34" charset="-122"/>
              </a:rPr>
              <a:t>贯彻习近平强军思想</a:t>
            </a:r>
            <a:r>
              <a:rPr lang="zh-CN" altLang="en-US" sz="2000">
                <a:solidFill>
                  <a:srgbClr val="181717"/>
                </a:solidFill>
                <a:latin typeface="+mn-ea"/>
                <a:ea typeface="+mn-ea"/>
                <a:sym typeface="微软雅黑" panose="020B0503020204020204" pitchFamily="34" charset="-122"/>
              </a:rPr>
              <a:t>，贯彻新时代军事战略方针，坚持党对人民军队的绝对领导，坚持政治建军、改革强军、科技强军、人才强军、依法治军，加快机械化信息化智能化融合发展，全面加强练兵备战，提高捍卫国家主权、安全、发展利益的战略能力，确保二〇二七年实现建军百年奋斗目标。</a:t>
            </a:r>
            <a:endParaRPr lang="zh-CN" altLang="en-US" sz="2000">
              <a:solidFill>
                <a:srgbClr val="181717"/>
              </a:solidFill>
              <a:latin typeface="+mn-ea"/>
              <a:ea typeface="+mn-ea"/>
              <a:sym typeface="微软雅黑" panose="020B0503020204020204" pitchFamily="34" charset="-122"/>
            </a:endParaRPr>
          </a:p>
        </p:txBody>
      </p:sp>
      <p:sp>
        <p:nvSpPr>
          <p:cNvPr id="52231" name="文本框 52230"/>
          <p:cNvSpPr txBox="1"/>
          <p:nvPr/>
        </p:nvSpPr>
        <p:spPr>
          <a:xfrm>
            <a:off x="5672138" y="4492625"/>
            <a:ext cx="6021387" cy="147637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algn="l">
              <a:lnSpc>
                <a:spcPts val="2700"/>
              </a:lnSpc>
              <a:buSzTx/>
              <a:buNone/>
            </a:pPr>
            <a:r>
              <a:rPr lang="zh-CN" altLang="en-US" sz="2000" b="1">
                <a:solidFill>
                  <a:srgbClr val="181717"/>
                </a:solidFill>
                <a:latin typeface="+mn-ea"/>
                <a:ea typeface="+mn-ea"/>
                <a:sym typeface="微软雅黑" panose="020B0503020204020204" pitchFamily="34" charset="-122"/>
              </a:rPr>
              <a:t>要提高国防和军队现代化质量效益，</a:t>
            </a:r>
            <a:r>
              <a:rPr lang="zh-CN" altLang="en-US" sz="2000">
                <a:solidFill>
                  <a:srgbClr val="181717"/>
                </a:solidFill>
                <a:latin typeface="+mn-ea"/>
                <a:ea typeface="+mn-ea"/>
                <a:sym typeface="微软雅黑" panose="020B0503020204020204" pitchFamily="34" charset="-122"/>
              </a:rPr>
              <a:t>促进国防实力和经济实力同步提升，构建一体化国家战略体系和能力，推动重点区域、重点领域、新兴领域协调发展，优化国防科技工业布局，巩固军政军民团结。</a:t>
            </a:r>
            <a:endParaRPr lang="zh-CN" altLang="en-US" sz="2000">
              <a:solidFill>
                <a:srgbClr val="181717"/>
              </a:solidFill>
              <a:latin typeface="+mn-ea"/>
              <a:ea typeface="+mn-ea"/>
              <a:sym typeface="微软雅黑" panose="020B0503020204020204" pitchFamily="34" charset="-122"/>
            </a:endParaRPr>
          </a:p>
        </p:txBody>
      </p:sp>
      <p:sp>
        <p:nvSpPr>
          <p:cNvPr id="52232" name="直接连接符 52231"/>
          <p:cNvSpPr/>
          <p:nvPr/>
        </p:nvSpPr>
        <p:spPr>
          <a:xfrm>
            <a:off x="5743575" y="4495800"/>
            <a:ext cx="5730875" cy="0"/>
          </a:xfrm>
          <a:prstGeom prst="line">
            <a:avLst/>
          </a:prstGeom>
          <a:ln w="12700" cap="rnd" cmpd="sng">
            <a:solidFill>
              <a:srgbClr val="C00000"/>
            </a:solidFill>
            <a:prstDash val="sysDot"/>
            <a:headEnd type="none" w="med" len="med"/>
            <a:tailEnd type="none" w="med" len="med"/>
          </a:ln>
        </p:spPr>
      </p:sp>
      <p:sp>
        <p:nvSpPr>
          <p:cNvPr id="52233" name="文本框 52232"/>
          <p:cNvSpPr txBox="1"/>
          <p:nvPr/>
        </p:nvSpPr>
        <p:spPr>
          <a:xfrm>
            <a:off x="415925" y="1681163"/>
            <a:ext cx="7313613" cy="46037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t>12.</a:t>
            </a:r>
            <a:r>
              <a:rPr lang="zh-CN" altLang="en-US" sz="2400" b="1"/>
              <a:t>加快国防和军队现代化，实现富国和强军相统一。</a:t>
            </a:r>
            <a:endParaRPr lang="zh-CN" altLang="en-US" sz="2400" b="1"/>
          </a:p>
        </p:txBody>
      </p:sp>
      <p:sp>
        <p:nvSpPr>
          <p:cNvPr id="52234" name="文本框 52233"/>
          <p:cNvSpPr txBox="1"/>
          <p:nvPr/>
        </p:nvSpPr>
        <p:spPr>
          <a:xfrm>
            <a:off x="1243330" y="396875"/>
            <a:ext cx="10231755" cy="583565"/>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五、全会提出</a:t>
            </a:r>
            <a:r>
              <a:rPr lang="en-US" altLang="zh-CN" b="1">
                <a:solidFill>
                  <a:srgbClr val="C00000"/>
                </a:solidFill>
                <a:sym typeface="微软雅黑" panose="020B0503020204020204" pitchFamily="34" charset="-122"/>
              </a:rPr>
              <a:t>12</a:t>
            </a:r>
            <a:r>
              <a:rPr lang="zh-CN" altLang="en-US" b="1">
                <a:solidFill>
                  <a:srgbClr val="C00000"/>
                </a:solidFill>
                <a:sym typeface="微软雅黑" panose="020B0503020204020204" pitchFamily="34" charset="-122"/>
              </a:rPr>
              <a:t>项重要举措</a:t>
            </a:r>
            <a:r>
              <a:rPr lang="en-US" altLang="zh-CN" b="1">
                <a:solidFill>
                  <a:srgbClr val="C00000"/>
                </a:solidFill>
                <a:sym typeface="微软雅黑" panose="020B0503020204020204" pitchFamily="34" charset="-122"/>
              </a:rPr>
              <a:t>“</a:t>
            </a:r>
            <a:r>
              <a:rPr lang="zh-CN" altLang="en-US" b="1">
                <a:solidFill>
                  <a:srgbClr val="C00000"/>
                </a:solidFill>
                <a:sym typeface="微软雅黑" panose="020B0503020204020204" pitchFamily="34" charset="-122"/>
              </a:rPr>
              <a:t>十四五”时期的工作要求</a:t>
            </a:r>
            <a:endParaRPr lang="zh-CN" altLang="en-US" b="1">
              <a:solidFill>
                <a:srgbClr val="C00000"/>
              </a:solidFill>
              <a:sym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2229"/>
                                        </p:tgtEl>
                                        <p:attrNameLst>
                                          <p:attrName>style.visibility</p:attrName>
                                        </p:attrNameLst>
                                      </p:cBhvr>
                                      <p:to>
                                        <p:strVal val="visible"/>
                                      </p:to>
                                    </p:set>
                                    <p:animEffect transition="in" filter="fade">
                                      <p:cBhvr>
                                        <p:cTn id="7" dur="1000"/>
                                        <p:tgtEl>
                                          <p:spTgt spid="52229"/>
                                        </p:tgtEl>
                                      </p:cBhvr>
                                    </p:animEffect>
                                    <p:anim calcmode="lin" valueType="num">
                                      <p:cBhvr additive="base">
                                        <p:cTn id="8" dur="1000" fill="hold"/>
                                        <p:tgtEl>
                                          <p:spTgt spid="52229"/>
                                        </p:tgtEl>
                                        <p:attrNameLst>
                                          <p:attrName>ppt_x</p:attrName>
                                        </p:attrNameLst>
                                      </p:cBhvr>
                                      <p:tavLst>
                                        <p:tav tm="0">
                                          <p:val>
                                            <p:strVal val="#ppt_x"/>
                                          </p:val>
                                        </p:tav>
                                        <p:tav tm="100000">
                                          <p:val>
                                            <p:strVal val="#ppt_x"/>
                                          </p:val>
                                        </p:tav>
                                      </p:tavLst>
                                    </p:anim>
                                    <p:anim calcmode="lin" valueType="num">
                                      <p:cBhvr additive="base">
                                        <p:cTn id="9" dur="1000" fill="hold"/>
                                        <p:tgtEl>
                                          <p:spTgt spid="522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2226"/>
                                        </p:tgtEl>
                                        <p:attrNameLst>
                                          <p:attrName>style.visibility</p:attrName>
                                        </p:attrNameLst>
                                      </p:cBhvr>
                                      <p:to>
                                        <p:strVal val="visible"/>
                                      </p:to>
                                    </p:set>
                                    <p:animEffect transition="in" filter="wipe(left)">
                                      <p:cBhvr>
                                        <p:cTn id="13" dur="500"/>
                                        <p:tgtEl>
                                          <p:spTgt spid="5222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52230"/>
                                        </p:tgtEl>
                                        <p:attrNameLst>
                                          <p:attrName>style.visibility</p:attrName>
                                        </p:attrNameLst>
                                      </p:cBhvr>
                                      <p:to>
                                        <p:strVal val="visible"/>
                                      </p:to>
                                    </p:set>
                                    <p:animEffect transition="in" filter="wipe(left)">
                                      <p:cBhvr>
                                        <p:cTn id="17" dur="500"/>
                                        <p:tgtEl>
                                          <p:spTgt spid="52230"/>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52231"/>
                                        </p:tgtEl>
                                        <p:attrNameLst>
                                          <p:attrName>style.visibility</p:attrName>
                                        </p:attrNameLst>
                                      </p:cBhvr>
                                      <p:to>
                                        <p:strVal val="visible"/>
                                      </p:to>
                                    </p:set>
                                    <p:animEffect transition="in" filter="wipe(left)">
                                      <p:cBhvr>
                                        <p:cTn id="21" dur="500"/>
                                        <p:tgtEl>
                                          <p:spTgt spid="52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0" grpId="0" animBg="1"/>
      <p:bldP spid="5223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文本框 53249"/>
          <p:cNvSpPr txBox="1"/>
          <p:nvPr/>
        </p:nvSpPr>
        <p:spPr>
          <a:xfrm>
            <a:off x="815975" y="1789113"/>
            <a:ext cx="10318750" cy="858837"/>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30000"/>
              </a:lnSpc>
              <a:spcBef>
                <a:spcPct val="0"/>
              </a:spcBef>
              <a:buNone/>
            </a:pPr>
            <a:r>
              <a:rPr lang="zh-CN" altLang="en-US" sz="2000" b="1">
                <a:sym typeface="微软雅黑" panose="020B0503020204020204" pitchFamily="34" charset="-122"/>
              </a:rPr>
              <a:t>实现“十四五”规划和二〇三五年远景目标，必须坚持党的全面领导，充分调动一切积极因素，广泛团结一切可以团结的力量，形成推动发展的强大合力。</a:t>
            </a:r>
            <a:endParaRPr lang="zh-CN" altLang="en-US" sz="2000" b="1">
              <a:sym typeface="微软雅黑" panose="020B0503020204020204" pitchFamily="34" charset="-122"/>
            </a:endParaRPr>
          </a:p>
        </p:txBody>
      </p:sp>
      <p:sp>
        <p:nvSpPr>
          <p:cNvPr id="53251" name="文本框 53250"/>
          <p:cNvSpPr txBox="1"/>
          <p:nvPr/>
        </p:nvSpPr>
        <p:spPr>
          <a:xfrm>
            <a:off x="723900" y="3562350"/>
            <a:ext cx="7781925" cy="2584450"/>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285750" lvl="0" indent="-285750" defTabSz="1219200" eaLnBrk="1" latinLnBrk="0" hangingPunct="1">
              <a:lnSpc>
                <a:spcPct val="135000"/>
              </a:lnSpc>
              <a:spcBef>
                <a:spcPct val="0"/>
              </a:spcBef>
              <a:buClrTx/>
              <a:buSzPct val="100000"/>
              <a:buFont typeface="Arial" panose="020B0604020202020204" pitchFamily="34" charset="0"/>
              <a:buChar char="•"/>
            </a:pPr>
            <a:r>
              <a:rPr lang="zh-CN" altLang="en-US" sz="2000">
                <a:solidFill>
                  <a:srgbClr val="222A35"/>
                </a:solidFill>
                <a:latin typeface="+mn-ea"/>
                <a:ea typeface="+mn-ea"/>
                <a:sym typeface="微软雅黑" panose="020B0503020204020204" pitchFamily="34" charset="-122"/>
              </a:rPr>
              <a:t>要加强党中央集中统一领导，推进社会主义政治建设，健全规划制定和落实机制。</a:t>
            </a:r>
            <a:endParaRPr lang="zh-CN" altLang="en-US" sz="2000">
              <a:solidFill>
                <a:srgbClr val="222A35"/>
              </a:solidFill>
              <a:latin typeface="+mn-ea"/>
              <a:ea typeface="+mn-ea"/>
              <a:sym typeface="微软雅黑" panose="020B0503020204020204" pitchFamily="34" charset="-122"/>
            </a:endParaRPr>
          </a:p>
          <a:p>
            <a:pPr marL="285750" lvl="0" indent="-285750" defTabSz="1219200" eaLnBrk="1" latinLnBrk="0" hangingPunct="1">
              <a:lnSpc>
                <a:spcPct val="135000"/>
              </a:lnSpc>
              <a:spcBef>
                <a:spcPct val="0"/>
              </a:spcBef>
              <a:buClrTx/>
              <a:buSzPct val="100000"/>
              <a:buFont typeface="Arial" panose="020B0604020202020204" pitchFamily="34" charset="0"/>
              <a:buChar char="•"/>
            </a:pPr>
            <a:r>
              <a:rPr lang="zh-CN" altLang="en-US" sz="2000">
                <a:solidFill>
                  <a:srgbClr val="222A35"/>
                </a:solidFill>
                <a:latin typeface="+mn-ea"/>
                <a:ea typeface="+mn-ea"/>
                <a:sym typeface="微软雅黑" panose="020B0503020204020204" pitchFamily="34" charset="-122"/>
              </a:rPr>
              <a:t>要保持香港、澳门长期繁荣稳定，推进两岸关系和平发展和祖国统一。</a:t>
            </a:r>
            <a:endParaRPr lang="zh-CN" altLang="en-US" sz="2000">
              <a:solidFill>
                <a:srgbClr val="222A35"/>
              </a:solidFill>
              <a:latin typeface="+mn-ea"/>
              <a:ea typeface="+mn-ea"/>
              <a:sym typeface="微软雅黑" panose="020B0503020204020204" pitchFamily="34" charset="-122"/>
            </a:endParaRPr>
          </a:p>
          <a:p>
            <a:pPr marL="285750" lvl="0" indent="-285750" defTabSz="1219200" eaLnBrk="1" latinLnBrk="0" hangingPunct="1">
              <a:lnSpc>
                <a:spcPct val="135000"/>
              </a:lnSpc>
              <a:spcBef>
                <a:spcPct val="0"/>
              </a:spcBef>
              <a:buClrTx/>
              <a:buSzPct val="100000"/>
              <a:buFont typeface="Arial" panose="020B0604020202020204" pitchFamily="34" charset="0"/>
              <a:buChar char="•"/>
            </a:pPr>
            <a:r>
              <a:rPr lang="zh-CN" altLang="en-US" sz="2000">
                <a:solidFill>
                  <a:srgbClr val="222A35"/>
                </a:solidFill>
                <a:latin typeface="+mn-ea"/>
                <a:ea typeface="+mn-ea"/>
                <a:sym typeface="微软雅黑" panose="020B0503020204020204" pitchFamily="34" charset="-122"/>
              </a:rPr>
              <a:t>要高举和平、发展、合作、共赢旗帜，积极营造良好外部环境，推动构建新型国际关系和人类命运共同体。</a:t>
            </a:r>
            <a:endParaRPr lang="zh-CN" altLang="en-US" sz="2000">
              <a:solidFill>
                <a:srgbClr val="222A35"/>
              </a:solidFill>
              <a:latin typeface="+mn-ea"/>
              <a:ea typeface="+mn-ea"/>
              <a:sym typeface="微软雅黑" panose="020B0503020204020204" pitchFamily="34" charset="-122"/>
            </a:endParaRPr>
          </a:p>
        </p:txBody>
      </p:sp>
      <p:pic>
        <p:nvPicPr>
          <p:cNvPr id="53252" name="图片 53251" descr="d:\Users\DELL\Desktop\摄图网_401589978_奋斗目标（企业商用）.png摄图网_401589978_奋斗目标（企业商用）"/>
          <p:cNvPicPr>
            <a:picLocks noChangeAspect="1"/>
          </p:cNvPicPr>
          <p:nvPr/>
        </p:nvPicPr>
        <p:blipFill>
          <a:blip r:embed="rId1"/>
          <a:stretch>
            <a:fillRect/>
          </a:stretch>
        </p:blipFill>
        <p:spPr>
          <a:xfrm>
            <a:off x="8264525" y="3059113"/>
            <a:ext cx="3560763" cy="3079750"/>
          </a:xfrm>
          <a:prstGeom prst="rect">
            <a:avLst/>
          </a:prstGeom>
          <a:noFill/>
          <a:ln w="9525">
            <a:noFill/>
          </a:ln>
        </p:spPr>
      </p:pic>
      <p:sp>
        <p:nvSpPr>
          <p:cNvPr id="53253" name="文本框 53252"/>
          <p:cNvSpPr txBox="1"/>
          <p:nvPr/>
        </p:nvSpPr>
        <p:spPr>
          <a:xfrm>
            <a:off x="1243330" y="396875"/>
            <a:ext cx="8930005" cy="1076325"/>
          </a:xfrm>
          <a:prstGeom prst="rect">
            <a:avLst/>
          </a:prstGeom>
          <a:noFill/>
          <a:ln w="9525">
            <a:noFill/>
          </a:ln>
        </p:spPr>
        <p:txBody>
          <a:bodyPr wrap="square">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mn-ea"/>
              </a:rPr>
              <a:t>学习党的十九届五中全会精神</a:t>
            </a:r>
            <a:endParaRPr lang="zh-CN" altLang="en-US" b="1">
              <a:solidFill>
                <a:srgbClr val="C00000"/>
              </a:solidFill>
            </a:endParaRPr>
          </a:p>
          <a:p>
            <a:pPr marL="0" lvl="0" indent="0" eaLnBrk="1" latinLnBrk="0" hangingPunct="1">
              <a:lnSpc>
                <a:spcPct val="100000"/>
              </a:lnSpc>
              <a:spcBef>
                <a:spcPct val="0"/>
              </a:spcBef>
              <a:buNone/>
            </a:pPr>
            <a:endParaRPr lang="zh-CN" altLang="en-US" b="1">
              <a:solidFill>
                <a:srgbClr val="C00000"/>
              </a:solidFill>
              <a:sym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53250"/>
                                        </p:tgtEl>
                                        <p:attrNameLst>
                                          <p:attrName>style.visibility</p:attrName>
                                        </p:attrNameLst>
                                      </p:cBhvr>
                                      <p:to>
                                        <p:strVal val="visible"/>
                                      </p:to>
                                    </p:set>
                                    <p:animEffect transition="in" filter="wipe(left)">
                                      <p:cBhvr>
                                        <p:cTn id="7" dur="200"/>
                                        <p:tgtEl>
                                          <p:spTgt spid="53250"/>
                                        </p:tgtEl>
                                      </p:cBhvr>
                                    </p:animEffect>
                                  </p:childTnLst>
                                </p:cTn>
                              </p:par>
                            </p:childTnLst>
                          </p:cTn>
                        </p:par>
                        <p:par>
                          <p:cTn id="8" fill="hold">
                            <p:stCondLst>
                              <p:cond delay="4220"/>
                            </p:stCondLst>
                            <p:childTnLst>
                              <p:par>
                                <p:cTn id="9" presetID="22" presetClass="entr" presetSubtype="8" fill="hold" grpId="0" nodeType="afterEffect">
                                  <p:stCondLst>
                                    <p:cond delay="0"/>
                                  </p:stCondLst>
                                  <p:childTnLst>
                                    <p:set>
                                      <p:cBhvr>
                                        <p:cTn id="10" dur="1" fill="hold">
                                          <p:stCondLst>
                                            <p:cond delay="0"/>
                                          </p:stCondLst>
                                        </p:cTn>
                                        <p:tgtEl>
                                          <p:spTgt spid="53251"/>
                                        </p:tgtEl>
                                        <p:attrNameLst>
                                          <p:attrName>style.visibility</p:attrName>
                                        </p:attrNameLst>
                                      </p:cBhvr>
                                      <p:to>
                                        <p:strVal val="visible"/>
                                      </p:to>
                                    </p:set>
                                    <p:animEffect transition="in" filter="wipe(left)">
                                      <p:cBhvr>
                                        <p:cTn id="11" dur="500"/>
                                        <p:tgtEl>
                                          <p:spTgt spid="53251"/>
                                        </p:tgtEl>
                                      </p:cBhvr>
                                    </p:animEffect>
                                  </p:childTnLst>
                                </p:cTn>
                              </p:par>
                            </p:childTnLst>
                          </p:cTn>
                        </p:par>
                        <p:par>
                          <p:cTn id="12" fill="hold">
                            <p:stCondLst>
                              <p:cond delay="4720"/>
                            </p:stCondLst>
                            <p:childTnLst>
                              <p:par>
                                <p:cTn id="13" presetID="42" presetClass="entr" presetSubtype="0" fill="hold" grpId="0" nodeType="afterEffect">
                                  <p:stCondLst>
                                    <p:cond delay="0"/>
                                  </p:stCondLst>
                                  <p:childTnLst>
                                    <p:set>
                                      <p:cBhvr>
                                        <p:cTn id="14" dur="1" fill="hold">
                                          <p:stCondLst>
                                            <p:cond delay="0"/>
                                          </p:stCondLst>
                                        </p:cTn>
                                        <p:tgtEl>
                                          <p:spTgt spid="53252"/>
                                        </p:tgtEl>
                                        <p:attrNameLst>
                                          <p:attrName>style.visibility</p:attrName>
                                        </p:attrNameLst>
                                      </p:cBhvr>
                                      <p:to>
                                        <p:strVal val="visible"/>
                                      </p:to>
                                    </p:set>
                                    <p:animEffect transition="in" filter="fade">
                                      <p:cBhvr>
                                        <p:cTn id="15" dur="1000"/>
                                        <p:tgtEl>
                                          <p:spTgt spid="53252"/>
                                        </p:tgtEl>
                                      </p:cBhvr>
                                    </p:animEffect>
                                    <p:anim calcmode="lin" valueType="num">
                                      <p:cBhvr additive="base">
                                        <p:cTn id="16" dur="1000" fill="hold"/>
                                        <p:tgtEl>
                                          <p:spTgt spid="53252"/>
                                        </p:tgtEl>
                                        <p:attrNameLst>
                                          <p:attrName>ppt_x</p:attrName>
                                        </p:attrNameLst>
                                      </p:cBhvr>
                                      <p:tavLst>
                                        <p:tav tm="0">
                                          <p:val>
                                            <p:strVal val="#ppt_x"/>
                                          </p:val>
                                        </p:tav>
                                        <p:tav tm="100000">
                                          <p:val>
                                            <p:strVal val="#ppt_x"/>
                                          </p:val>
                                        </p:tav>
                                      </p:tavLst>
                                    </p:anim>
                                    <p:anim calcmode="lin" valueType="num">
                                      <p:cBhvr additive="base">
                                        <p:cTn id="17" dur="1000" fill="hold"/>
                                        <p:tgtEl>
                                          <p:spTgt spid="532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animBg="1"/>
      <p:bldP spid="5325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直接连接符 54273"/>
          <p:cNvSpPr/>
          <p:nvPr/>
        </p:nvSpPr>
        <p:spPr>
          <a:xfrm>
            <a:off x="915988" y="5248275"/>
            <a:ext cx="10201275" cy="0"/>
          </a:xfrm>
          <a:prstGeom prst="line">
            <a:avLst/>
          </a:prstGeom>
          <a:ln w="12700" cap="flat" cmpd="sng">
            <a:solidFill>
              <a:srgbClr val="C00000"/>
            </a:solidFill>
            <a:prstDash val="solid"/>
            <a:headEnd type="none" w="med" len="med"/>
            <a:tailEnd type="none" w="med" len="med"/>
          </a:ln>
        </p:spPr>
      </p:sp>
      <p:sp>
        <p:nvSpPr>
          <p:cNvPr id="54275" name="平行四边形 54274"/>
          <p:cNvSpPr/>
          <p:nvPr/>
        </p:nvSpPr>
        <p:spPr>
          <a:xfrm>
            <a:off x="5295900" y="1751330"/>
            <a:ext cx="5502275" cy="715645"/>
          </a:xfrm>
          <a:prstGeom prst="parallelogram">
            <a:avLst>
              <a:gd name="adj" fmla="val 14006"/>
            </a:avLst>
          </a:prstGeom>
          <a:solidFill>
            <a:srgbClr val="C00000"/>
          </a:solidFill>
          <a:ln w="12700">
            <a:noFill/>
          </a:ln>
        </p:spPr>
        <p:txBody>
          <a:bodyPr anchor="ctr"/>
          <a:p>
            <a:pPr algn="ctr">
              <a:buSzPct val="100000"/>
            </a:pPr>
            <a:r>
              <a:rPr lang="zh-CN" altLang="en-US" sz="3600" b="1">
                <a:solidFill>
                  <a:schemeClr val="bg1"/>
                </a:solidFill>
                <a:ea typeface="微软雅黑" panose="020B0503020204020204" pitchFamily="34" charset="-122"/>
                <a:sym typeface="+mn-lt"/>
              </a:rPr>
              <a:t>全会号召</a:t>
            </a:r>
            <a:endParaRPr lang="zh-CN" altLang="en-US" sz="3600" b="1">
              <a:solidFill>
                <a:schemeClr val="bg1"/>
              </a:solidFill>
              <a:ea typeface="微软雅黑" panose="020B0503020204020204" pitchFamily="34" charset="-122"/>
              <a:sym typeface="+mn-lt"/>
            </a:endParaRPr>
          </a:p>
        </p:txBody>
      </p:sp>
      <p:pic>
        <p:nvPicPr>
          <p:cNvPr id="54276" name="图片 54275" descr="1823142301604126260606.png"/>
          <p:cNvPicPr>
            <a:picLocks noChangeAspect="1"/>
          </p:cNvPicPr>
          <p:nvPr/>
        </p:nvPicPr>
        <p:blipFill>
          <a:blip r:embed="rId1"/>
          <a:stretch>
            <a:fillRect/>
          </a:stretch>
        </p:blipFill>
        <p:spPr>
          <a:xfrm>
            <a:off x="415290" y="1860550"/>
            <a:ext cx="3387725" cy="3387725"/>
          </a:xfrm>
          <a:prstGeom prst="rect">
            <a:avLst/>
          </a:prstGeom>
          <a:noFill/>
          <a:ln w="9525">
            <a:noFill/>
          </a:ln>
        </p:spPr>
      </p:pic>
      <p:sp>
        <p:nvSpPr>
          <p:cNvPr id="54277" name="文本框 54276"/>
          <p:cNvSpPr txBox="1"/>
          <p:nvPr/>
        </p:nvSpPr>
        <p:spPr>
          <a:xfrm>
            <a:off x="1316038" y="377825"/>
            <a:ext cx="6719887" cy="58356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sz="3200" b="1">
                <a:solidFill>
                  <a:srgbClr val="C00000"/>
                </a:solidFill>
              </a:rPr>
              <a:t>学习党的十九届五中全会精神</a:t>
            </a:r>
            <a:endParaRPr lang="zh-CN" altLang="en-US" sz="3200" b="1">
              <a:solidFill>
                <a:srgbClr val="C00000"/>
              </a:solidFill>
            </a:endParaRPr>
          </a:p>
        </p:txBody>
      </p:sp>
      <p:sp>
        <p:nvSpPr>
          <p:cNvPr id="54278" name="文本框 54277"/>
          <p:cNvSpPr txBox="1"/>
          <p:nvPr/>
        </p:nvSpPr>
        <p:spPr>
          <a:xfrm>
            <a:off x="4687888" y="3257550"/>
            <a:ext cx="6500812" cy="178371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50000"/>
              </a:lnSpc>
              <a:spcBef>
                <a:spcPct val="0"/>
              </a:spcBef>
              <a:buNone/>
            </a:pPr>
            <a:r>
              <a:rPr lang="zh-CN" altLang="en-US" sz="2000" b="1">
                <a:latin typeface="+mn-ea"/>
                <a:ea typeface="+mn-ea"/>
                <a:sym typeface="微软雅黑" panose="020B0503020204020204" pitchFamily="34" charset="-122"/>
              </a:rPr>
              <a:t>全党全国各族人民要紧密团结在以习近平同志为核心的党中央周围，同心同德，顽强奋斗，夺取全面建设社会主义现代化国家新胜利！</a:t>
            </a:r>
            <a:endParaRPr lang="zh-CN" altLang="en-US" sz="2000" b="1">
              <a:latin typeface="+mn-ea"/>
              <a:ea typeface="+mn-ea"/>
              <a:sym typeface="微软雅黑" panose="020B0503020204020204" pitchFamily="34" charset="-122"/>
            </a:endParaRPr>
          </a:p>
          <a:p>
            <a:pPr marL="0" lvl="0" indent="0" eaLnBrk="1" latinLnBrk="0" hangingPunct="1">
              <a:lnSpc>
                <a:spcPct val="100000"/>
              </a:lnSpc>
              <a:spcBef>
                <a:spcPct val="0"/>
              </a:spcBef>
              <a:buNone/>
            </a:pPr>
            <a:endParaRPr lang="zh-CN" altLang="en-US" sz="2000" b="1">
              <a:latin typeface="+mn-ea"/>
              <a:ea typeface="+mn-ea"/>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4276"/>
                                        </p:tgtEl>
                                        <p:attrNameLst>
                                          <p:attrName>style.visibility</p:attrName>
                                        </p:attrNameLst>
                                      </p:cBhvr>
                                      <p:to>
                                        <p:strVal val="visible"/>
                                      </p:to>
                                    </p:set>
                                    <p:animEffect transition="in" filter="fade">
                                      <p:cBhvr>
                                        <p:cTn id="7" dur="1000"/>
                                        <p:tgtEl>
                                          <p:spTgt spid="54276"/>
                                        </p:tgtEl>
                                      </p:cBhvr>
                                    </p:animEffect>
                                    <p:anim calcmode="lin" valueType="num">
                                      <p:cBhvr additive="base">
                                        <p:cTn id="8" dur="1000" fill="hold"/>
                                        <p:tgtEl>
                                          <p:spTgt spid="54276"/>
                                        </p:tgtEl>
                                        <p:attrNameLst>
                                          <p:attrName>ppt_x</p:attrName>
                                        </p:attrNameLst>
                                      </p:cBhvr>
                                      <p:tavLst>
                                        <p:tav tm="0">
                                          <p:val>
                                            <p:strVal val="#ppt_x"/>
                                          </p:val>
                                        </p:tav>
                                        <p:tav tm="100000">
                                          <p:val>
                                            <p:strVal val="#ppt_x"/>
                                          </p:val>
                                        </p:tav>
                                      </p:tavLst>
                                    </p:anim>
                                    <p:anim calcmode="lin" valueType="num">
                                      <p:cBhvr additive="base">
                                        <p:cTn id="9" dur="1000" fill="hold"/>
                                        <p:tgtEl>
                                          <p:spTgt spid="5427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54275"/>
                                        </p:tgtEl>
                                        <p:attrNameLst>
                                          <p:attrName>style.visibility</p:attrName>
                                        </p:attrNameLst>
                                      </p:cBhvr>
                                      <p:to>
                                        <p:strVal val="visible"/>
                                      </p:to>
                                    </p:set>
                                    <p:anim calcmode="lin" valueType="num">
                                      <p:cBhvr additive="base">
                                        <p:cTn id="13" dur="500" fill="hold"/>
                                        <p:tgtEl>
                                          <p:spTgt spid="54275"/>
                                        </p:tgtEl>
                                        <p:attrNameLst>
                                          <p:attrName>ppt_x</p:attrName>
                                        </p:attrNameLst>
                                      </p:cBhvr>
                                      <p:tavLst>
                                        <p:tav tm="0">
                                          <p:val>
                                            <p:strVal val="1+#ppt_w/2"/>
                                          </p:val>
                                        </p:tav>
                                        <p:tav tm="100000">
                                          <p:val>
                                            <p:strVal val="ppt_x"/>
                                          </p:val>
                                        </p:tav>
                                      </p:tavLst>
                                    </p:anim>
                                    <p:anim calcmode="lin" valueType="num">
                                      <p:cBhvr additive="base">
                                        <p:cTn id="14" dur="500" fill="hold"/>
                                        <p:tgtEl>
                                          <p:spTgt spid="54275"/>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54274"/>
                                        </p:tgtEl>
                                        <p:attrNameLst>
                                          <p:attrName>style.visibility</p:attrName>
                                        </p:attrNameLst>
                                      </p:cBhvr>
                                      <p:to>
                                        <p:strVal val="visible"/>
                                      </p:to>
                                    </p:set>
                                    <p:animEffect transition="in" filter="wipe(left)">
                                      <p:cBhvr>
                                        <p:cTn id="18" dur="500"/>
                                        <p:tgtEl>
                                          <p:spTgt spid="54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3554" name="组合 23553"/>
          <p:cNvGrpSpPr/>
          <p:nvPr/>
        </p:nvGrpSpPr>
        <p:grpSpPr>
          <a:xfrm>
            <a:off x="1576388" y="2003425"/>
            <a:ext cx="8961437" cy="3946525"/>
            <a:chOff x="993" y="1262"/>
            <a:chExt cx="5645" cy="2486"/>
          </a:xfrm>
        </p:grpSpPr>
        <p:sp>
          <p:nvSpPr>
            <p:cNvPr id="23555" name="矩形 23554"/>
            <p:cNvSpPr/>
            <p:nvPr/>
          </p:nvSpPr>
          <p:spPr>
            <a:xfrm>
              <a:off x="993" y="1262"/>
              <a:ext cx="5645" cy="2486"/>
            </a:xfrm>
            <a:prstGeom prst="rect">
              <a:avLst/>
            </a:prstGeom>
            <a:solidFill>
              <a:schemeClr val="bg1"/>
            </a:solidFill>
            <a:ln w="19050" cap="flat" cmpd="sng">
              <a:solidFill>
                <a:srgbClr val="C00000"/>
              </a:solidFill>
              <a:prstDash val="solid"/>
              <a:miter/>
              <a:headEnd type="none" w="med" len="med"/>
              <a:tailEnd type="none" w="med" len="med"/>
            </a:ln>
          </p:spPr>
          <p:txBody>
            <a:bodyPr anchor="ctr"/>
            <a:p>
              <a:pPr algn="ctr">
                <a:buSzPct val="100000"/>
              </a:pPr>
              <a:endParaRPr>
                <a:solidFill>
                  <a:srgbClr val="FFFFFF"/>
                </a:solidFill>
                <a:ea typeface="微软雅黑" panose="020B0503020204020204" pitchFamily="34" charset="-122"/>
                <a:sym typeface="+mn-lt"/>
              </a:endParaRPr>
            </a:p>
          </p:txBody>
        </p:sp>
        <p:sp>
          <p:nvSpPr>
            <p:cNvPr id="23556" name="矩形 23555"/>
            <p:cNvSpPr/>
            <p:nvPr/>
          </p:nvSpPr>
          <p:spPr>
            <a:xfrm flipV="1">
              <a:off x="993" y="1262"/>
              <a:ext cx="5645" cy="124"/>
            </a:xfrm>
            <a:prstGeom prst="rect">
              <a:avLst/>
            </a:prstGeom>
            <a:noFill/>
            <a:ln w="19050" cap="flat" cmpd="sng">
              <a:solidFill>
                <a:srgbClr val="C00000"/>
              </a:solidFill>
              <a:prstDash val="solid"/>
              <a:miter/>
              <a:headEnd type="none" w="med" len="med"/>
              <a:tailEnd type="none" w="med" len="med"/>
            </a:ln>
          </p:spPr>
          <p:txBody>
            <a:bodyPr anchor="ctr"/>
            <a:p>
              <a:pPr algn="ctr">
                <a:buSzPct val="100000"/>
              </a:pPr>
              <a:endParaRPr>
                <a:solidFill>
                  <a:srgbClr val="FFFFFF"/>
                </a:solidFill>
                <a:ea typeface="微软雅黑" panose="020B0503020204020204" pitchFamily="34" charset="-122"/>
                <a:sym typeface="+mn-lt"/>
              </a:endParaRPr>
            </a:p>
          </p:txBody>
        </p:sp>
      </p:grpSp>
      <p:pic>
        <p:nvPicPr>
          <p:cNvPr id="23557" name="图片 23556" descr="2344647041604125489253.png"/>
          <p:cNvPicPr>
            <a:picLocks noChangeAspect="1"/>
          </p:cNvPicPr>
          <p:nvPr/>
        </p:nvPicPr>
        <p:blipFill>
          <a:blip r:embed="rId1"/>
          <a:stretch>
            <a:fillRect/>
          </a:stretch>
        </p:blipFill>
        <p:spPr>
          <a:xfrm>
            <a:off x="0" y="5511800"/>
            <a:ext cx="12192000" cy="1374775"/>
          </a:xfrm>
          <a:prstGeom prst="rect">
            <a:avLst/>
          </a:prstGeom>
          <a:noFill/>
          <a:ln w="9525">
            <a:noFill/>
          </a:ln>
        </p:spPr>
      </p:pic>
      <p:pic>
        <p:nvPicPr>
          <p:cNvPr id="23558" name="图片 23557" descr="5485592091604125489263.png"/>
          <p:cNvPicPr>
            <a:picLocks noChangeAspect="1"/>
          </p:cNvPicPr>
          <p:nvPr/>
        </p:nvPicPr>
        <p:blipFill>
          <a:blip r:embed="rId2"/>
          <a:srcRect l="-2" t="33348" r="24861" b="41309"/>
          <a:stretch>
            <a:fillRect/>
          </a:stretch>
        </p:blipFill>
        <p:spPr>
          <a:xfrm>
            <a:off x="9484995" y="6062663"/>
            <a:ext cx="2706688" cy="914400"/>
          </a:xfrm>
          <a:prstGeom prst="rect">
            <a:avLst/>
          </a:prstGeom>
          <a:noFill/>
          <a:ln w="9525">
            <a:noFill/>
          </a:ln>
        </p:spPr>
      </p:pic>
      <p:pic>
        <p:nvPicPr>
          <p:cNvPr id="23559" name="图片 23558" descr="4297206921604125489263.png"/>
          <p:cNvPicPr>
            <a:picLocks noChangeAspect="1"/>
          </p:cNvPicPr>
          <p:nvPr/>
        </p:nvPicPr>
        <p:blipFill>
          <a:blip r:embed="rId3"/>
          <a:stretch>
            <a:fillRect/>
          </a:stretch>
        </p:blipFill>
        <p:spPr>
          <a:xfrm>
            <a:off x="-6350" y="0"/>
            <a:ext cx="3324225" cy="984250"/>
          </a:xfrm>
          <a:prstGeom prst="rect">
            <a:avLst/>
          </a:prstGeom>
          <a:noFill/>
          <a:ln w="9525">
            <a:noFill/>
          </a:ln>
        </p:spPr>
      </p:pic>
      <p:sp>
        <p:nvSpPr>
          <p:cNvPr id="23560" name="矩形 23559"/>
          <p:cNvSpPr/>
          <p:nvPr/>
        </p:nvSpPr>
        <p:spPr>
          <a:xfrm>
            <a:off x="1814513" y="4006215"/>
            <a:ext cx="8485187" cy="1938020"/>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50000"/>
              </a:lnSpc>
              <a:spcBef>
                <a:spcPct val="0"/>
              </a:spcBef>
              <a:buNone/>
            </a:pPr>
            <a:r>
              <a:rPr lang="en-US" altLang="zh-CN" sz="2000">
                <a:latin typeface="+mn-ea"/>
                <a:ea typeface="+mn-ea"/>
                <a:cs typeface="+mn-ea"/>
              </a:rPr>
              <a:t>1.</a:t>
            </a:r>
            <a:r>
              <a:rPr lang="zh-CN" altLang="en-US" sz="2000">
                <a:latin typeface="+mn-ea"/>
                <a:ea typeface="+mn-ea"/>
                <a:cs typeface="+mn-ea"/>
              </a:rPr>
              <a:t>全会听取和讨论了习近平受中央政治局委托作的工作报告。</a:t>
            </a:r>
            <a:endParaRPr lang="zh-CN" altLang="en-US" sz="2000">
              <a:latin typeface="+mn-ea"/>
              <a:ea typeface="+mn-ea"/>
              <a:cs typeface="+mn-ea"/>
            </a:endParaRPr>
          </a:p>
          <a:p>
            <a:pPr marL="0" lvl="0" indent="0" algn="just" eaLnBrk="1" latinLnBrk="0" hangingPunct="1">
              <a:lnSpc>
                <a:spcPct val="150000"/>
              </a:lnSpc>
              <a:spcBef>
                <a:spcPct val="0"/>
              </a:spcBef>
              <a:buNone/>
            </a:pPr>
            <a:r>
              <a:rPr lang="en-US" altLang="zh-CN" sz="2000">
                <a:latin typeface="+mn-ea"/>
                <a:ea typeface="+mn-ea"/>
                <a:cs typeface="+mn-ea"/>
              </a:rPr>
              <a:t>2.</a:t>
            </a:r>
            <a:r>
              <a:rPr lang="zh-CN" altLang="en-US" sz="2000">
                <a:latin typeface="+mn-ea"/>
                <a:ea typeface="+mn-ea"/>
                <a:cs typeface="+mn-ea"/>
              </a:rPr>
              <a:t>审议通过了</a:t>
            </a:r>
            <a:r>
              <a:rPr lang="en-US" altLang="zh-CN" sz="2000" b="1">
                <a:latin typeface="+mn-ea"/>
                <a:ea typeface="+mn-ea"/>
                <a:cs typeface="+mn-ea"/>
              </a:rPr>
              <a:t>《</a:t>
            </a:r>
            <a:r>
              <a:rPr lang="zh-CN" altLang="en-US" sz="2000" b="1">
                <a:latin typeface="+mn-ea"/>
                <a:ea typeface="+mn-ea"/>
                <a:cs typeface="+mn-ea"/>
              </a:rPr>
              <a:t>中共中央关于制定国民经济和社会发展第十四个五年规划和二〇三五年远景目标的建议</a:t>
            </a:r>
            <a:r>
              <a:rPr lang="en-US" altLang="zh-CN" sz="2000" b="1">
                <a:latin typeface="+mn-ea"/>
                <a:ea typeface="+mn-ea"/>
                <a:cs typeface="+mn-ea"/>
              </a:rPr>
              <a:t>》</a:t>
            </a:r>
            <a:r>
              <a:rPr lang="zh-CN" altLang="en-US" sz="2000">
                <a:latin typeface="+mn-ea"/>
                <a:ea typeface="+mn-ea"/>
                <a:cs typeface="+mn-ea"/>
              </a:rPr>
              <a:t>。</a:t>
            </a:r>
            <a:endParaRPr lang="zh-CN" altLang="en-US" sz="2000">
              <a:latin typeface="+mn-ea"/>
              <a:ea typeface="+mn-ea"/>
              <a:cs typeface="+mn-ea"/>
            </a:endParaRPr>
          </a:p>
          <a:p>
            <a:pPr marL="0" lvl="0" indent="0" algn="just" eaLnBrk="1" latinLnBrk="0" hangingPunct="1">
              <a:lnSpc>
                <a:spcPct val="150000"/>
              </a:lnSpc>
              <a:spcBef>
                <a:spcPct val="0"/>
              </a:spcBef>
              <a:buNone/>
            </a:pPr>
            <a:r>
              <a:rPr lang="en-US" altLang="zh-CN" sz="2000">
                <a:latin typeface="+mn-ea"/>
                <a:ea typeface="+mn-ea"/>
                <a:cs typeface="+mn-ea"/>
              </a:rPr>
              <a:t>3.</a:t>
            </a:r>
            <a:r>
              <a:rPr lang="zh-CN" altLang="en-US" sz="2000">
                <a:latin typeface="+mn-ea"/>
                <a:ea typeface="+mn-ea"/>
                <a:cs typeface="+mn-ea"/>
              </a:rPr>
              <a:t>习近平就</a:t>
            </a:r>
            <a:r>
              <a:rPr lang="en-US" altLang="zh-CN" sz="2000">
                <a:latin typeface="+mn-ea"/>
                <a:ea typeface="+mn-ea"/>
                <a:cs typeface="+mn-ea"/>
              </a:rPr>
              <a:t>《</a:t>
            </a:r>
            <a:r>
              <a:rPr lang="zh-CN" altLang="en-US" sz="2000">
                <a:latin typeface="+mn-ea"/>
                <a:ea typeface="+mn-ea"/>
                <a:cs typeface="+mn-ea"/>
              </a:rPr>
              <a:t>建议（讨论稿）</a:t>
            </a:r>
            <a:r>
              <a:rPr lang="en-US" altLang="zh-CN" sz="2000">
                <a:latin typeface="+mn-ea"/>
                <a:ea typeface="+mn-ea"/>
                <a:cs typeface="+mn-ea"/>
              </a:rPr>
              <a:t>》</a:t>
            </a:r>
            <a:r>
              <a:rPr lang="zh-CN" altLang="en-US" sz="2000">
                <a:latin typeface="+mn-ea"/>
                <a:ea typeface="+mn-ea"/>
                <a:cs typeface="+mn-ea"/>
              </a:rPr>
              <a:t>向全会作了说明。</a:t>
            </a:r>
            <a:endParaRPr lang="zh-CN" altLang="en-US" sz="2000">
              <a:latin typeface="+mn-ea"/>
              <a:ea typeface="+mn-ea"/>
              <a:cs typeface="+mn-ea"/>
            </a:endParaRPr>
          </a:p>
        </p:txBody>
      </p:sp>
      <p:pic>
        <p:nvPicPr>
          <p:cNvPr id="23561" name="图片 23560" descr="http://www.xinhuanet.com/politics/2020-10/29/1126674147_16039830139301n.jpg"/>
          <p:cNvPicPr>
            <a:picLocks noChangeAspect="1"/>
          </p:cNvPicPr>
          <p:nvPr/>
        </p:nvPicPr>
        <p:blipFill>
          <a:blip r:embed="rId4"/>
          <a:srcRect b="12781"/>
          <a:stretch>
            <a:fillRect/>
          </a:stretch>
        </p:blipFill>
        <p:spPr>
          <a:xfrm>
            <a:off x="3056255" y="492125"/>
            <a:ext cx="6002020" cy="3497580"/>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wipe(up)">
                                      <p:cBhvr>
                                        <p:cTn id="7" dur="500"/>
                                        <p:tgtEl>
                                          <p:spTgt spid="2355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3557"/>
                                        </p:tgtEl>
                                        <p:attrNameLst>
                                          <p:attrName>style.visibility</p:attrName>
                                        </p:attrNameLst>
                                      </p:cBhvr>
                                      <p:to>
                                        <p:strVal val="visible"/>
                                      </p:to>
                                    </p:set>
                                    <p:animEffect transition="in" filter="wipe(left)">
                                      <p:cBhvr>
                                        <p:cTn id="11" dur="500"/>
                                        <p:tgtEl>
                                          <p:spTgt spid="23557"/>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558"/>
                                        </p:tgtEl>
                                        <p:attrNameLst>
                                          <p:attrName>style.visibility</p:attrName>
                                        </p:attrNameLst>
                                      </p:cBhvr>
                                      <p:to>
                                        <p:strVal val="visible"/>
                                      </p:to>
                                    </p:set>
                                    <p:animEffect transition="in" filter="wipe(down)">
                                      <p:cBhvr>
                                        <p:cTn id="15" dur="500"/>
                                        <p:tgtEl>
                                          <p:spTgt spid="2355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559"/>
                                        </p:tgtEl>
                                        <p:attrNameLst>
                                          <p:attrName>style.visibility</p:attrName>
                                        </p:attrNameLst>
                                      </p:cBhvr>
                                      <p:to>
                                        <p:strVal val="visible"/>
                                      </p:to>
                                    </p:set>
                                    <p:animEffect transition="in" filter="wipe(up)">
                                      <p:cBhvr>
                                        <p:cTn id="19" dur="500"/>
                                        <p:tgtEl>
                                          <p:spTgt spid="235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55299" name="矩形 55298"/>
          <p:cNvSpPr/>
          <p:nvPr/>
        </p:nvSpPr>
        <p:spPr>
          <a:xfrm>
            <a:off x="4799330" y="2051050"/>
            <a:ext cx="4133850" cy="1568450"/>
          </a:xfrm>
          <a:prstGeom prst="rect">
            <a:avLst/>
          </a:prstGeom>
          <a:noFill/>
          <a:ln w="9525">
            <a:noFill/>
          </a:ln>
        </p:spPr>
        <p:txBody>
          <a:bodyPr wrap="square">
            <a:spAutoFit/>
          </a:bodyPr>
          <a:p>
            <a:pPr algn="ctr">
              <a:buSzPct val="100000"/>
            </a:pPr>
            <a:r>
              <a:rPr lang="zh-CN" altLang="zh-CN" sz="9600" b="1">
                <a:solidFill>
                  <a:srgbClr val="C00000"/>
                </a:solidFill>
                <a:latin typeface="方正楷体简体" panose="03000509000000000000" charset="-122"/>
                <a:ea typeface="方正楷体简体" panose="03000509000000000000" charset="-122"/>
                <a:sym typeface="+mn-lt"/>
              </a:rPr>
              <a:t>谢   谢</a:t>
            </a:r>
            <a:endParaRPr lang="zh-CN" altLang="zh-CN" sz="9600" b="1">
              <a:solidFill>
                <a:srgbClr val="C00000"/>
              </a:solidFill>
              <a:latin typeface="方正楷体简体" panose="03000509000000000000" charset="-122"/>
              <a:ea typeface="方正楷体简体" panose="03000509000000000000" charset="-122"/>
              <a:sym typeface="+mn-lt"/>
            </a:endParaRPr>
          </a:p>
        </p:txBody>
      </p:sp>
      <p:pic>
        <p:nvPicPr>
          <p:cNvPr id="55300" name="图片 55299" descr="3323058581604126261216.png"/>
          <p:cNvPicPr>
            <a:picLocks noChangeAspect="1"/>
          </p:cNvPicPr>
          <p:nvPr/>
        </p:nvPicPr>
        <p:blipFill>
          <a:blip r:embed="rId2"/>
          <a:srcRect l="-2" t="33348" r="24861" b="41309"/>
          <a:stretch>
            <a:fillRect/>
          </a:stretch>
        </p:blipFill>
        <p:spPr>
          <a:xfrm>
            <a:off x="9464675" y="5961063"/>
            <a:ext cx="2706688" cy="914400"/>
          </a:xfrm>
          <a:prstGeom prst="rect">
            <a:avLst/>
          </a:prstGeom>
          <a:noFill/>
          <a:ln w="9525">
            <a:noFill/>
          </a:ln>
        </p:spPr>
      </p:pic>
      <p:pic>
        <p:nvPicPr>
          <p:cNvPr id="55301" name="图片 55300" descr="4170319241604126261216.png"/>
          <p:cNvPicPr>
            <a:picLocks noChangeAspect="1"/>
          </p:cNvPicPr>
          <p:nvPr/>
        </p:nvPicPr>
        <p:blipFill>
          <a:blip r:embed="rId3"/>
          <a:stretch>
            <a:fillRect/>
          </a:stretch>
        </p:blipFill>
        <p:spPr>
          <a:xfrm>
            <a:off x="9932988" y="2952750"/>
            <a:ext cx="2298700" cy="2298700"/>
          </a:xfrm>
          <a:prstGeom prst="rect">
            <a:avLst/>
          </a:prstGeom>
          <a:noFill/>
          <a:ln w="9525">
            <a:noFill/>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299"/>
                                        </p:tgtEl>
                                        <p:attrNameLst>
                                          <p:attrName>style.visibility</p:attrName>
                                        </p:attrNameLst>
                                      </p:cBhvr>
                                      <p:to>
                                        <p:strVal val="visible"/>
                                      </p:to>
                                    </p:set>
                                    <p:anim calcmode="lin" valueType="num">
                                      <p:cBhvr>
                                        <p:cTn id="7" dur="500" fill="hold"/>
                                        <p:tgtEl>
                                          <p:spTgt spid="55299"/>
                                        </p:tgtEl>
                                        <p:attrNameLst>
                                          <p:attrName>ppt_x</p:attrName>
                                        </p:attrNameLst>
                                      </p:cBhvr>
                                      <p:tavLst>
                                        <p:tav tm="0">
                                          <p:val>
                                            <p:strVal val="#ppt_x"/>
                                          </p:val>
                                        </p:tav>
                                        <p:tav tm="50000">
                                          <p:val>
                                            <p:strVal val="#ppt_x+.1"/>
                                          </p:val>
                                        </p:tav>
                                        <p:tav tm="100000">
                                          <p:val>
                                            <p:strVal val="#ppt_x"/>
                                          </p:val>
                                        </p:tav>
                                      </p:tavLst>
                                    </p:anim>
                                    <p:anim calcmode="lin" valueType="num">
                                      <p:cBhvr additive="base">
                                        <p:cTn id="8" dur="500" fill="hold"/>
                                        <p:tgtEl>
                                          <p:spTgt spid="55299"/>
                                        </p:tgtEl>
                                        <p:attrNameLst>
                                          <p:attrName>ppt_y</p:attrName>
                                        </p:attrNameLst>
                                      </p:cBhvr>
                                      <p:tavLst>
                                        <p:tav tm="0">
                                          <p:val>
                                            <p:strVal val="#ppt_y"/>
                                          </p:val>
                                        </p:tav>
                                        <p:tav tm="100000">
                                          <p:val>
                                            <p:strVal val="#ppt_y"/>
                                          </p:val>
                                        </p:tav>
                                      </p:tavLst>
                                    </p:anim>
                                    <p:anim calcmode="lin" valueType="num">
                                      <p:cBhvr>
                                        <p:cTn id="9" dur="500" fill="hold"/>
                                        <p:tgtEl>
                                          <p:spTgt spid="5529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529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5299"/>
                                        </p:tgtEl>
                                      </p:cBhvr>
                                    </p:animEffect>
                                  </p:childTnLst>
                                </p:cTn>
                              </p:par>
                            </p:childTnLst>
                          </p:cTn>
                        </p:par>
                        <p:par>
                          <p:cTn id="12" fill="hold">
                            <p:stCondLst>
                              <p:cond delay="699"/>
                            </p:stCondLst>
                            <p:childTnLst>
                              <p:par>
                                <p:cTn id="13" presetID="22" presetClass="entr" presetSubtype="4" fill="hold" grpId="0" nodeType="afterEffect">
                                  <p:stCondLst>
                                    <p:cond delay="0"/>
                                  </p:stCondLst>
                                  <p:childTnLst>
                                    <p:set>
                                      <p:cBhvr>
                                        <p:cTn id="14" dur="1" fill="hold">
                                          <p:stCondLst>
                                            <p:cond delay="0"/>
                                          </p:stCondLst>
                                        </p:cTn>
                                        <p:tgtEl>
                                          <p:spTgt spid="55300"/>
                                        </p:tgtEl>
                                        <p:attrNameLst>
                                          <p:attrName>style.visibility</p:attrName>
                                        </p:attrNameLst>
                                      </p:cBhvr>
                                      <p:to>
                                        <p:strVal val="visible"/>
                                      </p:to>
                                    </p:set>
                                    <p:animEffect transition="in" filter="wipe(down)">
                                      <p:cBhvr>
                                        <p:cTn id="15" dur="500"/>
                                        <p:tgtEl>
                                          <p:spTgt spid="55300"/>
                                        </p:tgtEl>
                                      </p:cBhvr>
                                    </p:animEffect>
                                  </p:childTnLst>
                                </p:cTn>
                              </p:par>
                            </p:childTnLst>
                          </p:cTn>
                        </p:par>
                        <p:par>
                          <p:cTn id="16" fill="hold">
                            <p:stCondLst>
                              <p:cond delay="1199"/>
                            </p:stCondLst>
                            <p:childTnLst>
                              <p:par>
                                <p:cTn id="17" presetID="42" presetClass="entr" presetSubtype="0" fill="hold" grpId="0" nodeType="afterEffect">
                                  <p:stCondLst>
                                    <p:cond delay="0"/>
                                  </p:stCondLst>
                                  <p:childTnLst>
                                    <p:set>
                                      <p:cBhvr>
                                        <p:cTn id="18" dur="1" fill="hold">
                                          <p:stCondLst>
                                            <p:cond delay="0"/>
                                          </p:stCondLst>
                                        </p:cTn>
                                        <p:tgtEl>
                                          <p:spTgt spid="55301"/>
                                        </p:tgtEl>
                                        <p:attrNameLst>
                                          <p:attrName>style.visibility</p:attrName>
                                        </p:attrNameLst>
                                      </p:cBhvr>
                                      <p:to>
                                        <p:strVal val="visible"/>
                                      </p:to>
                                    </p:set>
                                    <p:animEffect transition="in" filter="fade">
                                      <p:cBhvr>
                                        <p:cTn id="19" dur="1000"/>
                                        <p:tgtEl>
                                          <p:spTgt spid="55301"/>
                                        </p:tgtEl>
                                      </p:cBhvr>
                                    </p:animEffect>
                                    <p:anim calcmode="lin" valueType="num">
                                      <p:cBhvr additive="base">
                                        <p:cTn id="20" dur="1000" fill="hold"/>
                                        <p:tgtEl>
                                          <p:spTgt spid="55301"/>
                                        </p:tgtEl>
                                        <p:attrNameLst>
                                          <p:attrName>ppt_x</p:attrName>
                                        </p:attrNameLst>
                                      </p:cBhvr>
                                      <p:tavLst>
                                        <p:tav tm="0">
                                          <p:val>
                                            <p:strVal val="#ppt_x"/>
                                          </p:val>
                                        </p:tav>
                                        <p:tav tm="100000">
                                          <p:val>
                                            <p:strVal val="#ppt_x"/>
                                          </p:val>
                                        </p:tav>
                                      </p:tavLst>
                                    </p:anim>
                                    <p:anim calcmode="lin" valueType="num">
                                      <p:cBhvr additive="base">
                                        <p:cTn id="21" dur="1000" fill="hold"/>
                                        <p:tgtEl>
                                          <p:spTgt spid="553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直接连接符 26625"/>
          <p:cNvSpPr/>
          <p:nvPr/>
        </p:nvSpPr>
        <p:spPr>
          <a:xfrm flipH="1">
            <a:off x="269875" y="1250950"/>
            <a:ext cx="11639550" cy="0"/>
          </a:xfrm>
          <a:prstGeom prst="line">
            <a:avLst/>
          </a:prstGeom>
          <a:ln w="6350" cap="flat" cmpd="sng">
            <a:solidFill>
              <a:srgbClr val="C00000"/>
            </a:solidFill>
            <a:prstDash val="solid"/>
            <a:headEnd type="none" w="med" len="med"/>
            <a:tailEnd type="none" w="med" len="med"/>
          </a:ln>
        </p:spPr>
      </p:sp>
      <p:pic>
        <p:nvPicPr>
          <p:cNvPr id="26627" name="图片 26626" descr="4706938861604125495403.png"/>
          <p:cNvPicPr>
            <a:picLocks noChangeAspect="1"/>
          </p:cNvPicPr>
          <p:nvPr/>
        </p:nvPicPr>
        <p:blipFill>
          <a:blip r:embed="rId1"/>
          <a:stretch>
            <a:fillRect/>
          </a:stretch>
        </p:blipFill>
        <p:spPr>
          <a:xfrm>
            <a:off x="361950" y="174625"/>
            <a:ext cx="723900" cy="744538"/>
          </a:xfrm>
          <a:prstGeom prst="rect">
            <a:avLst/>
          </a:prstGeom>
          <a:noFill/>
          <a:ln w="9525">
            <a:noFill/>
          </a:ln>
        </p:spPr>
      </p:pic>
      <p:sp>
        <p:nvSpPr>
          <p:cNvPr id="26628" name="文本框 26627"/>
          <p:cNvSpPr txBox="1"/>
          <p:nvPr/>
        </p:nvSpPr>
        <p:spPr>
          <a:xfrm>
            <a:off x="1196975" y="174308"/>
            <a:ext cx="9785350" cy="107632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一、</a:t>
            </a:r>
            <a:r>
              <a:rPr lang="en-US" altLang="zh-CN" b="1">
                <a:solidFill>
                  <a:srgbClr val="C00000"/>
                </a:solidFill>
                <a:sym typeface="微软雅黑" panose="020B0503020204020204" pitchFamily="34" charset="-122"/>
              </a:rPr>
              <a:t>“</a:t>
            </a:r>
            <a:r>
              <a:rPr lang="zh-CN" altLang="en-US" b="1">
                <a:solidFill>
                  <a:srgbClr val="C00000"/>
                </a:solidFill>
                <a:sym typeface="微软雅黑" panose="020B0503020204020204" pitchFamily="34" charset="-122"/>
              </a:rPr>
              <a:t>十三五</a:t>
            </a:r>
            <a:r>
              <a:rPr lang="en-US" altLang="zh-CN" b="1">
                <a:solidFill>
                  <a:srgbClr val="C00000"/>
                </a:solidFill>
                <a:sym typeface="微软雅黑" panose="020B0503020204020204" pitchFamily="34" charset="-122"/>
              </a:rPr>
              <a:t>”</a:t>
            </a:r>
            <a:r>
              <a:rPr lang="zh-CN" altLang="en-US" b="1">
                <a:solidFill>
                  <a:srgbClr val="C00000"/>
                </a:solidFill>
                <a:sym typeface="微软雅黑" panose="020B0503020204020204" pitchFamily="34" charset="-122"/>
              </a:rPr>
              <a:t>规划目标任务即将完成</a:t>
            </a:r>
            <a:endParaRPr lang="zh-CN" altLang="en-US" b="1">
              <a:solidFill>
                <a:srgbClr val="C00000"/>
              </a:solidFill>
              <a:sym typeface="微软雅黑" panose="020B0503020204020204" pitchFamily="34" charset="-122"/>
            </a:endParaRPr>
          </a:p>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决胜全面建成小康社会取得的决定性成就</a:t>
            </a:r>
            <a:endParaRPr lang="zh-CN" altLang="en-US" b="1">
              <a:solidFill>
                <a:srgbClr val="C00000"/>
              </a:solidFill>
              <a:sym typeface="微软雅黑" panose="020B0503020204020204" pitchFamily="34" charset="-122"/>
            </a:endParaRPr>
          </a:p>
        </p:txBody>
      </p:sp>
      <p:sp>
        <p:nvSpPr>
          <p:cNvPr id="26629" name="任意多边形 26628"/>
          <p:cNvSpPr/>
          <p:nvPr/>
        </p:nvSpPr>
        <p:spPr>
          <a:xfrm>
            <a:off x="3028950" y="1970088"/>
            <a:ext cx="528638" cy="530225"/>
          </a:xfrm>
          <a:custGeom>
            <a:avLst/>
            <a:gdLst/>
            <a:ahLst/>
            <a:cxnLst/>
            <a:pathLst>
              <a:path w="832" h="835">
                <a:moveTo>
                  <a:pt x="0" y="0"/>
                </a:moveTo>
                <a:lnTo>
                  <a:pt x="832" y="0"/>
                </a:lnTo>
                <a:lnTo>
                  <a:pt x="832" y="264"/>
                </a:lnTo>
                <a:lnTo>
                  <a:pt x="252" y="264"/>
                </a:lnTo>
                <a:lnTo>
                  <a:pt x="252" y="835"/>
                </a:lnTo>
                <a:lnTo>
                  <a:pt x="0" y="835"/>
                </a:lnTo>
                <a:lnTo>
                  <a:pt x="0" y="0"/>
                </a:lnTo>
                <a:lnTo>
                  <a:pt x="0" y="0"/>
                </a:lnTo>
                <a:close/>
              </a:path>
            </a:pathLst>
          </a:custGeom>
          <a:solidFill>
            <a:srgbClr val="C00000"/>
          </a:solidFill>
          <a:ln w="9525">
            <a:noFill/>
          </a:ln>
        </p:spPr>
        <p:txBody>
          <a:bodyPr/>
          <a:p>
            <a:endParaRPr lang="zh-CN" altLang="en-US"/>
          </a:p>
        </p:txBody>
      </p:sp>
      <p:sp>
        <p:nvSpPr>
          <p:cNvPr id="26630" name="矩形 26629"/>
          <p:cNvSpPr/>
          <p:nvPr/>
        </p:nvSpPr>
        <p:spPr>
          <a:xfrm>
            <a:off x="3438525" y="2661285"/>
            <a:ext cx="8166735" cy="1221105"/>
          </a:xfrm>
          <a:prstGeom prst="rect">
            <a:avLst/>
          </a:prstGeom>
          <a:noFill/>
          <a:ln w="9525">
            <a:noFill/>
          </a:ln>
        </p:spPr>
        <p:txBody>
          <a:bodyPr wrap="square"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25000"/>
              </a:lnSpc>
              <a:spcBef>
                <a:spcPct val="0"/>
              </a:spcBef>
              <a:buNone/>
            </a:pPr>
            <a:r>
              <a:rPr lang="zh-CN" altLang="en-US" sz="2000">
                <a:latin typeface="+mn-ea"/>
                <a:ea typeface="+mn-ea"/>
                <a:sym typeface="微软雅黑" panose="020B0503020204020204" pitchFamily="34" charset="-122"/>
              </a:rPr>
              <a:t>全面依法治国取得重大进展，全面从严治党取得重大成果，国家治理体系和治理能力现代化加快推进，中国共产党领导和我国社会主义制度优势进一步彰显</a:t>
            </a:r>
            <a:r>
              <a:rPr lang="zh-CN" altLang="en-US" sz="2000">
                <a:latin typeface="华文细黑" panose="02010600040101010101" pitchFamily="2" charset="-122"/>
                <a:ea typeface="华文细黑" panose="02010600040101010101" pitchFamily="2" charset="-122"/>
                <a:sym typeface="微软雅黑" panose="020B0503020204020204" pitchFamily="34" charset="-122"/>
              </a:rPr>
              <a:t>；</a:t>
            </a:r>
            <a:endParaRPr lang="zh-CN" altLang="en-US" sz="2000">
              <a:latin typeface="华文细黑" panose="02010600040101010101" pitchFamily="2" charset="-122"/>
              <a:ea typeface="华文细黑" panose="02010600040101010101" pitchFamily="2" charset="-122"/>
              <a:sym typeface="微软雅黑" panose="020B0503020204020204" pitchFamily="34" charset="-122"/>
            </a:endParaRPr>
          </a:p>
        </p:txBody>
      </p:sp>
      <p:sp>
        <p:nvSpPr>
          <p:cNvPr id="26631" name="矩形 26630"/>
          <p:cNvSpPr/>
          <p:nvPr/>
        </p:nvSpPr>
        <p:spPr>
          <a:xfrm>
            <a:off x="3384550" y="2223135"/>
            <a:ext cx="6308090" cy="436245"/>
          </a:xfrm>
          <a:prstGeom prst="rect">
            <a:avLst/>
          </a:prstGeom>
          <a:noFill/>
          <a:ln w="9525">
            <a:noFill/>
          </a:ln>
        </p:spPr>
        <p:txBody>
          <a:bodyPr wrap="none"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solidFill>
                  <a:srgbClr val="C00000"/>
                </a:solidFill>
                <a:sym typeface="微软雅黑" panose="020B0503020204020204" pitchFamily="34" charset="-122"/>
              </a:rPr>
              <a:t>1.“</a:t>
            </a:r>
            <a:r>
              <a:rPr lang="zh-CN" altLang="en-US" sz="2400" b="1">
                <a:solidFill>
                  <a:srgbClr val="C00000"/>
                </a:solidFill>
                <a:sym typeface="微软雅黑" panose="020B0503020204020204" pitchFamily="34" charset="-122"/>
              </a:rPr>
              <a:t>十三五”时期，全面深化改革取得重大突</a:t>
            </a:r>
            <a:r>
              <a:rPr lang="zh-CN" altLang="en-US" sz="2200" b="1">
                <a:solidFill>
                  <a:srgbClr val="C00000"/>
                </a:solidFill>
                <a:sym typeface="微软雅黑" panose="020B0503020204020204" pitchFamily="34" charset="-122"/>
              </a:rPr>
              <a:t>破</a:t>
            </a:r>
            <a:endParaRPr lang="zh-CN" altLang="en-US" sz="2200" b="1">
              <a:solidFill>
                <a:srgbClr val="C00000"/>
              </a:solidFill>
              <a:sym typeface="微软雅黑" panose="020B0503020204020204" pitchFamily="34" charset="-122"/>
            </a:endParaRPr>
          </a:p>
        </p:txBody>
      </p:sp>
      <p:sp>
        <p:nvSpPr>
          <p:cNvPr id="26632" name="矩形 26631"/>
          <p:cNvSpPr/>
          <p:nvPr/>
        </p:nvSpPr>
        <p:spPr>
          <a:xfrm>
            <a:off x="3513138" y="2696528"/>
            <a:ext cx="600075" cy="39687"/>
          </a:xfrm>
          <a:prstGeom prst="rect">
            <a:avLst/>
          </a:prstGeom>
          <a:solidFill>
            <a:srgbClr val="C00000"/>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6633" name="矩形 26632"/>
          <p:cNvSpPr/>
          <p:nvPr/>
        </p:nvSpPr>
        <p:spPr>
          <a:xfrm>
            <a:off x="4129088" y="2685098"/>
            <a:ext cx="1214437" cy="39687"/>
          </a:xfrm>
          <a:prstGeom prst="rect">
            <a:avLst/>
          </a:prstGeom>
          <a:solidFill>
            <a:srgbClr val="BFBFBF"/>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6634" name="矩形 26633"/>
          <p:cNvSpPr/>
          <p:nvPr/>
        </p:nvSpPr>
        <p:spPr>
          <a:xfrm>
            <a:off x="3438525" y="4216400"/>
            <a:ext cx="8074025" cy="836295"/>
          </a:xfrm>
          <a:prstGeom prst="rect">
            <a:avLst/>
          </a:prstGeom>
          <a:noFill/>
          <a:ln w="9525">
            <a:noFill/>
          </a:ln>
        </p:spPr>
        <p:txBody>
          <a:bodyPr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25000"/>
              </a:lnSpc>
              <a:spcBef>
                <a:spcPct val="0"/>
              </a:spcBef>
              <a:buNone/>
            </a:pPr>
            <a:r>
              <a:rPr lang="zh-CN" altLang="en-US" sz="2000">
                <a:latin typeface="+mn-ea"/>
                <a:ea typeface="+mn-ea"/>
                <a:sym typeface="微软雅黑" panose="020B0503020204020204" pitchFamily="34" charset="-122"/>
              </a:rPr>
              <a:t>经济运行总体平稳，经济结构持续优化，预计二〇二〇年国内生产总值突破一百万亿元；</a:t>
            </a:r>
            <a:endParaRPr lang="zh-CN" altLang="en-US" sz="2000">
              <a:latin typeface="+mn-ea"/>
              <a:ea typeface="+mn-ea"/>
              <a:sym typeface="微软雅黑" panose="020B0503020204020204" pitchFamily="34" charset="-122"/>
            </a:endParaRPr>
          </a:p>
        </p:txBody>
      </p:sp>
      <p:sp>
        <p:nvSpPr>
          <p:cNvPr id="26635" name="矩形 26634"/>
          <p:cNvSpPr/>
          <p:nvPr/>
        </p:nvSpPr>
        <p:spPr>
          <a:xfrm>
            <a:off x="3384550" y="3743960"/>
            <a:ext cx="6790690" cy="436245"/>
          </a:xfrm>
          <a:prstGeom prst="rect">
            <a:avLst/>
          </a:prstGeom>
          <a:noFill/>
          <a:ln w="9525">
            <a:noFill/>
          </a:ln>
        </p:spPr>
        <p:txBody>
          <a:bodyPr wrap="none"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solidFill>
                  <a:srgbClr val="C00000"/>
                </a:solidFill>
                <a:sym typeface="微软雅黑" panose="020B0503020204020204" pitchFamily="34" charset="-122"/>
              </a:rPr>
              <a:t>2.</a:t>
            </a:r>
            <a:r>
              <a:rPr lang="zh-CN" altLang="en-US" sz="2400" b="1">
                <a:solidFill>
                  <a:srgbClr val="C00000"/>
                </a:solidFill>
                <a:sym typeface="微软雅黑" panose="020B0503020204020204" pitchFamily="34" charset="-122"/>
              </a:rPr>
              <a:t>经济实力、科技实力、综合国力跃上新的大台阶</a:t>
            </a:r>
            <a:endParaRPr lang="zh-CN" altLang="en-US" sz="2400" b="1">
              <a:solidFill>
                <a:srgbClr val="C00000"/>
              </a:solidFill>
              <a:sym typeface="微软雅黑" panose="020B0503020204020204" pitchFamily="34" charset="-122"/>
            </a:endParaRPr>
          </a:p>
        </p:txBody>
      </p:sp>
      <p:sp>
        <p:nvSpPr>
          <p:cNvPr id="26636" name="矩形 26635"/>
          <p:cNvSpPr/>
          <p:nvPr/>
        </p:nvSpPr>
        <p:spPr>
          <a:xfrm>
            <a:off x="3513138" y="4125913"/>
            <a:ext cx="600075" cy="39687"/>
          </a:xfrm>
          <a:prstGeom prst="rect">
            <a:avLst/>
          </a:prstGeom>
          <a:solidFill>
            <a:srgbClr val="C00000"/>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6637" name="矩形 26636"/>
          <p:cNvSpPr/>
          <p:nvPr/>
        </p:nvSpPr>
        <p:spPr>
          <a:xfrm>
            <a:off x="4129088" y="4125913"/>
            <a:ext cx="1214437" cy="39687"/>
          </a:xfrm>
          <a:prstGeom prst="rect">
            <a:avLst/>
          </a:prstGeom>
          <a:solidFill>
            <a:srgbClr val="BFBFBF"/>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6638" name="矩形 26637"/>
          <p:cNvSpPr/>
          <p:nvPr/>
        </p:nvSpPr>
        <p:spPr>
          <a:xfrm>
            <a:off x="3438525" y="5640388"/>
            <a:ext cx="8074025" cy="451485"/>
          </a:xfrm>
          <a:prstGeom prst="rect">
            <a:avLst/>
          </a:prstGeom>
          <a:noFill/>
          <a:ln w="9525">
            <a:noFill/>
          </a:ln>
        </p:spPr>
        <p:txBody>
          <a:bodyPr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25000"/>
              </a:lnSpc>
              <a:spcBef>
                <a:spcPct val="0"/>
              </a:spcBef>
              <a:buNone/>
            </a:pPr>
            <a:r>
              <a:rPr lang="zh-CN" altLang="en-US" sz="2000">
                <a:latin typeface="+mn-ea"/>
                <a:ea typeface="+mn-ea"/>
                <a:sym typeface="微软雅黑" panose="020B0503020204020204" pitchFamily="34" charset="-122"/>
              </a:rPr>
              <a:t>五千五百七十五万农村贫困人口实现脱贫；</a:t>
            </a:r>
            <a:endParaRPr lang="zh-CN" altLang="en-US" sz="2000">
              <a:latin typeface="+mn-ea"/>
              <a:ea typeface="+mn-ea"/>
              <a:sym typeface="微软雅黑" panose="020B0503020204020204" pitchFamily="34" charset="-122"/>
            </a:endParaRPr>
          </a:p>
        </p:txBody>
      </p:sp>
      <p:sp>
        <p:nvSpPr>
          <p:cNvPr id="26639" name="矩形 26638"/>
          <p:cNvSpPr/>
          <p:nvPr/>
        </p:nvSpPr>
        <p:spPr>
          <a:xfrm>
            <a:off x="3384550" y="5087938"/>
            <a:ext cx="3162935" cy="405765"/>
          </a:xfrm>
          <a:prstGeom prst="rect">
            <a:avLst/>
          </a:prstGeom>
          <a:noFill/>
          <a:ln w="9525">
            <a:noFill/>
          </a:ln>
        </p:spPr>
        <p:txBody>
          <a:bodyPr wrap="none"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algn="l" eaLnBrk="1" latinLnBrk="0" hangingPunct="1">
              <a:lnSpc>
                <a:spcPct val="100000"/>
              </a:lnSpc>
              <a:buSzTx/>
              <a:buNone/>
            </a:pPr>
            <a:r>
              <a:rPr lang="en-US" altLang="zh-CN" sz="2400" b="1">
                <a:solidFill>
                  <a:srgbClr val="C00000"/>
                </a:solidFill>
                <a:sym typeface="微软雅黑" panose="020B0503020204020204" pitchFamily="34" charset="-122"/>
              </a:rPr>
              <a:t>3.脱贫攻坚成果举世瞩目</a:t>
            </a:r>
            <a:endParaRPr lang="en-US" altLang="zh-CN" sz="2400" b="1">
              <a:solidFill>
                <a:srgbClr val="C00000"/>
              </a:solidFill>
              <a:sym typeface="微软雅黑" panose="020B0503020204020204" pitchFamily="34" charset="-122"/>
            </a:endParaRPr>
          </a:p>
        </p:txBody>
      </p:sp>
      <p:sp>
        <p:nvSpPr>
          <p:cNvPr id="26640" name="矩形 26639"/>
          <p:cNvSpPr/>
          <p:nvPr/>
        </p:nvSpPr>
        <p:spPr>
          <a:xfrm>
            <a:off x="3513138" y="5549900"/>
            <a:ext cx="600075" cy="39688"/>
          </a:xfrm>
          <a:prstGeom prst="rect">
            <a:avLst/>
          </a:prstGeom>
          <a:solidFill>
            <a:srgbClr val="C00000"/>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6641" name="矩形 26640"/>
          <p:cNvSpPr/>
          <p:nvPr/>
        </p:nvSpPr>
        <p:spPr>
          <a:xfrm>
            <a:off x="4129088" y="5549900"/>
            <a:ext cx="1214437" cy="39688"/>
          </a:xfrm>
          <a:prstGeom prst="rect">
            <a:avLst/>
          </a:prstGeom>
          <a:solidFill>
            <a:srgbClr val="BFBFBF"/>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6642" name="任意多边形 26641"/>
          <p:cNvSpPr/>
          <p:nvPr/>
        </p:nvSpPr>
        <p:spPr>
          <a:xfrm flipH="1" flipV="1">
            <a:off x="11076623" y="5838508"/>
            <a:ext cx="528637" cy="530225"/>
          </a:xfrm>
          <a:custGeom>
            <a:avLst/>
            <a:gdLst/>
            <a:ahLst/>
            <a:cxnLst/>
            <a:pathLst>
              <a:path w="832" h="834">
                <a:moveTo>
                  <a:pt x="0" y="0"/>
                </a:moveTo>
                <a:lnTo>
                  <a:pt x="832" y="0"/>
                </a:lnTo>
                <a:lnTo>
                  <a:pt x="832" y="264"/>
                </a:lnTo>
                <a:lnTo>
                  <a:pt x="252" y="264"/>
                </a:lnTo>
                <a:lnTo>
                  <a:pt x="252" y="834"/>
                </a:lnTo>
                <a:lnTo>
                  <a:pt x="0" y="834"/>
                </a:lnTo>
                <a:lnTo>
                  <a:pt x="0" y="0"/>
                </a:lnTo>
                <a:lnTo>
                  <a:pt x="0" y="0"/>
                </a:lnTo>
                <a:close/>
              </a:path>
            </a:pathLst>
          </a:custGeom>
          <a:solidFill>
            <a:srgbClr val="C00000"/>
          </a:solidFill>
          <a:ln w="9525">
            <a:noFill/>
          </a:ln>
        </p:spPr>
        <p:txBody>
          <a:bodyPr/>
          <a:p>
            <a:endParaRPr lang="zh-CN" altLang="en-US"/>
          </a:p>
        </p:txBody>
      </p:sp>
      <p:pic>
        <p:nvPicPr>
          <p:cNvPr id="26643" name="图片 26642" descr="8047956871604125495435.png"/>
          <p:cNvPicPr>
            <a:picLocks noChangeAspect="1"/>
          </p:cNvPicPr>
          <p:nvPr/>
        </p:nvPicPr>
        <p:blipFill>
          <a:blip r:embed="rId2"/>
          <a:stretch>
            <a:fillRect/>
          </a:stretch>
        </p:blipFill>
        <p:spPr>
          <a:xfrm>
            <a:off x="-150812" y="1004888"/>
            <a:ext cx="3784600" cy="5678487"/>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6629"/>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0.263229 -0.139907 L -0.022396 -0.029815 " pathEditMode="relative" rAng="0" ptsTypes="">
                                      <p:cBhvr>
                                        <p:cTn id="8" dur="500" fill="hold"/>
                                        <p:tgtEl>
                                          <p:spTgt spid="26629"/>
                                        </p:tgtEl>
                                        <p:attrNameLst>
                                          <p:attrName>ppt_x</p:attrName>
                                          <p:attrName>ppt_y</p:attrName>
                                        </p:attrNameLst>
                                      </p:cBhvr>
                                      <p:rCtr x="183" y="76"/>
                                    </p:animMotion>
                                  </p:childTnLst>
                                </p:cTn>
                              </p:par>
                            </p:childTnLst>
                          </p:cTn>
                        </p:par>
                        <p:par>
                          <p:cTn id="9" fill="hold">
                            <p:stCondLst>
                              <p:cond delay="0"/>
                            </p:stCondLst>
                            <p:childTnLst>
                              <p:par>
                                <p:cTn id="10" presetID="22" presetClass="entr" presetSubtype="8" fill="hold" grpId="0" nodeType="afterEffect">
                                  <p:stCondLst>
                                    <p:cond delay="0"/>
                                  </p:stCondLst>
                                  <p:childTnLst>
                                    <p:set>
                                      <p:cBhvr>
                                        <p:cTn id="11" dur="1" fill="hold">
                                          <p:stCondLst>
                                            <p:cond delay="0"/>
                                          </p:stCondLst>
                                        </p:cTn>
                                        <p:tgtEl>
                                          <p:spTgt spid="26631"/>
                                        </p:tgtEl>
                                        <p:attrNameLst>
                                          <p:attrName>style.visibility</p:attrName>
                                        </p:attrNameLst>
                                      </p:cBhvr>
                                      <p:to>
                                        <p:strVal val="visible"/>
                                      </p:to>
                                    </p:set>
                                    <p:animEffect transition="in" filter="wipe(left)">
                                      <p:cBhvr>
                                        <p:cTn id="12" dur="500"/>
                                        <p:tgtEl>
                                          <p:spTgt spid="26631"/>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6632"/>
                                        </p:tgtEl>
                                        <p:attrNameLst>
                                          <p:attrName>style.visibility</p:attrName>
                                        </p:attrNameLst>
                                      </p:cBhvr>
                                      <p:to>
                                        <p:strVal val="visible"/>
                                      </p:to>
                                    </p:set>
                                    <p:animEffect transition="in" filter="wipe(left)">
                                      <p:cBhvr>
                                        <p:cTn id="16" dur="500"/>
                                        <p:tgtEl>
                                          <p:spTgt spid="26632"/>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6633"/>
                                        </p:tgtEl>
                                        <p:attrNameLst>
                                          <p:attrName>style.visibility</p:attrName>
                                        </p:attrNameLst>
                                      </p:cBhvr>
                                      <p:to>
                                        <p:strVal val="visible"/>
                                      </p:to>
                                    </p:set>
                                    <p:animEffect transition="in" filter="wipe(left)">
                                      <p:cBhvr>
                                        <p:cTn id="20" dur="750"/>
                                        <p:tgtEl>
                                          <p:spTgt spid="26633"/>
                                        </p:tgtEl>
                                      </p:cBhvr>
                                    </p:animEffect>
                                  </p:childTnLst>
                                </p:cTn>
                              </p:par>
                            </p:childTnLst>
                          </p:cTn>
                        </p:par>
                        <p:par>
                          <p:cTn id="21" fill="hold">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26630"/>
                                        </p:tgtEl>
                                        <p:attrNameLst>
                                          <p:attrName>style.visibility</p:attrName>
                                        </p:attrNameLst>
                                      </p:cBhvr>
                                      <p:to>
                                        <p:strVal val="visible"/>
                                      </p:to>
                                    </p:set>
                                    <p:animEffect transition="in" filter="barn(inVertical)">
                                      <p:cBhvr>
                                        <p:cTn id="24" dur="500"/>
                                        <p:tgtEl>
                                          <p:spTgt spid="26630"/>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26635"/>
                                        </p:tgtEl>
                                        <p:attrNameLst>
                                          <p:attrName>style.visibility</p:attrName>
                                        </p:attrNameLst>
                                      </p:cBhvr>
                                      <p:to>
                                        <p:strVal val="visible"/>
                                      </p:to>
                                    </p:set>
                                    <p:animEffect transition="in" filter="wipe(left)">
                                      <p:cBhvr>
                                        <p:cTn id="28" dur="500"/>
                                        <p:tgtEl>
                                          <p:spTgt spid="26635"/>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6636"/>
                                        </p:tgtEl>
                                        <p:attrNameLst>
                                          <p:attrName>style.visibility</p:attrName>
                                        </p:attrNameLst>
                                      </p:cBhvr>
                                      <p:to>
                                        <p:strVal val="visible"/>
                                      </p:to>
                                    </p:set>
                                    <p:animEffect transition="in" filter="wipe(left)">
                                      <p:cBhvr>
                                        <p:cTn id="32" dur="500"/>
                                        <p:tgtEl>
                                          <p:spTgt spid="26636"/>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26637"/>
                                        </p:tgtEl>
                                        <p:attrNameLst>
                                          <p:attrName>style.visibility</p:attrName>
                                        </p:attrNameLst>
                                      </p:cBhvr>
                                      <p:to>
                                        <p:strVal val="visible"/>
                                      </p:to>
                                    </p:set>
                                    <p:animEffect transition="in" filter="wipe(left)">
                                      <p:cBhvr>
                                        <p:cTn id="36" dur="750"/>
                                        <p:tgtEl>
                                          <p:spTgt spid="26637"/>
                                        </p:tgtEl>
                                      </p:cBhvr>
                                    </p:animEffect>
                                  </p:childTnLst>
                                </p:cTn>
                              </p:par>
                            </p:childTnLst>
                          </p:cTn>
                        </p:par>
                        <p:par>
                          <p:cTn id="37" fill="hold">
                            <p:stCondLst>
                              <p:cond delay="4500"/>
                            </p:stCondLst>
                            <p:childTnLst>
                              <p:par>
                                <p:cTn id="38" presetID="16" presetClass="entr" presetSubtype="21" fill="hold" grpId="0" nodeType="afterEffect">
                                  <p:stCondLst>
                                    <p:cond delay="0"/>
                                  </p:stCondLst>
                                  <p:childTnLst>
                                    <p:set>
                                      <p:cBhvr>
                                        <p:cTn id="39" dur="1" fill="hold">
                                          <p:stCondLst>
                                            <p:cond delay="0"/>
                                          </p:stCondLst>
                                        </p:cTn>
                                        <p:tgtEl>
                                          <p:spTgt spid="26634"/>
                                        </p:tgtEl>
                                        <p:attrNameLst>
                                          <p:attrName>style.visibility</p:attrName>
                                        </p:attrNameLst>
                                      </p:cBhvr>
                                      <p:to>
                                        <p:strVal val="visible"/>
                                      </p:to>
                                    </p:set>
                                    <p:animEffect transition="in" filter="barn(inVertical)">
                                      <p:cBhvr>
                                        <p:cTn id="40" dur="500"/>
                                        <p:tgtEl>
                                          <p:spTgt spid="26634"/>
                                        </p:tgtEl>
                                      </p:cBhvr>
                                    </p:animEffect>
                                  </p:childTnLst>
                                </p:cTn>
                              </p:par>
                            </p:childTnLst>
                          </p:cTn>
                        </p:par>
                        <p:par>
                          <p:cTn id="41" fill="hold">
                            <p:stCondLst>
                              <p:cond delay="5000"/>
                            </p:stCondLst>
                            <p:childTnLst>
                              <p:par>
                                <p:cTn id="42" presetID="22" presetClass="entr" presetSubtype="8" fill="hold" grpId="0" nodeType="afterEffect">
                                  <p:stCondLst>
                                    <p:cond delay="0"/>
                                  </p:stCondLst>
                                  <p:childTnLst>
                                    <p:set>
                                      <p:cBhvr>
                                        <p:cTn id="43" dur="1" fill="hold">
                                          <p:stCondLst>
                                            <p:cond delay="0"/>
                                          </p:stCondLst>
                                        </p:cTn>
                                        <p:tgtEl>
                                          <p:spTgt spid="26639"/>
                                        </p:tgtEl>
                                        <p:attrNameLst>
                                          <p:attrName>style.visibility</p:attrName>
                                        </p:attrNameLst>
                                      </p:cBhvr>
                                      <p:to>
                                        <p:strVal val="visible"/>
                                      </p:to>
                                    </p:set>
                                    <p:animEffect transition="in" filter="wipe(left)">
                                      <p:cBhvr>
                                        <p:cTn id="44" dur="500"/>
                                        <p:tgtEl>
                                          <p:spTgt spid="26639"/>
                                        </p:tgtEl>
                                      </p:cBhvr>
                                    </p:animEffect>
                                  </p:childTnLst>
                                </p:cTn>
                              </p:par>
                            </p:childTnLst>
                          </p:cTn>
                        </p:par>
                        <p:par>
                          <p:cTn id="45" fill="hold">
                            <p:stCondLst>
                              <p:cond delay="5500"/>
                            </p:stCondLst>
                            <p:childTnLst>
                              <p:par>
                                <p:cTn id="46" presetID="22" presetClass="entr" presetSubtype="8" fill="hold" grpId="0" nodeType="afterEffect">
                                  <p:stCondLst>
                                    <p:cond delay="0"/>
                                  </p:stCondLst>
                                  <p:childTnLst>
                                    <p:set>
                                      <p:cBhvr>
                                        <p:cTn id="47" dur="1" fill="hold">
                                          <p:stCondLst>
                                            <p:cond delay="0"/>
                                          </p:stCondLst>
                                        </p:cTn>
                                        <p:tgtEl>
                                          <p:spTgt spid="26640"/>
                                        </p:tgtEl>
                                        <p:attrNameLst>
                                          <p:attrName>style.visibility</p:attrName>
                                        </p:attrNameLst>
                                      </p:cBhvr>
                                      <p:to>
                                        <p:strVal val="visible"/>
                                      </p:to>
                                    </p:set>
                                    <p:animEffect transition="in" filter="wipe(left)">
                                      <p:cBhvr>
                                        <p:cTn id="48" dur="500"/>
                                        <p:tgtEl>
                                          <p:spTgt spid="26640"/>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26641"/>
                                        </p:tgtEl>
                                        <p:attrNameLst>
                                          <p:attrName>style.visibility</p:attrName>
                                        </p:attrNameLst>
                                      </p:cBhvr>
                                      <p:to>
                                        <p:strVal val="visible"/>
                                      </p:to>
                                    </p:set>
                                    <p:animEffect transition="in" filter="wipe(left)">
                                      <p:cBhvr>
                                        <p:cTn id="52" dur="750"/>
                                        <p:tgtEl>
                                          <p:spTgt spid="26641"/>
                                        </p:tgtEl>
                                      </p:cBhvr>
                                    </p:animEffect>
                                  </p:childTnLst>
                                </p:cTn>
                              </p:par>
                            </p:childTnLst>
                          </p:cTn>
                        </p:par>
                        <p:par>
                          <p:cTn id="53" fill="hold">
                            <p:stCondLst>
                              <p:cond delay="7000"/>
                            </p:stCondLst>
                            <p:childTnLst>
                              <p:par>
                                <p:cTn id="54" presetID="16" presetClass="entr" presetSubtype="21" fill="hold" grpId="0" nodeType="afterEffect">
                                  <p:stCondLst>
                                    <p:cond delay="0"/>
                                  </p:stCondLst>
                                  <p:childTnLst>
                                    <p:set>
                                      <p:cBhvr>
                                        <p:cTn id="55" dur="1" fill="hold">
                                          <p:stCondLst>
                                            <p:cond delay="0"/>
                                          </p:stCondLst>
                                        </p:cTn>
                                        <p:tgtEl>
                                          <p:spTgt spid="26638"/>
                                        </p:tgtEl>
                                        <p:attrNameLst>
                                          <p:attrName>style.visibility</p:attrName>
                                        </p:attrNameLst>
                                      </p:cBhvr>
                                      <p:to>
                                        <p:strVal val="visible"/>
                                      </p:to>
                                    </p:set>
                                    <p:animEffect transition="in" filter="barn(inVertical)">
                                      <p:cBhvr>
                                        <p:cTn id="56" dur="500"/>
                                        <p:tgtEl>
                                          <p:spTgt spid="26638"/>
                                        </p:tgtEl>
                                      </p:cBhvr>
                                    </p:animEffect>
                                  </p:childTnLst>
                                </p:cTn>
                              </p:par>
                              <p:par>
                                <p:cTn id="57" presetID="1" presetClass="entr" presetSubtype="0" fill="hold" grpId="0" nodeType="withEffect">
                                  <p:stCondLst>
                                    <p:cond delay="0"/>
                                  </p:stCondLst>
                                  <p:childTnLst>
                                    <p:set>
                                      <p:cBhvr>
                                        <p:cTn id="58" dur="1" fill="hold">
                                          <p:stCondLst>
                                            <p:cond delay="0"/>
                                          </p:stCondLst>
                                        </p:cTn>
                                        <p:tgtEl>
                                          <p:spTgt spid="26642"/>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0.030833 0.064444 L -0.233438 -0.023334 " pathEditMode="relative" rAng="0" ptsTypes="">
                                      <p:cBhvr>
                                        <p:cTn id="60" dur="500" fill="hold"/>
                                        <p:tgtEl>
                                          <p:spTgt spid="26642"/>
                                        </p:tgtEl>
                                        <p:attrNameLst>
                                          <p:attrName>ppt_x</p:attrName>
                                          <p:attrName>ppt_y</p:attrName>
                                        </p:attrNameLst>
                                      </p:cBhvr>
                                      <p:rCtr x="-132" y="-4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1" grpId="0" animBg="1"/>
      <p:bldP spid="26632" grpId="0" bldLvl="0" animBg="1"/>
      <p:bldP spid="26633" grpId="0" bldLvl="0" animBg="1"/>
      <p:bldP spid="26630" grpId="0" animBg="1"/>
      <p:bldP spid="26635" grpId="0" animBg="1"/>
      <p:bldP spid="26636" grpId="0" animBg="1"/>
      <p:bldP spid="26637" grpId="0" animBg="1"/>
      <p:bldP spid="26634" grpId="0" animBg="1"/>
      <p:bldP spid="26639" grpId="0" animBg="1"/>
      <p:bldP spid="26640" grpId="0" animBg="1"/>
      <p:bldP spid="26641" grpId="0" animBg="1"/>
      <p:bldP spid="2663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直接连接符 27649"/>
          <p:cNvSpPr/>
          <p:nvPr/>
        </p:nvSpPr>
        <p:spPr>
          <a:xfrm flipH="1">
            <a:off x="269875" y="1250950"/>
            <a:ext cx="11639550" cy="0"/>
          </a:xfrm>
          <a:prstGeom prst="line">
            <a:avLst/>
          </a:prstGeom>
          <a:ln w="6350" cap="flat" cmpd="sng">
            <a:solidFill>
              <a:srgbClr val="C00000"/>
            </a:solidFill>
            <a:prstDash val="solid"/>
            <a:headEnd type="none" w="med" len="med"/>
            <a:tailEnd type="none" w="med" len="med"/>
          </a:ln>
        </p:spPr>
      </p:sp>
      <p:pic>
        <p:nvPicPr>
          <p:cNvPr id="27651" name="图片 27650" descr="7124143941604125497249.png"/>
          <p:cNvPicPr>
            <a:picLocks noChangeAspect="1"/>
          </p:cNvPicPr>
          <p:nvPr/>
        </p:nvPicPr>
        <p:blipFill>
          <a:blip r:embed="rId1"/>
          <a:stretch>
            <a:fillRect/>
          </a:stretch>
        </p:blipFill>
        <p:spPr>
          <a:xfrm>
            <a:off x="361950" y="174625"/>
            <a:ext cx="723900" cy="744538"/>
          </a:xfrm>
          <a:prstGeom prst="rect">
            <a:avLst/>
          </a:prstGeom>
          <a:noFill/>
          <a:ln w="9525">
            <a:noFill/>
          </a:ln>
        </p:spPr>
      </p:pic>
      <p:sp>
        <p:nvSpPr>
          <p:cNvPr id="27652" name="文本框 27651"/>
          <p:cNvSpPr txBox="1"/>
          <p:nvPr/>
        </p:nvSpPr>
        <p:spPr>
          <a:xfrm>
            <a:off x="1196975" y="174308"/>
            <a:ext cx="9785350" cy="107632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一、</a:t>
            </a:r>
            <a:r>
              <a:rPr lang="en-US" altLang="zh-CN" b="1">
                <a:solidFill>
                  <a:srgbClr val="C00000"/>
                </a:solidFill>
                <a:sym typeface="微软雅黑" panose="020B0503020204020204" pitchFamily="34" charset="-122"/>
              </a:rPr>
              <a:t>“</a:t>
            </a:r>
            <a:r>
              <a:rPr lang="zh-CN" altLang="en-US" b="1">
                <a:solidFill>
                  <a:srgbClr val="C00000"/>
                </a:solidFill>
                <a:sym typeface="微软雅黑" panose="020B0503020204020204" pitchFamily="34" charset="-122"/>
              </a:rPr>
              <a:t>十三五</a:t>
            </a:r>
            <a:r>
              <a:rPr lang="en-US" altLang="zh-CN" b="1">
                <a:solidFill>
                  <a:srgbClr val="C00000"/>
                </a:solidFill>
                <a:sym typeface="微软雅黑" panose="020B0503020204020204" pitchFamily="34" charset="-122"/>
              </a:rPr>
              <a:t>”</a:t>
            </a:r>
            <a:r>
              <a:rPr lang="zh-CN" altLang="en-US" b="1">
                <a:solidFill>
                  <a:srgbClr val="C00000"/>
                </a:solidFill>
                <a:sym typeface="微软雅黑" panose="020B0503020204020204" pitchFamily="34" charset="-122"/>
              </a:rPr>
              <a:t>规划目标任务即将完成</a:t>
            </a:r>
            <a:endParaRPr lang="zh-CN" altLang="en-US" b="1">
              <a:solidFill>
                <a:srgbClr val="C00000"/>
              </a:solidFill>
              <a:sym typeface="微软雅黑" panose="020B0503020204020204" pitchFamily="34" charset="-122"/>
            </a:endParaRPr>
          </a:p>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决胜全面建成小康社会取得的决定性成就</a:t>
            </a:r>
            <a:endParaRPr lang="zh-CN" altLang="en-US" b="1">
              <a:solidFill>
                <a:srgbClr val="C00000"/>
              </a:solidFill>
              <a:sym typeface="微软雅黑" panose="020B0503020204020204" pitchFamily="34" charset="-122"/>
            </a:endParaRPr>
          </a:p>
        </p:txBody>
      </p:sp>
      <p:sp>
        <p:nvSpPr>
          <p:cNvPr id="27653" name="任意多边形 27652"/>
          <p:cNvSpPr/>
          <p:nvPr/>
        </p:nvSpPr>
        <p:spPr>
          <a:xfrm>
            <a:off x="541338" y="1639888"/>
            <a:ext cx="528637" cy="530225"/>
          </a:xfrm>
          <a:custGeom>
            <a:avLst/>
            <a:gdLst/>
            <a:ahLst/>
            <a:cxnLst/>
            <a:pathLst>
              <a:path w="832" h="834">
                <a:moveTo>
                  <a:pt x="0" y="0"/>
                </a:moveTo>
                <a:lnTo>
                  <a:pt x="832" y="0"/>
                </a:lnTo>
                <a:lnTo>
                  <a:pt x="832" y="264"/>
                </a:lnTo>
                <a:lnTo>
                  <a:pt x="252" y="264"/>
                </a:lnTo>
                <a:lnTo>
                  <a:pt x="252" y="834"/>
                </a:lnTo>
                <a:lnTo>
                  <a:pt x="0" y="834"/>
                </a:lnTo>
                <a:lnTo>
                  <a:pt x="0" y="0"/>
                </a:lnTo>
                <a:lnTo>
                  <a:pt x="0" y="0"/>
                </a:lnTo>
                <a:close/>
              </a:path>
            </a:pathLst>
          </a:custGeom>
          <a:solidFill>
            <a:srgbClr val="C00000"/>
          </a:solidFill>
          <a:ln w="9525">
            <a:noFill/>
          </a:ln>
        </p:spPr>
        <p:txBody>
          <a:bodyPr/>
          <a:p>
            <a:endParaRPr lang="zh-CN" altLang="en-US"/>
          </a:p>
        </p:txBody>
      </p:sp>
      <p:sp>
        <p:nvSpPr>
          <p:cNvPr id="27654" name="矩形 27653"/>
          <p:cNvSpPr/>
          <p:nvPr/>
        </p:nvSpPr>
        <p:spPr>
          <a:xfrm>
            <a:off x="949325" y="2479675"/>
            <a:ext cx="3960813" cy="451485"/>
          </a:xfrm>
          <a:prstGeom prst="rect">
            <a:avLst/>
          </a:prstGeom>
          <a:noFill/>
          <a:ln w="9525">
            <a:noFill/>
          </a:ln>
        </p:spPr>
        <p:txBody>
          <a:bodyPr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25000"/>
              </a:lnSpc>
              <a:spcBef>
                <a:spcPct val="0"/>
              </a:spcBef>
              <a:buNone/>
            </a:pPr>
            <a:r>
              <a:rPr lang="zh-CN" altLang="en-US" sz="2000">
                <a:latin typeface="+mn-ea"/>
                <a:ea typeface="+mn-ea"/>
                <a:sym typeface="微软雅黑" panose="020B0503020204020204" pitchFamily="34" charset="-122"/>
              </a:rPr>
              <a:t>连续五年稳定在一万三千亿斤以上；</a:t>
            </a:r>
            <a:endParaRPr lang="zh-CN" altLang="en-US" sz="2000">
              <a:latin typeface="+mn-ea"/>
              <a:ea typeface="+mn-ea"/>
              <a:sym typeface="微软雅黑" panose="020B0503020204020204" pitchFamily="34" charset="-122"/>
            </a:endParaRPr>
          </a:p>
        </p:txBody>
      </p:sp>
      <p:sp>
        <p:nvSpPr>
          <p:cNvPr id="27655" name="矩形 27654"/>
          <p:cNvSpPr/>
          <p:nvPr/>
        </p:nvSpPr>
        <p:spPr>
          <a:xfrm>
            <a:off x="895350" y="1927225"/>
            <a:ext cx="1765935" cy="405765"/>
          </a:xfrm>
          <a:prstGeom prst="rect">
            <a:avLst/>
          </a:prstGeom>
          <a:noFill/>
          <a:ln w="9525">
            <a:noFill/>
          </a:ln>
        </p:spPr>
        <p:txBody>
          <a:bodyPr wrap="none"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solidFill>
                  <a:srgbClr val="C00000"/>
                </a:solidFill>
                <a:sym typeface="微软雅黑" panose="020B0503020204020204" pitchFamily="34" charset="-122"/>
              </a:rPr>
              <a:t>4.粮食年产量</a:t>
            </a:r>
            <a:endParaRPr lang="en-US" altLang="zh-CN" sz="2400" b="1">
              <a:solidFill>
                <a:srgbClr val="C00000"/>
              </a:solidFill>
              <a:sym typeface="微软雅黑" panose="020B0503020204020204" pitchFamily="34" charset="-122"/>
            </a:endParaRPr>
          </a:p>
        </p:txBody>
      </p:sp>
      <p:sp>
        <p:nvSpPr>
          <p:cNvPr id="27656" name="矩形 27655"/>
          <p:cNvSpPr/>
          <p:nvPr/>
        </p:nvSpPr>
        <p:spPr>
          <a:xfrm>
            <a:off x="1023938" y="2389188"/>
            <a:ext cx="600075" cy="39687"/>
          </a:xfrm>
          <a:prstGeom prst="rect">
            <a:avLst/>
          </a:prstGeom>
          <a:solidFill>
            <a:srgbClr val="C00000"/>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7657" name="矩形 27656"/>
          <p:cNvSpPr/>
          <p:nvPr/>
        </p:nvSpPr>
        <p:spPr>
          <a:xfrm>
            <a:off x="1639888" y="2389188"/>
            <a:ext cx="1214437" cy="39687"/>
          </a:xfrm>
          <a:prstGeom prst="rect">
            <a:avLst/>
          </a:prstGeom>
          <a:solidFill>
            <a:srgbClr val="BFBFBF"/>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7658" name="矩形 27657"/>
          <p:cNvSpPr/>
          <p:nvPr/>
        </p:nvSpPr>
        <p:spPr>
          <a:xfrm>
            <a:off x="949325" y="3513138"/>
            <a:ext cx="2835275" cy="451485"/>
          </a:xfrm>
          <a:prstGeom prst="rect">
            <a:avLst/>
          </a:prstGeom>
          <a:noFill/>
          <a:ln w="9525">
            <a:noFill/>
          </a:ln>
        </p:spPr>
        <p:txBody>
          <a:bodyPr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algn="just" eaLnBrk="1" hangingPunct="1">
              <a:lnSpc>
                <a:spcPct val="125000"/>
              </a:lnSpc>
              <a:buSzTx/>
              <a:buNone/>
            </a:pPr>
            <a:r>
              <a:rPr lang="zh-CN" altLang="en-US" sz="2000">
                <a:latin typeface="+mn-ea"/>
                <a:ea typeface="+mn-ea"/>
                <a:sym typeface="微软雅黑" panose="020B0503020204020204" pitchFamily="34" charset="-122"/>
              </a:rPr>
              <a:t>生态环境明显改善；</a:t>
            </a:r>
            <a:endParaRPr lang="zh-CN" altLang="en-US" sz="2000">
              <a:latin typeface="+mn-ea"/>
              <a:ea typeface="+mn-ea"/>
              <a:sym typeface="微软雅黑" panose="020B0503020204020204" pitchFamily="34" charset="-122"/>
            </a:endParaRPr>
          </a:p>
        </p:txBody>
      </p:sp>
      <p:sp>
        <p:nvSpPr>
          <p:cNvPr id="27659" name="矩形 27658"/>
          <p:cNvSpPr/>
          <p:nvPr/>
        </p:nvSpPr>
        <p:spPr>
          <a:xfrm>
            <a:off x="972820" y="3056573"/>
            <a:ext cx="2604135" cy="405765"/>
          </a:xfrm>
          <a:prstGeom prst="rect">
            <a:avLst/>
          </a:prstGeom>
          <a:noFill/>
          <a:ln w="9525">
            <a:noFill/>
          </a:ln>
        </p:spPr>
        <p:txBody>
          <a:bodyPr wrap="none"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solidFill>
                  <a:srgbClr val="C00000"/>
                </a:solidFill>
                <a:sym typeface="微软雅黑" panose="020B0503020204020204" pitchFamily="34" charset="-122"/>
              </a:rPr>
              <a:t>5.污染防治力度加大</a:t>
            </a:r>
            <a:endParaRPr lang="en-US" altLang="zh-CN" sz="2400" b="1">
              <a:solidFill>
                <a:srgbClr val="C00000"/>
              </a:solidFill>
              <a:sym typeface="微软雅黑" panose="020B0503020204020204" pitchFamily="34" charset="-122"/>
            </a:endParaRPr>
          </a:p>
        </p:txBody>
      </p:sp>
      <p:sp>
        <p:nvSpPr>
          <p:cNvPr id="27660" name="矩形 27659"/>
          <p:cNvSpPr/>
          <p:nvPr/>
        </p:nvSpPr>
        <p:spPr>
          <a:xfrm>
            <a:off x="1023938" y="3421063"/>
            <a:ext cx="600075" cy="41275"/>
          </a:xfrm>
          <a:prstGeom prst="rect">
            <a:avLst/>
          </a:prstGeom>
          <a:solidFill>
            <a:srgbClr val="C00000"/>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7661" name="矩形 27660"/>
          <p:cNvSpPr/>
          <p:nvPr/>
        </p:nvSpPr>
        <p:spPr>
          <a:xfrm>
            <a:off x="1639888" y="3421063"/>
            <a:ext cx="1214437" cy="41275"/>
          </a:xfrm>
          <a:prstGeom prst="rect">
            <a:avLst/>
          </a:prstGeom>
          <a:solidFill>
            <a:srgbClr val="BFBFBF"/>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7662" name="矩形 27661"/>
          <p:cNvSpPr/>
          <p:nvPr/>
        </p:nvSpPr>
        <p:spPr>
          <a:xfrm>
            <a:off x="949325" y="4594225"/>
            <a:ext cx="3209925" cy="451485"/>
          </a:xfrm>
          <a:prstGeom prst="rect">
            <a:avLst/>
          </a:prstGeom>
          <a:noFill/>
          <a:ln w="9525">
            <a:noFill/>
          </a:ln>
        </p:spPr>
        <p:txBody>
          <a:bodyPr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algn="just" eaLnBrk="1" hangingPunct="1">
              <a:lnSpc>
                <a:spcPct val="125000"/>
              </a:lnSpc>
              <a:buSzTx/>
              <a:buNone/>
            </a:pPr>
            <a:r>
              <a:rPr lang="zh-CN" altLang="en-US" sz="2000">
                <a:latin typeface="+mn-ea"/>
                <a:ea typeface="+mn-ea"/>
                <a:sym typeface="微软雅黑" panose="020B0503020204020204" pitchFamily="34" charset="-122"/>
              </a:rPr>
              <a:t>共建“一带一路”成果丰硕；</a:t>
            </a:r>
            <a:endParaRPr lang="zh-CN" altLang="en-US" sz="2000">
              <a:latin typeface="+mn-ea"/>
              <a:ea typeface="+mn-ea"/>
              <a:sym typeface="微软雅黑" panose="020B0503020204020204" pitchFamily="34" charset="-122"/>
            </a:endParaRPr>
          </a:p>
        </p:txBody>
      </p:sp>
      <p:sp>
        <p:nvSpPr>
          <p:cNvPr id="27663" name="矩形 27662"/>
          <p:cNvSpPr/>
          <p:nvPr/>
        </p:nvSpPr>
        <p:spPr>
          <a:xfrm>
            <a:off x="895350" y="4041775"/>
            <a:ext cx="2604135" cy="405765"/>
          </a:xfrm>
          <a:prstGeom prst="rect">
            <a:avLst/>
          </a:prstGeom>
          <a:noFill/>
          <a:ln w="9525">
            <a:noFill/>
          </a:ln>
        </p:spPr>
        <p:txBody>
          <a:bodyPr wrap="none"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solidFill>
                  <a:srgbClr val="C00000"/>
                </a:solidFill>
                <a:sym typeface="微软雅黑" panose="020B0503020204020204" pitchFamily="34" charset="-122"/>
              </a:rPr>
              <a:t>6.对外开放持续扩大</a:t>
            </a:r>
            <a:endParaRPr lang="en-US" altLang="zh-CN" sz="2400" b="1">
              <a:solidFill>
                <a:srgbClr val="C00000"/>
              </a:solidFill>
              <a:sym typeface="微软雅黑" panose="020B0503020204020204" pitchFamily="34" charset="-122"/>
            </a:endParaRPr>
          </a:p>
        </p:txBody>
      </p:sp>
      <p:sp>
        <p:nvSpPr>
          <p:cNvPr id="27664" name="矩形 27663"/>
          <p:cNvSpPr/>
          <p:nvPr/>
        </p:nvSpPr>
        <p:spPr>
          <a:xfrm>
            <a:off x="1023938" y="4503738"/>
            <a:ext cx="600075" cy="39687"/>
          </a:xfrm>
          <a:prstGeom prst="rect">
            <a:avLst/>
          </a:prstGeom>
          <a:solidFill>
            <a:srgbClr val="C00000"/>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7665" name="矩形 27664"/>
          <p:cNvSpPr/>
          <p:nvPr/>
        </p:nvSpPr>
        <p:spPr>
          <a:xfrm>
            <a:off x="1639888" y="4503738"/>
            <a:ext cx="1214437" cy="39687"/>
          </a:xfrm>
          <a:prstGeom prst="rect">
            <a:avLst/>
          </a:prstGeom>
          <a:solidFill>
            <a:srgbClr val="BFBFBF"/>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7666" name="任意多边形 27665"/>
          <p:cNvSpPr/>
          <p:nvPr/>
        </p:nvSpPr>
        <p:spPr>
          <a:xfrm flipH="1" flipV="1">
            <a:off x="11334750" y="5992813"/>
            <a:ext cx="528638" cy="530225"/>
          </a:xfrm>
          <a:custGeom>
            <a:avLst/>
            <a:gdLst/>
            <a:ahLst/>
            <a:cxnLst/>
            <a:pathLst>
              <a:path w="832" h="835">
                <a:moveTo>
                  <a:pt x="0" y="0"/>
                </a:moveTo>
                <a:lnTo>
                  <a:pt x="832" y="0"/>
                </a:lnTo>
                <a:lnTo>
                  <a:pt x="832" y="264"/>
                </a:lnTo>
                <a:lnTo>
                  <a:pt x="252" y="264"/>
                </a:lnTo>
                <a:lnTo>
                  <a:pt x="252" y="835"/>
                </a:lnTo>
                <a:lnTo>
                  <a:pt x="0" y="835"/>
                </a:lnTo>
                <a:lnTo>
                  <a:pt x="0" y="0"/>
                </a:lnTo>
                <a:lnTo>
                  <a:pt x="0" y="0"/>
                </a:lnTo>
                <a:close/>
              </a:path>
            </a:pathLst>
          </a:custGeom>
          <a:solidFill>
            <a:srgbClr val="C00000"/>
          </a:solidFill>
          <a:ln w="9525">
            <a:noFill/>
          </a:ln>
        </p:spPr>
        <p:txBody>
          <a:bodyPr/>
          <a:p>
            <a:endParaRPr lang="zh-CN" altLang="en-US"/>
          </a:p>
        </p:txBody>
      </p:sp>
      <p:sp>
        <p:nvSpPr>
          <p:cNvPr id="27667" name="矩形 27666"/>
          <p:cNvSpPr/>
          <p:nvPr/>
        </p:nvSpPr>
        <p:spPr>
          <a:xfrm>
            <a:off x="7272338" y="3099118"/>
            <a:ext cx="4325937" cy="2375535"/>
          </a:xfrm>
          <a:prstGeom prst="rect">
            <a:avLst/>
          </a:prstGeom>
          <a:noFill/>
          <a:ln w="9525">
            <a:noFill/>
          </a:ln>
        </p:spPr>
        <p:txBody>
          <a:bodyPr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algn="just" eaLnBrk="1" hangingPunct="1">
              <a:lnSpc>
                <a:spcPct val="125000"/>
              </a:lnSpc>
              <a:buSzTx/>
              <a:buNone/>
            </a:pPr>
            <a:r>
              <a:rPr lang="zh-CN" altLang="en-US" sz="2000">
                <a:latin typeface="+mn-ea"/>
                <a:ea typeface="+mn-ea"/>
                <a:sym typeface="微软雅黑" panose="020B0503020204020204" pitchFamily="34" charset="-122"/>
              </a:rPr>
              <a:t>高等教育进入普及化阶段，城镇新增就业超过六千万人，建成世界上规模最大的社会保障体系，基本医疗保险覆盖超过十三亿人，基本养老保险覆盖近十亿人，新冠肺炎疫情防控取得重大战略成果；</a:t>
            </a:r>
            <a:endParaRPr lang="zh-CN" altLang="en-US" sz="2000">
              <a:latin typeface="+mn-ea"/>
              <a:ea typeface="+mn-ea"/>
              <a:sym typeface="微软雅黑" panose="020B0503020204020204" pitchFamily="34" charset="-122"/>
            </a:endParaRPr>
          </a:p>
        </p:txBody>
      </p:sp>
      <p:sp>
        <p:nvSpPr>
          <p:cNvPr id="27668" name="矩形 27667"/>
          <p:cNvSpPr/>
          <p:nvPr/>
        </p:nvSpPr>
        <p:spPr>
          <a:xfrm>
            <a:off x="7219950" y="2576195"/>
            <a:ext cx="3437890" cy="436245"/>
          </a:xfrm>
          <a:prstGeom prst="rect">
            <a:avLst/>
          </a:prstGeom>
          <a:noFill/>
          <a:ln w="9525">
            <a:noFill/>
          </a:ln>
        </p:spPr>
        <p:txBody>
          <a:bodyPr wrap="none"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solidFill>
                  <a:srgbClr val="C00000"/>
                </a:solidFill>
                <a:sym typeface="微软雅黑" panose="020B0503020204020204" pitchFamily="34" charset="-122"/>
              </a:rPr>
              <a:t>7.</a:t>
            </a:r>
            <a:r>
              <a:rPr lang="zh-CN" altLang="en-US" sz="2400" b="1">
                <a:solidFill>
                  <a:srgbClr val="C00000"/>
                </a:solidFill>
                <a:sym typeface="微软雅黑" panose="020B0503020204020204" pitchFamily="34" charset="-122"/>
              </a:rPr>
              <a:t>人民生活水平显著提高</a:t>
            </a:r>
            <a:endParaRPr lang="zh-CN" altLang="en-US" sz="2400" b="1">
              <a:solidFill>
                <a:srgbClr val="C00000"/>
              </a:solidFill>
              <a:sym typeface="微软雅黑" panose="020B0503020204020204" pitchFamily="34" charset="-122"/>
            </a:endParaRPr>
          </a:p>
        </p:txBody>
      </p:sp>
      <p:sp>
        <p:nvSpPr>
          <p:cNvPr id="27669" name="矩形 27668"/>
          <p:cNvSpPr/>
          <p:nvPr/>
        </p:nvSpPr>
        <p:spPr>
          <a:xfrm>
            <a:off x="7348538" y="3092450"/>
            <a:ext cx="600075" cy="41275"/>
          </a:xfrm>
          <a:prstGeom prst="rect">
            <a:avLst/>
          </a:prstGeom>
          <a:solidFill>
            <a:srgbClr val="C00000"/>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7670" name="矩形 27669"/>
          <p:cNvSpPr/>
          <p:nvPr/>
        </p:nvSpPr>
        <p:spPr>
          <a:xfrm>
            <a:off x="7962900" y="3106420"/>
            <a:ext cx="1216025" cy="41275"/>
          </a:xfrm>
          <a:prstGeom prst="rect">
            <a:avLst/>
          </a:prstGeom>
          <a:solidFill>
            <a:srgbClr val="BFBFBF"/>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7671" name="矩形 27670"/>
          <p:cNvSpPr/>
          <p:nvPr/>
        </p:nvSpPr>
        <p:spPr>
          <a:xfrm>
            <a:off x="7281863" y="5332413"/>
            <a:ext cx="4001135" cy="405765"/>
          </a:xfrm>
          <a:prstGeom prst="rect">
            <a:avLst/>
          </a:prstGeom>
          <a:noFill/>
          <a:ln w="9525">
            <a:noFill/>
          </a:ln>
        </p:spPr>
        <p:txBody>
          <a:bodyPr wrap="none"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algn="l" eaLnBrk="1" latinLnBrk="0" hangingPunct="1">
              <a:lnSpc>
                <a:spcPct val="100000"/>
              </a:lnSpc>
              <a:buSzTx/>
              <a:buNone/>
            </a:pPr>
            <a:r>
              <a:rPr lang="en-US" altLang="zh-CN" sz="2400" b="1">
                <a:solidFill>
                  <a:srgbClr val="C00000"/>
                </a:solidFill>
                <a:sym typeface="微软雅黑" panose="020B0503020204020204" pitchFamily="34" charset="-122"/>
              </a:rPr>
              <a:t>8.文化事业和文化产业繁荣发展</a:t>
            </a:r>
            <a:endParaRPr lang="en-US" altLang="zh-CN" sz="2400" b="1">
              <a:solidFill>
                <a:srgbClr val="C00000"/>
              </a:solidFill>
              <a:sym typeface="微软雅黑" panose="020B0503020204020204" pitchFamily="34" charset="-122"/>
            </a:endParaRPr>
          </a:p>
        </p:txBody>
      </p:sp>
      <p:sp>
        <p:nvSpPr>
          <p:cNvPr id="27672" name="矩形 27671"/>
          <p:cNvSpPr/>
          <p:nvPr/>
        </p:nvSpPr>
        <p:spPr>
          <a:xfrm>
            <a:off x="7412038" y="5736908"/>
            <a:ext cx="598487" cy="41275"/>
          </a:xfrm>
          <a:prstGeom prst="rect">
            <a:avLst/>
          </a:prstGeom>
          <a:solidFill>
            <a:srgbClr val="C00000"/>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7673" name="矩形 27672"/>
          <p:cNvSpPr/>
          <p:nvPr/>
        </p:nvSpPr>
        <p:spPr>
          <a:xfrm>
            <a:off x="8026400" y="5750878"/>
            <a:ext cx="1214438" cy="41275"/>
          </a:xfrm>
          <a:prstGeom prst="rect">
            <a:avLst/>
          </a:prstGeom>
          <a:solidFill>
            <a:srgbClr val="BFBFBF"/>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pic>
        <p:nvPicPr>
          <p:cNvPr id="27674" name="图片 27673" descr="7698959691604125497269.png"/>
          <p:cNvPicPr>
            <a:picLocks noChangeAspect="1"/>
          </p:cNvPicPr>
          <p:nvPr/>
        </p:nvPicPr>
        <p:blipFill>
          <a:blip r:embed="rId2"/>
          <a:stretch>
            <a:fillRect/>
          </a:stretch>
        </p:blipFill>
        <p:spPr>
          <a:xfrm>
            <a:off x="3676650" y="1130300"/>
            <a:ext cx="3784600" cy="5678488"/>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7653"/>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0 0 L 0.36679 0.15278" pathEditMode="relative" ptsTypes="">
                                      <p:cBhvr>
                                        <p:cTn id="8" dur="500" fill="hold"/>
                                        <p:tgtEl>
                                          <p:spTgt spid="27653"/>
                                        </p:tgtEl>
                                        <p:attrNameLst>
                                          <p:attrName>ppt_x</p:attrName>
                                          <p:attrName>ppt_y</p:attrName>
                                        </p:attrNameLst>
                                      </p:cBhvr>
                                    </p:animMotion>
                                  </p:childTnLst>
                                </p:cTn>
                              </p:par>
                            </p:childTnLst>
                          </p:cTn>
                        </p:par>
                        <p:par>
                          <p:cTn id="9" fill="hold">
                            <p:stCondLst>
                              <p:cond delay="0"/>
                            </p:stCondLst>
                            <p:childTnLst>
                              <p:par>
                                <p:cTn id="10" presetID="22" presetClass="entr" presetSubtype="8" fill="hold" grpId="0" nodeType="afterEffect">
                                  <p:stCondLst>
                                    <p:cond delay="0"/>
                                  </p:stCondLst>
                                  <p:childTnLst>
                                    <p:set>
                                      <p:cBhvr>
                                        <p:cTn id="11" dur="1" fill="hold">
                                          <p:stCondLst>
                                            <p:cond delay="0"/>
                                          </p:stCondLst>
                                        </p:cTn>
                                        <p:tgtEl>
                                          <p:spTgt spid="27655"/>
                                        </p:tgtEl>
                                        <p:attrNameLst>
                                          <p:attrName>style.visibility</p:attrName>
                                        </p:attrNameLst>
                                      </p:cBhvr>
                                      <p:to>
                                        <p:strVal val="visible"/>
                                      </p:to>
                                    </p:set>
                                    <p:animEffect transition="in" filter="wipe(left)">
                                      <p:cBhvr>
                                        <p:cTn id="12" dur="500"/>
                                        <p:tgtEl>
                                          <p:spTgt spid="27655"/>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7656"/>
                                        </p:tgtEl>
                                        <p:attrNameLst>
                                          <p:attrName>style.visibility</p:attrName>
                                        </p:attrNameLst>
                                      </p:cBhvr>
                                      <p:to>
                                        <p:strVal val="visible"/>
                                      </p:to>
                                    </p:set>
                                    <p:animEffect transition="in" filter="wipe(left)">
                                      <p:cBhvr>
                                        <p:cTn id="16" dur="500"/>
                                        <p:tgtEl>
                                          <p:spTgt spid="2765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7657"/>
                                        </p:tgtEl>
                                        <p:attrNameLst>
                                          <p:attrName>style.visibility</p:attrName>
                                        </p:attrNameLst>
                                      </p:cBhvr>
                                      <p:to>
                                        <p:strVal val="visible"/>
                                      </p:to>
                                    </p:set>
                                    <p:animEffect transition="in" filter="wipe(left)">
                                      <p:cBhvr>
                                        <p:cTn id="20" dur="750"/>
                                        <p:tgtEl>
                                          <p:spTgt spid="27657"/>
                                        </p:tgtEl>
                                      </p:cBhvr>
                                    </p:animEffect>
                                  </p:childTnLst>
                                </p:cTn>
                              </p:par>
                            </p:childTnLst>
                          </p:cTn>
                        </p:par>
                        <p:par>
                          <p:cTn id="21" fill="hold">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27654"/>
                                        </p:tgtEl>
                                        <p:attrNameLst>
                                          <p:attrName>style.visibility</p:attrName>
                                        </p:attrNameLst>
                                      </p:cBhvr>
                                      <p:to>
                                        <p:strVal val="visible"/>
                                      </p:to>
                                    </p:set>
                                    <p:animEffect transition="in" filter="barn(inVertical)">
                                      <p:cBhvr>
                                        <p:cTn id="24" dur="500"/>
                                        <p:tgtEl>
                                          <p:spTgt spid="27654"/>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27659"/>
                                        </p:tgtEl>
                                        <p:attrNameLst>
                                          <p:attrName>style.visibility</p:attrName>
                                        </p:attrNameLst>
                                      </p:cBhvr>
                                      <p:to>
                                        <p:strVal val="visible"/>
                                      </p:to>
                                    </p:set>
                                    <p:animEffect transition="in" filter="wipe(left)">
                                      <p:cBhvr>
                                        <p:cTn id="28" dur="500"/>
                                        <p:tgtEl>
                                          <p:spTgt spid="27659"/>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660"/>
                                        </p:tgtEl>
                                        <p:attrNameLst>
                                          <p:attrName>style.visibility</p:attrName>
                                        </p:attrNameLst>
                                      </p:cBhvr>
                                      <p:to>
                                        <p:strVal val="visible"/>
                                      </p:to>
                                    </p:set>
                                    <p:animEffect transition="in" filter="wipe(left)">
                                      <p:cBhvr>
                                        <p:cTn id="32" dur="500"/>
                                        <p:tgtEl>
                                          <p:spTgt spid="27660"/>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27661"/>
                                        </p:tgtEl>
                                        <p:attrNameLst>
                                          <p:attrName>style.visibility</p:attrName>
                                        </p:attrNameLst>
                                      </p:cBhvr>
                                      <p:to>
                                        <p:strVal val="visible"/>
                                      </p:to>
                                    </p:set>
                                    <p:animEffect transition="in" filter="wipe(left)">
                                      <p:cBhvr>
                                        <p:cTn id="36" dur="750"/>
                                        <p:tgtEl>
                                          <p:spTgt spid="27661"/>
                                        </p:tgtEl>
                                      </p:cBhvr>
                                    </p:animEffect>
                                  </p:childTnLst>
                                </p:cTn>
                              </p:par>
                            </p:childTnLst>
                          </p:cTn>
                        </p:par>
                        <p:par>
                          <p:cTn id="37" fill="hold">
                            <p:stCondLst>
                              <p:cond delay="4500"/>
                            </p:stCondLst>
                            <p:childTnLst>
                              <p:par>
                                <p:cTn id="38" presetID="16" presetClass="entr" presetSubtype="21" fill="hold" grpId="0" nodeType="afterEffect">
                                  <p:stCondLst>
                                    <p:cond delay="0"/>
                                  </p:stCondLst>
                                  <p:childTnLst>
                                    <p:set>
                                      <p:cBhvr>
                                        <p:cTn id="39" dur="1" fill="hold">
                                          <p:stCondLst>
                                            <p:cond delay="0"/>
                                          </p:stCondLst>
                                        </p:cTn>
                                        <p:tgtEl>
                                          <p:spTgt spid="27658"/>
                                        </p:tgtEl>
                                        <p:attrNameLst>
                                          <p:attrName>style.visibility</p:attrName>
                                        </p:attrNameLst>
                                      </p:cBhvr>
                                      <p:to>
                                        <p:strVal val="visible"/>
                                      </p:to>
                                    </p:set>
                                    <p:animEffect transition="in" filter="barn(inVertical)">
                                      <p:cBhvr>
                                        <p:cTn id="40" dur="500"/>
                                        <p:tgtEl>
                                          <p:spTgt spid="27658"/>
                                        </p:tgtEl>
                                      </p:cBhvr>
                                    </p:animEffect>
                                  </p:childTnLst>
                                </p:cTn>
                              </p:par>
                            </p:childTnLst>
                          </p:cTn>
                        </p:par>
                        <p:par>
                          <p:cTn id="41" fill="hold">
                            <p:stCondLst>
                              <p:cond delay="5000"/>
                            </p:stCondLst>
                            <p:childTnLst>
                              <p:par>
                                <p:cTn id="42" presetID="22" presetClass="entr" presetSubtype="8" fill="hold" grpId="0" nodeType="afterEffect">
                                  <p:stCondLst>
                                    <p:cond delay="0"/>
                                  </p:stCondLst>
                                  <p:childTnLst>
                                    <p:set>
                                      <p:cBhvr>
                                        <p:cTn id="43" dur="1" fill="hold">
                                          <p:stCondLst>
                                            <p:cond delay="0"/>
                                          </p:stCondLst>
                                        </p:cTn>
                                        <p:tgtEl>
                                          <p:spTgt spid="27663"/>
                                        </p:tgtEl>
                                        <p:attrNameLst>
                                          <p:attrName>style.visibility</p:attrName>
                                        </p:attrNameLst>
                                      </p:cBhvr>
                                      <p:to>
                                        <p:strVal val="visible"/>
                                      </p:to>
                                    </p:set>
                                    <p:animEffect transition="in" filter="wipe(left)">
                                      <p:cBhvr>
                                        <p:cTn id="44" dur="500"/>
                                        <p:tgtEl>
                                          <p:spTgt spid="27663"/>
                                        </p:tgtEl>
                                      </p:cBhvr>
                                    </p:animEffect>
                                  </p:childTnLst>
                                </p:cTn>
                              </p:par>
                            </p:childTnLst>
                          </p:cTn>
                        </p:par>
                        <p:par>
                          <p:cTn id="45" fill="hold">
                            <p:stCondLst>
                              <p:cond delay="5500"/>
                            </p:stCondLst>
                            <p:childTnLst>
                              <p:par>
                                <p:cTn id="46" presetID="22" presetClass="entr" presetSubtype="8" fill="hold" grpId="0" nodeType="afterEffect">
                                  <p:stCondLst>
                                    <p:cond delay="0"/>
                                  </p:stCondLst>
                                  <p:childTnLst>
                                    <p:set>
                                      <p:cBhvr>
                                        <p:cTn id="47" dur="1" fill="hold">
                                          <p:stCondLst>
                                            <p:cond delay="0"/>
                                          </p:stCondLst>
                                        </p:cTn>
                                        <p:tgtEl>
                                          <p:spTgt spid="27664"/>
                                        </p:tgtEl>
                                        <p:attrNameLst>
                                          <p:attrName>style.visibility</p:attrName>
                                        </p:attrNameLst>
                                      </p:cBhvr>
                                      <p:to>
                                        <p:strVal val="visible"/>
                                      </p:to>
                                    </p:set>
                                    <p:animEffect transition="in" filter="wipe(left)">
                                      <p:cBhvr>
                                        <p:cTn id="48" dur="500"/>
                                        <p:tgtEl>
                                          <p:spTgt spid="27664"/>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27665"/>
                                        </p:tgtEl>
                                        <p:attrNameLst>
                                          <p:attrName>style.visibility</p:attrName>
                                        </p:attrNameLst>
                                      </p:cBhvr>
                                      <p:to>
                                        <p:strVal val="visible"/>
                                      </p:to>
                                    </p:set>
                                    <p:animEffect transition="in" filter="wipe(left)">
                                      <p:cBhvr>
                                        <p:cTn id="52" dur="750"/>
                                        <p:tgtEl>
                                          <p:spTgt spid="27665"/>
                                        </p:tgtEl>
                                      </p:cBhvr>
                                    </p:animEffect>
                                  </p:childTnLst>
                                </p:cTn>
                              </p:par>
                            </p:childTnLst>
                          </p:cTn>
                        </p:par>
                        <p:par>
                          <p:cTn id="53" fill="hold">
                            <p:stCondLst>
                              <p:cond delay="7000"/>
                            </p:stCondLst>
                            <p:childTnLst>
                              <p:par>
                                <p:cTn id="54" presetID="16" presetClass="entr" presetSubtype="21" fill="hold" grpId="0" nodeType="afterEffect">
                                  <p:stCondLst>
                                    <p:cond delay="0"/>
                                  </p:stCondLst>
                                  <p:childTnLst>
                                    <p:set>
                                      <p:cBhvr>
                                        <p:cTn id="55" dur="1" fill="hold">
                                          <p:stCondLst>
                                            <p:cond delay="0"/>
                                          </p:stCondLst>
                                        </p:cTn>
                                        <p:tgtEl>
                                          <p:spTgt spid="27662"/>
                                        </p:tgtEl>
                                        <p:attrNameLst>
                                          <p:attrName>style.visibility</p:attrName>
                                        </p:attrNameLst>
                                      </p:cBhvr>
                                      <p:to>
                                        <p:strVal val="visible"/>
                                      </p:to>
                                    </p:set>
                                    <p:animEffect transition="in" filter="barn(inVertical)">
                                      <p:cBhvr>
                                        <p:cTn id="56" dur="500"/>
                                        <p:tgtEl>
                                          <p:spTgt spid="27662"/>
                                        </p:tgtEl>
                                      </p:cBhvr>
                                    </p:animEffect>
                                  </p:childTnLst>
                                </p:cTn>
                              </p:par>
                              <p:par>
                                <p:cTn id="57" presetID="1" presetClass="entr" presetSubtype="0" fill="hold" grpId="0" nodeType="withEffect">
                                  <p:stCondLst>
                                    <p:cond delay="0"/>
                                  </p:stCondLst>
                                  <p:childTnLst>
                                    <p:set>
                                      <p:cBhvr>
                                        <p:cTn id="58" dur="1" fill="hold">
                                          <p:stCondLst>
                                            <p:cond delay="0"/>
                                          </p:stCondLst>
                                        </p:cTn>
                                        <p:tgtEl>
                                          <p:spTgt spid="27666"/>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0 0 L -0.39492 -0.11019" pathEditMode="relative" ptsTypes="">
                                      <p:cBhvr>
                                        <p:cTn id="60" dur="500" fill="hold"/>
                                        <p:tgtEl>
                                          <p:spTgt spid="27666"/>
                                        </p:tgtEl>
                                        <p:attrNameLst>
                                          <p:attrName>ppt_x</p:attrName>
                                          <p:attrName>ppt_y</p:attrName>
                                        </p:attrNameLst>
                                      </p:cBhvr>
                                    </p:animMotion>
                                  </p:childTnLst>
                                </p:cTn>
                              </p:par>
                            </p:childTnLst>
                          </p:cTn>
                        </p:par>
                        <p:par>
                          <p:cTn id="61" fill="hold">
                            <p:stCondLst>
                              <p:cond delay="7500"/>
                            </p:stCondLst>
                            <p:childTnLst>
                              <p:par>
                                <p:cTn id="62" presetID="22" presetClass="entr" presetSubtype="8" fill="hold" grpId="0" nodeType="afterEffect">
                                  <p:stCondLst>
                                    <p:cond delay="0"/>
                                  </p:stCondLst>
                                  <p:childTnLst>
                                    <p:set>
                                      <p:cBhvr>
                                        <p:cTn id="63" dur="1" fill="hold">
                                          <p:stCondLst>
                                            <p:cond delay="0"/>
                                          </p:stCondLst>
                                        </p:cTn>
                                        <p:tgtEl>
                                          <p:spTgt spid="27668"/>
                                        </p:tgtEl>
                                        <p:attrNameLst>
                                          <p:attrName>style.visibility</p:attrName>
                                        </p:attrNameLst>
                                      </p:cBhvr>
                                      <p:to>
                                        <p:strVal val="visible"/>
                                      </p:to>
                                    </p:set>
                                    <p:animEffect transition="in" filter="wipe(left)">
                                      <p:cBhvr>
                                        <p:cTn id="64" dur="500"/>
                                        <p:tgtEl>
                                          <p:spTgt spid="27668"/>
                                        </p:tgtEl>
                                      </p:cBhvr>
                                    </p:animEffect>
                                  </p:childTnLst>
                                </p:cTn>
                              </p:par>
                            </p:childTnLst>
                          </p:cTn>
                        </p:par>
                        <p:par>
                          <p:cTn id="65" fill="hold">
                            <p:stCondLst>
                              <p:cond delay="8000"/>
                            </p:stCondLst>
                            <p:childTnLst>
                              <p:par>
                                <p:cTn id="66" presetID="22" presetClass="entr" presetSubtype="8" fill="hold" grpId="0" nodeType="afterEffect">
                                  <p:stCondLst>
                                    <p:cond delay="0"/>
                                  </p:stCondLst>
                                  <p:childTnLst>
                                    <p:set>
                                      <p:cBhvr>
                                        <p:cTn id="67" dur="1" fill="hold">
                                          <p:stCondLst>
                                            <p:cond delay="0"/>
                                          </p:stCondLst>
                                        </p:cTn>
                                        <p:tgtEl>
                                          <p:spTgt spid="27669"/>
                                        </p:tgtEl>
                                        <p:attrNameLst>
                                          <p:attrName>style.visibility</p:attrName>
                                        </p:attrNameLst>
                                      </p:cBhvr>
                                      <p:to>
                                        <p:strVal val="visible"/>
                                      </p:to>
                                    </p:set>
                                    <p:animEffect transition="in" filter="wipe(left)">
                                      <p:cBhvr>
                                        <p:cTn id="68" dur="500"/>
                                        <p:tgtEl>
                                          <p:spTgt spid="27669"/>
                                        </p:tgtEl>
                                      </p:cBhvr>
                                    </p:animEffect>
                                  </p:childTnLst>
                                </p:cTn>
                              </p:par>
                            </p:childTnLst>
                          </p:cTn>
                        </p:par>
                        <p:par>
                          <p:cTn id="69" fill="hold">
                            <p:stCondLst>
                              <p:cond delay="8500"/>
                            </p:stCondLst>
                            <p:childTnLst>
                              <p:par>
                                <p:cTn id="70" presetID="22" presetClass="entr" presetSubtype="8" fill="hold" grpId="0" nodeType="afterEffect">
                                  <p:stCondLst>
                                    <p:cond delay="0"/>
                                  </p:stCondLst>
                                  <p:childTnLst>
                                    <p:set>
                                      <p:cBhvr>
                                        <p:cTn id="71" dur="1" fill="hold">
                                          <p:stCondLst>
                                            <p:cond delay="0"/>
                                          </p:stCondLst>
                                        </p:cTn>
                                        <p:tgtEl>
                                          <p:spTgt spid="27670"/>
                                        </p:tgtEl>
                                        <p:attrNameLst>
                                          <p:attrName>style.visibility</p:attrName>
                                        </p:attrNameLst>
                                      </p:cBhvr>
                                      <p:to>
                                        <p:strVal val="visible"/>
                                      </p:to>
                                    </p:set>
                                    <p:animEffect transition="in" filter="wipe(left)">
                                      <p:cBhvr>
                                        <p:cTn id="72" dur="750"/>
                                        <p:tgtEl>
                                          <p:spTgt spid="27670"/>
                                        </p:tgtEl>
                                      </p:cBhvr>
                                    </p:animEffect>
                                  </p:childTnLst>
                                </p:cTn>
                              </p:par>
                            </p:childTnLst>
                          </p:cTn>
                        </p:par>
                        <p:par>
                          <p:cTn id="73" fill="hold">
                            <p:stCondLst>
                              <p:cond delay="9500"/>
                            </p:stCondLst>
                            <p:childTnLst>
                              <p:par>
                                <p:cTn id="74" presetID="16" presetClass="entr" presetSubtype="21" fill="hold" grpId="0" nodeType="afterEffect">
                                  <p:stCondLst>
                                    <p:cond delay="0"/>
                                  </p:stCondLst>
                                  <p:childTnLst>
                                    <p:set>
                                      <p:cBhvr>
                                        <p:cTn id="75" dur="1" fill="hold">
                                          <p:stCondLst>
                                            <p:cond delay="0"/>
                                          </p:stCondLst>
                                        </p:cTn>
                                        <p:tgtEl>
                                          <p:spTgt spid="27667"/>
                                        </p:tgtEl>
                                        <p:attrNameLst>
                                          <p:attrName>style.visibility</p:attrName>
                                        </p:attrNameLst>
                                      </p:cBhvr>
                                      <p:to>
                                        <p:strVal val="visible"/>
                                      </p:to>
                                    </p:set>
                                    <p:animEffect transition="in" filter="barn(inVertical)">
                                      <p:cBhvr>
                                        <p:cTn id="76" dur="500"/>
                                        <p:tgtEl>
                                          <p:spTgt spid="27667"/>
                                        </p:tgtEl>
                                      </p:cBhvr>
                                    </p:animEffect>
                                  </p:childTnLst>
                                </p:cTn>
                              </p:par>
                            </p:childTnLst>
                          </p:cTn>
                        </p:par>
                        <p:par>
                          <p:cTn id="77" fill="hold">
                            <p:stCondLst>
                              <p:cond delay="10000"/>
                            </p:stCondLst>
                            <p:childTnLst>
                              <p:par>
                                <p:cTn id="78" presetID="22" presetClass="entr" presetSubtype="8" fill="hold" grpId="0" nodeType="afterEffect">
                                  <p:stCondLst>
                                    <p:cond delay="0"/>
                                  </p:stCondLst>
                                  <p:childTnLst>
                                    <p:set>
                                      <p:cBhvr>
                                        <p:cTn id="79" dur="1" fill="hold">
                                          <p:stCondLst>
                                            <p:cond delay="0"/>
                                          </p:stCondLst>
                                        </p:cTn>
                                        <p:tgtEl>
                                          <p:spTgt spid="27671"/>
                                        </p:tgtEl>
                                        <p:attrNameLst>
                                          <p:attrName>style.visibility</p:attrName>
                                        </p:attrNameLst>
                                      </p:cBhvr>
                                      <p:to>
                                        <p:strVal val="visible"/>
                                      </p:to>
                                    </p:set>
                                    <p:animEffect transition="in" filter="wipe(left)">
                                      <p:cBhvr>
                                        <p:cTn id="80" dur="500"/>
                                        <p:tgtEl>
                                          <p:spTgt spid="27671"/>
                                        </p:tgtEl>
                                      </p:cBhvr>
                                    </p:animEffect>
                                  </p:childTnLst>
                                </p:cTn>
                              </p:par>
                            </p:childTnLst>
                          </p:cTn>
                        </p:par>
                        <p:par>
                          <p:cTn id="81" fill="hold">
                            <p:stCondLst>
                              <p:cond delay="10500"/>
                            </p:stCondLst>
                            <p:childTnLst>
                              <p:par>
                                <p:cTn id="82" presetID="22" presetClass="entr" presetSubtype="8" fill="hold" grpId="0" nodeType="afterEffect">
                                  <p:stCondLst>
                                    <p:cond delay="0"/>
                                  </p:stCondLst>
                                  <p:childTnLst>
                                    <p:set>
                                      <p:cBhvr>
                                        <p:cTn id="83" dur="1" fill="hold">
                                          <p:stCondLst>
                                            <p:cond delay="0"/>
                                          </p:stCondLst>
                                        </p:cTn>
                                        <p:tgtEl>
                                          <p:spTgt spid="27672"/>
                                        </p:tgtEl>
                                        <p:attrNameLst>
                                          <p:attrName>style.visibility</p:attrName>
                                        </p:attrNameLst>
                                      </p:cBhvr>
                                      <p:to>
                                        <p:strVal val="visible"/>
                                      </p:to>
                                    </p:set>
                                    <p:animEffect transition="in" filter="wipe(left)">
                                      <p:cBhvr>
                                        <p:cTn id="84" dur="500"/>
                                        <p:tgtEl>
                                          <p:spTgt spid="27672"/>
                                        </p:tgtEl>
                                      </p:cBhvr>
                                    </p:animEffect>
                                  </p:childTnLst>
                                </p:cTn>
                              </p:par>
                            </p:childTnLst>
                          </p:cTn>
                        </p:par>
                        <p:par>
                          <p:cTn id="85" fill="hold">
                            <p:stCondLst>
                              <p:cond delay="11000"/>
                            </p:stCondLst>
                            <p:childTnLst>
                              <p:par>
                                <p:cTn id="86" presetID="22" presetClass="entr" presetSubtype="8" fill="hold" grpId="0" nodeType="afterEffect">
                                  <p:stCondLst>
                                    <p:cond delay="0"/>
                                  </p:stCondLst>
                                  <p:childTnLst>
                                    <p:set>
                                      <p:cBhvr>
                                        <p:cTn id="87" dur="1" fill="hold">
                                          <p:stCondLst>
                                            <p:cond delay="0"/>
                                          </p:stCondLst>
                                        </p:cTn>
                                        <p:tgtEl>
                                          <p:spTgt spid="27673"/>
                                        </p:tgtEl>
                                        <p:attrNameLst>
                                          <p:attrName>style.visibility</p:attrName>
                                        </p:attrNameLst>
                                      </p:cBhvr>
                                      <p:to>
                                        <p:strVal val="visible"/>
                                      </p:to>
                                    </p:set>
                                    <p:animEffect transition="in" filter="wipe(left)">
                                      <p:cBhvr>
                                        <p:cTn id="88" dur="750"/>
                                        <p:tgtEl>
                                          <p:spTgt spid="276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5" grpId="0" animBg="1"/>
      <p:bldP spid="27656" grpId="0" animBg="1"/>
      <p:bldP spid="27657" grpId="0" animBg="1"/>
      <p:bldP spid="27654" grpId="0" animBg="1"/>
      <p:bldP spid="27659" grpId="0" animBg="1"/>
      <p:bldP spid="27660" grpId="0" animBg="1"/>
      <p:bldP spid="27661" grpId="0" animBg="1"/>
      <p:bldP spid="27658" grpId="0" animBg="1"/>
      <p:bldP spid="27663" grpId="0" animBg="1"/>
      <p:bldP spid="27664" grpId="0" animBg="1"/>
      <p:bldP spid="27665" grpId="0" animBg="1"/>
      <p:bldP spid="27662" grpId="0" animBg="1"/>
      <p:bldP spid="27668" grpId="0" animBg="1"/>
      <p:bldP spid="27669" grpId="0" bldLvl="0" animBg="1"/>
      <p:bldP spid="27670" grpId="0" bldLvl="0" animBg="1"/>
      <p:bldP spid="27667" grpId="0" animBg="1"/>
      <p:bldP spid="27671" grpId="0" animBg="1"/>
      <p:bldP spid="27672" grpId="0" bldLvl="0" animBg="1"/>
      <p:bldP spid="27673"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直接连接符 28673"/>
          <p:cNvSpPr/>
          <p:nvPr/>
        </p:nvSpPr>
        <p:spPr>
          <a:xfrm flipH="1">
            <a:off x="269875" y="1411605"/>
            <a:ext cx="11639550" cy="0"/>
          </a:xfrm>
          <a:prstGeom prst="line">
            <a:avLst/>
          </a:prstGeom>
          <a:ln w="6350" cap="flat" cmpd="sng">
            <a:solidFill>
              <a:srgbClr val="C00000"/>
            </a:solidFill>
            <a:prstDash val="solid"/>
            <a:headEnd type="none" w="med" len="med"/>
            <a:tailEnd type="none" w="med" len="med"/>
          </a:ln>
        </p:spPr>
      </p:sp>
      <p:pic>
        <p:nvPicPr>
          <p:cNvPr id="28675" name="图片 28674" descr="8825255591604125650597.png"/>
          <p:cNvPicPr>
            <a:picLocks noChangeAspect="1"/>
          </p:cNvPicPr>
          <p:nvPr/>
        </p:nvPicPr>
        <p:blipFill>
          <a:blip r:embed="rId1"/>
          <a:stretch>
            <a:fillRect/>
          </a:stretch>
        </p:blipFill>
        <p:spPr>
          <a:xfrm>
            <a:off x="361950" y="174625"/>
            <a:ext cx="723900" cy="744538"/>
          </a:xfrm>
          <a:prstGeom prst="rect">
            <a:avLst/>
          </a:prstGeom>
          <a:noFill/>
          <a:ln w="9525">
            <a:noFill/>
          </a:ln>
        </p:spPr>
      </p:pic>
      <p:sp>
        <p:nvSpPr>
          <p:cNvPr id="28676" name="文本框 28675"/>
          <p:cNvSpPr txBox="1"/>
          <p:nvPr/>
        </p:nvSpPr>
        <p:spPr>
          <a:xfrm>
            <a:off x="1196975" y="334963"/>
            <a:ext cx="9785350" cy="107632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一、</a:t>
            </a:r>
            <a:r>
              <a:rPr lang="en-US" altLang="zh-CN" b="1">
                <a:solidFill>
                  <a:srgbClr val="C00000"/>
                </a:solidFill>
                <a:sym typeface="微软雅黑" panose="020B0503020204020204" pitchFamily="34" charset="-122"/>
              </a:rPr>
              <a:t>“</a:t>
            </a:r>
            <a:r>
              <a:rPr lang="zh-CN" altLang="en-US" b="1">
                <a:solidFill>
                  <a:srgbClr val="C00000"/>
                </a:solidFill>
                <a:sym typeface="微软雅黑" panose="020B0503020204020204" pitchFamily="34" charset="-122"/>
              </a:rPr>
              <a:t>十三五</a:t>
            </a:r>
            <a:r>
              <a:rPr lang="en-US" altLang="zh-CN" b="1">
                <a:solidFill>
                  <a:srgbClr val="C00000"/>
                </a:solidFill>
                <a:sym typeface="微软雅黑" panose="020B0503020204020204" pitchFamily="34" charset="-122"/>
              </a:rPr>
              <a:t>”</a:t>
            </a:r>
            <a:r>
              <a:rPr lang="zh-CN" altLang="en-US" b="1">
                <a:solidFill>
                  <a:srgbClr val="C00000"/>
                </a:solidFill>
                <a:sym typeface="微软雅黑" panose="020B0503020204020204" pitchFamily="34" charset="-122"/>
              </a:rPr>
              <a:t>规划目标任务即将完成</a:t>
            </a:r>
            <a:endParaRPr lang="zh-CN" altLang="en-US" b="1">
              <a:solidFill>
                <a:srgbClr val="C00000"/>
              </a:solidFill>
              <a:sym typeface="微软雅黑" panose="020B0503020204020204" pitchFamily="34" charset="-122"/>
            </a:endParaRPr>
          </a:p>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决胜全面建成小康社会取得的决定性成就</a:t>
            </a:r>
            <a:endParaRPr lang="zh-CN" altLang="en-US" b="1">
              <a:solidFill>
                <a:srgbClr val="C00000"/>
              </a:solidFill>
              <a:sym typeface="微软雅黑" panose="020B0503020204020204" pitchFamily="34" charset="-122"/>
            </a:endParaRPr>
          </a:p>
        </p:txBody>
      </p:sp>
      <p:sp>
        <p:nvSpPr>
          <p:cNvPr id="28677" name="任意多边形 28676"/>
          <p:cNvSpPr/>
          <p:nvPr/>
        </p:nvSpPr>
        <p:spPr>
          <a:xfrm>
            <a:off x="1727200" y="2066925"/>
            <a:ext cx="528638" cy="530225"/>
          </a:xfrm>
          <a:custGeom>
            <a:avLst/>
            <a:gdLst/>
            <a:ahLst/>
            <a:cxnLst/>
            <a:pathLst>
              <a:path w="832" h="835">
                <a:moveTo>
                  <a:pt x="0" y="0"/>
                </a:moveTo>
                <a:lnTo>
                  <a:pt x="832" y="0"/>
                </a:lnTo>
                <a:lnTo>
                  <a:pt x="832" y="264"/>
                </a:lnTo>
                <a:lnTo>
                  <a:pt x="252" y="264"/>
                </a:lnTo>
                <a:lnTo>
                  <a:pt x="252" y="835"/>
                </a:lnTo>
                <a:lnTo>
                  <a:pt x="0" y="835"/>
                </a:lnTo>
                <a:lnTo>
                  <a:pt x="0" y="0"/>
                </a:lnTo>
                <a:lnTo>
                  <a:pt x="0" y="0"/>
                </a:lnTo>
                <a:close/>
              </a:path>
            </a:pathLst>
          </a:custGeom>
          <a:solidFill>
            <a:srgbClr val="C00000"/>
          </a:solidFill>
          <a:ln w="9525">
            <a:noFill/>
          </a:ln>
        </p:spPr>
        <p:txBody>
          <a:bodyPr/>
          <a:p>
            <a:endParaRPr lang="zh-CN" altLang="en-US"/>
          </a:p>
        </p:txBody>
      </p:sp>
      <p:sp>
        <p:nvSpPr>
          <p:cNvPr id="28678" name="矩形 28677"/>
          <p:cNvSpPr/>
          <p:nvPr/>
        </p:nvSpPr>
        <p:spPr>
          <a:xfrm>
            <a:off x="2135188" y="2906713"/>
            <a:ext cx="3960812" cy="451485"/>
          </a:xfrm>
          <a:prstGeom prst="rect">
            <a:avLst/>
          </a:prstGeom>
          <a:noFill/>
          <a:ln w="9525">
            <a:noFill/>
          </a:ln>
        </p:spPr>
        <p:txBody>
          <a:bodyPr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25000"/>
              </a:lnSpc>
              <a:spcBef>
                <a:spcPct val="0"/>
              </a:spcBef>
              <a:buNone/>
            </a:pPr>
            <a:r>
              <a:rPr lang="zh-CN" altLang="en-US" sz="2000">
                <a:latin typeface="+mn-ea"/>
                <a:ea typeface="+mn-ea"/>
                <a:sym typeface="微软雅黑" panose="020B0503020204020204" pitchFamily="34" charset="-122"/>
              </a:rPr>
              <a:t>军队组织形态实现重大变革；</a:t>
            </a:r>
            <a:endParaRPr lang="zh-CN" altLang="en-US" sz="2000">
              <a:latin typeface="+mn-ea"/>
              <a:ea typeface="+mn-ea"/>
              <a:sym typeface="微软雅黑" panose="020B0503020204020204" pitchFamily="34" charset="-122"/>
            </a:endParaRPr>
          </a:p>
        </p:txBody>
      </p:sp>
      <p:sp>
        <p:nvSpPr>
          <p:cNvPr id="28679" name="矩形 28678"/>
          <p:cNvSpPr/>
          <p:nvPr/>
        </p:nvSpPr>
        <p:spPr>
          <a:xfrm>
            <a:off x="2082800" y="2354263"/>
            <a:ext cx="4352290" cy="436245"/>
          </a:xfrm>
          <a:prstGeom prst="rect">
            <a:avLst/>
          </a:prstGeom>
          <a:noFill/>
          <a:ln w="9525">
            <a:noFill/>
          </a:ln>
        </p:spPr>
        <p:txBody>
          <a:bodyPr wrap="none"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solidFill>
                  <a:srgbClr val="C00000"/>
                </a:solidFill>
                <a:sym typeface="微软雅黑" panose="020B0503020204020204" pitchFamily="34" charset="-122"/>
              </a:rPr>
              <a:t>9.</a:t>
            </a:r>
            <a:r>
              <a:rPr lang="zh-CN" altLang="en-US" sz="2400" b="1">
                <a:solidFill>
                  <a:srgbClr val="C00000"/>
                </a:solidFill>
                <a:sym typeface="微软雅黑" panose="020B0503020204020204" pitchFamily="34" charset="-122"/>
              </a:rPr>
              <a:t>国防和军队建设水平大幅提升</a:t>
            </a:r>
            <a:endParaRPr lang="zh-CN" altLang="en-US" sz="2400" b="1">
              <a:solidFill>
                <a:srgbClr val="C00000"/>
              </a:solidFill>
              <a:sym typeface="微软雅黑" panose="020B0503020204020204" pitchFamily="34" charset="-122"/>
            </a:endParaRPr>
          </a:p>
        </p:txBody>
      </p:sp>
      <p:sp>
        <p:nvSpPr>
          <p:cNvPr id="28680" name="矩形 28679"/>
          <p:cNvSpPr/>
          <p:nvPr/>
        </p:nvSpPr>
        <p:spPr>
          <a:xfrm>
            <a:off x="2211388" y="2814638"/>
            <a:ext cx="600075" cy="41275"/>
          </a:xfrm>
          <a:prstGeom prst="rect">
            <a:avLst/>
          </a:prstGeom>
          <a:solidFill>
            <a:srgbClr val="C00000"/>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8681" name="矩形 28680"/>
          <p:cNvSpPr/>
          <p:nvPr/>
        </p:nvSpPr>
        <p:spPr>
          <a:xfrm>
            <a:off x="2825750" y="2814638"/>
            <a:ext cx="1216025" cy="41275"/>
          </a:xfrm>
          <a:prstGeom prst="rect">
            <a:avLst/>
          </a:prstGeom>
          <a:solidFill>
            <a:srgbClr val="BFBFBF"/>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8682" name="矩形 28681"/>
          <p:cNvSpPr/>
          <p:nvPr/>
        </p:nvSpPr>
        <p:spPr>
          <a:xfrm>
            <a:off x="7408863" y="2906713"/>
            <a:ext cx="2835275" cy="413385"/>
          </a:xfrm>
          <a:prstGeom prst="rect">
            <a:avLst/>
          </a:prstGeom>
          <a:noFill/>
          <a:ln w="9525">
            <a:noFill/>
          </a:ln>
        </p:spPr>
        <p:txBody>
          <a:bodyPr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algn="just" eaLnBrk="1" latinLnBrk="0" hangingPunct="1">
              <a:lnSpc>
                <a:spcPct val="125000"/>
              </a:lnSpc>
              <a:buSzTx/>
              <a:buNone/>
            </a:pPr>
            <a:r>
              <a:rPr lang="zh-CN" altLang="en-US" sz="2000">
                <a:latin typeface="+mn-ea"/>
                <a:ea typeface="+mn-ea"/>
                <a:sym typeface="微软雅黑" panose="020B0503020204020204" pitchFamily="34" charset="-122"/>
              </a:rPr>
              <a:t>社会保持和谐稳定。</a:t>
            </a:r>
            <a:endParaRPr lang="zh-CN" altLang="en-US" sz="2000">
              <a:latin typeface="+mn-ea"/>
              <a:ea typeface="+mn-ea"/>
              <a:sym typeface="微软雅黑" panose="020B0503020204020204" pitchFamily="34" charset="-122"/>
            </a:endParaRPr>
          </a:p>
        </p:txBody>
      </p:sp>
      <p:sp>
        <p:nvSpPr>
          <p:cNvPr id="28683" name="矩形 28682"/>
          <p:cNvSpPr/>
          <p:nvPr/>
        </p:nvSpPr>
        <p:spPr>
          <a:xfrm>
            <a:off x="7354888" y="2354263"/>
            <a:ext cx="2997835" cy="436245"/>
          </a:xfrm>
          <a:prstGeom prst="rect">
            <a:avLst/>
          </a:prstGeom>
          <a:noFill/>
          <a:ln w="9525">
            <a:noFill/>
          </a:ln>
        </p:spPr>
        <p:txBody>
          <a:bodyPr wrap="none" lIns="68573" tIns="34287" rIns="68573" bIns="34287">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en-US" altLang="zh-CN" sz="2400" b="1">
                <a:solidFill>
                  <a:srgbClr val="C00000"/>
                </a:solidFill>
                <a:sym typeface="微软雅黑" panose="020B0503020204020204" pitchFamily="34" charset="-122"/>
              </a:rPr>
              <a:t>10.</a:t>
            </a:r>
            <a:r>
              <a:rPr lang="zh-CN" altLang="en-US" sz="2400" b="1">
                <a:solidFill>
                  <a:srgbClr val="C00000"/>
                </a:solidFill>
                <a:sym typeface="微软雅黑" panose="020B0503020204020204" pitchFamily="34" charset="-122"/>
              </a:rPr>
              <a:t>国家安全全面加强</a:t>
            </a:r>
            <a:endParaRPr lang="zh-CN" altLang="en-US" sz="2400" b="1">
              <a:solidFill>
                <a:srgbClr val="C00000"/>
              </a:solidFill>
              <a:sym typeface="微软雅黑" panose="020B0503020204020204" pitchFamily="34" charset="-122"/>
            </a:endParaRPr>
          </a:p>
        </p:txBody>
      </p:sp>
      <p:sp>
        <p:nvSpPr>
          <p:cNvPr id="28684" name="矩形 28683"/>
          <p:cNvSpPr/>
          <p:nvPr/>
        </p:nvSpPr>
        <p:spPr>
          <a:xfrm>
            <a:off x="7483475" y="2814638"/>
            <a:ext cx="600075" cy="41275"/>
          </a:xfrm>
          <a:prstGeom prst="rect">
            <a:avLst/>
          </a:prstGeom>
          <a:solidFill>
            <a:srgbClr val="C00000"/>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8685" name="矩形 28684"/>
          <p:cNvSpPr/>
          <p:nvPr/>
        </p:nvSpPr>
        <p:spPr>
          <a:xfrm>
            <a:off x="8099425" y="2814638"/>
            <a:ext cx="1214438" cy="41275"/>
          </a:xfrm>
          <a:prstGeom prst="rect">
            <a:avLst/>
          </a:prstGeom>
          <a:solidFill>
            <a:srgbClr val="BFBFBF"/>
          </a:solidFill>
          <a:ln w="12700">
            <a:noFill/>
          </a:ln>
        </p:spPr>
        <p:txBody>
          <a:bodyPr lIns="68576" tIns="34287" rIns="68576" bIns="34287" anchor="ctr"/>
          <a:p>
            <a:pPr algn="ctr">
              <a:buSzPct val="100000"/>
            </a:pPr>
            <a:endParaRPr>
              <a:solidFill>
                <a:srgbClr val="595959"/>
              </a:solidFill>
              <a:ea typeface="微软雅黑" panose="020B0503020204020204" pitchFamily="34" charset="-122"/>
              <a:sym typeface="+mn-lt"/>
            </a:endParaRPr>
          </a:p>
        </p:txBody>
      </p:sp>
      <p:sp>
        <p:nvSpPr>
          <p:cNvPr id="28686" name="任意多边形 28685"/>
          <p:cNvSpPr/>
          <p:nvPr/>
        </p:nvSpPr>
        <p:spPr>
          <a:xfrm flipH="1" flipV="1">
            <a:off x="9715500" y="3054350"/>
            <a:ext cx="528638" cy="530225"/>
          </a:xfrm>
          <a:custGeom>
            <a:avLst/>
            <a:gdLst/>
            <a:ahLst/>
            <a:cxnLst/>
            <a:pathLst>
              <a:path w="832" h="834">
                <a:moveTo>
                  <a:pt x="0" y="0"/>
                </a:moveTo>
                <a:lnTo>
                  <a:pt x="832" y="0"/>
                </a:lnTo>
                <a:lnTo>
                  <a:pt x="832" y="264"/>
                </a:lnTo>
                <a:lnTo>
                  <a:pt x="252" y="264"/>
                </a:lnTo>
                <a:lnTo>
                  <a:pt x="252" y="834"/>
                </a:lnTo>
                <a:lnTo>
                  <a:pt x="0" y="834"/>
                </a:lnTo>
                <a:lnTo>
                  <a:pt x="0" y="0"/>
                </a:lnTo>
                <a:lnTo>
                  <a:pt x="0" y="0"/>
                </a:lnTo>
                <a:close/>
              </a:path>
            </a:pathLst>
          </a:custGeom>
          <a:solidFill>
            <a:srgbClr val="C00000"/>
          </a:solidFill>
          <a:ln w="9525">
            <a:noFill/>
          </a:ln>
        </p:spPr>
        <p:txBody>
          <a:bodyPr/>
          <a:p>
            <a:endParaRPr lang="zh-CN" altLang="en-US"/>
          </a:p>
        </p:txBody>
      </p:sp>
      <p:pic>
        <p:nvPicPr>
          <p:cNvPr id="28687" name="图片 28686" descr="http://www.xinhuanet.com/2020-05/27/1126044384_15906373772011n.jpeg"/>
          <p:cNvPicPr>
            <a:picLocks noChangeAspect="1"/>
          </p:cNvPicPr>
          <p:nvPr/>
        </p:nvPicPr>
        <p:blipFill>
          <a:blip r:embed="rId2"/>
          <a:srcRect b="22913"/>
          <a:stretch>
            <a:fillRect/>
          </a:stretch>
        </p:blipFill>
        <p:spPr>
          <a:xfrm>
            <a:off x="749300" y="3959225"/>
            <a:ext cx="10599738" cy="2563813"/>
          </a:xfrm>
          <a:prstGeom prst="rect">
            <a:avLst/>
          </a:prstGeom>
          <a:noFill/>
          <a:ln w="9525">
            <a:noFill/>
          </a:ln>
        </p:spPr>
      </p:pic>
      <p:sp>
        <p:nvSpPr>
          <p:cNvPr id="28688" name="矩形 28687"/>
          <p:cNvSpPr/>
          <p:nvPr/>
        </p:nvSpPr>
        <p:spPr>
          <a:xfrm>
            <a:off x="749300" y="3951288"/>
            <a:ext cx="10599738" cy="2563812"/>
          </a:xfrm>
          <a:prstGeom prst="rect">
            <a:avLst/>
          </a:prstGeom>
          <a:solidFill>
            <a:srgbClr val="C00000">
              <a:alpha val="14000"/>
            </a:srgbClr>
          </a:solidFill>
          <a:ln w="12700">
            <a:noFill/>
          </a:ln>
        </p:spPr>
        <p:txBody>
          <a:bodyPr anchor="ctr"/>
          <a:p>
            <a:pPr algn="ctr">
              <a:buSzPct val="100000"/>
            </a:pPr>
            <a:endParaRPr>
              <a:solidFill>
                <a:srgbClr val="FFFFFF"/>
              </a:solidFill>
            </a:endParaRPr>
          </a:p>
        </p:txBody>
      </p:sp>
      <p:sp>
        <p:nvSpPr>
          <p:cNvPr id="28689" name="矩形 28688"/>
          <p:cNvSpPr/>
          <p:nvPr/>
        </p:nvSpPr>
        <p:spPr>
          <a:xfrm>
            <a:off x="1516063" y="4198938"/>
            <a:ext cx="9220200" cy="977900"/>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50000"/>
              </a:lnSpc>
              <a:spcBef>
                <a:spcPct val="0"/>
              </a:spcBef>
              <a:buNone/>
            </a:pPr>
            <a:r>
              <a:rPr lang="en-US" altLang="zh-CN" sz="2000" b="1">
                <a:solidFill>
                  <a:schemeClr val="bg1"/>
                </a:solidFill>
              </a:rPr>
              <a:t>“</a:t>
            </a:r>
            <a:r>
              <a:rPr lang="zh-CN" altLang="en-US" sz="2000" b="1">
                <a:solidFill>
                  <a:schemeClr val="bg1"/>
                </a:solidFill>
              </a:rPr>
              <a:t>十三五”规划目标任务即将完成，全面建成小康社会胜利在望，中华民族伟大复兴向前迈出了新的一大步，社会主义中国以更加雄伟的身姿屹立于世界东方。</a:t>
            </a:r>
            <a:endParaRPr lang="zh-CN" altLang="en-US" sz="2000" b="1">
              <a:solidFill>
                <a:schemeClr val="bg1"/>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8677"/>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0.175000 -0.118148 L -0.008385 -0.022130 " pathEditMode="relative" rAng="0" ptsTypes="">
                                      <p:cBhvr>
                                        <p:cTn id="8" dur="500" fill="hold"/>
                                        <p:tgtEl>
                                          <p:spTgt spid="28677"/>
                                        </p:tgtEl>
                                        <p:attrNameLst>
                                          <p:attrName>ppt_x</p:attrName>
                                          <p:attrName>ppt_y</p:attrName>
                                        </p:attrNameLst>
                                      </p:cBhvr>
                                      <p:rCtr x="183" y="76"/>
                                    </p:animMotion>
                                  </p:childTnLst>
                                </p:cTn>
                              </p:par>
                            </p:childTnLst>
                          </p:cTn>
                        </p:par>
                        <p:par>
                          <p:cTn id="9" fill="hold">
                            <p:stCondLst>
                              <p:cond delay="0"/>
                            </p:stCondLst>
                            <p:childTnLst>
                              <p:par>
                                <p:cTn id="10" presetID="22" presetClass="entr" presetSubtype="8" fill="hold" grpId="0" nodeType="afterEffect">
                                  <p:stCondLst>
                                    <p:cond delay="0"/>
                                  </p:stCondLst>
                                  <p:childTnLst>
                                    <p:set>
                                      <p:cBhvr>
                                        <p:cTn id="11" dur="1" fill="hold">
                                          <p:stCondLst>
                                            <p:cond delay="0"/>
                                          </p:stCondLst>
                                        </p:cTn>
                                        <p:tgtEl>
                                          <p:spTgt spid="28679"/>
                                        </p:tgtEl>
                                        <p:attrNameLst>
                                          <p:attrName>style.visibility</p:attrName>
                                        </p:attrNameLst>
                                      </p:cBhvr>
                                      <p:to>
                                        <p:strVal val="visible"/>
                                      </p:to>
                                    </p:set>
                                    <p:animEffect transition="in" filter="wipe(left)">
                                      <p:cBhvr>
                                        <p:cTn id="12" dur="500"/>
                                        <p:tgtEl>
                                          <p:spTgt spid="28679"/>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8680"/>
                                        </p:tgtEl>
                                        <p:attrNameLst>
                                          <p:attrName>style.visibility</p:attrName>
                                        </p:attrNameLst>
                                      </p:cBhvr>
                                      <p:to>
                                        <p:strVal val="visible"/>
                                      </p:to>
                                    </p:set>
                                    <p:animEffect transition="in" filter="wipe(left)">
                                      <p:cBhvr>
                                        <p:cTn id="16" dur="500"/>
                                        <p:tgtEl>
                                          <p:spTgt spid="28680"/>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8681"/>
                                        </p:tgtEl>
                                        <p:attrNameLst>
                                          <p:attrName>style.visibility</p:attrName>
                                        </p:attrNameLst>
                                      </p:cBhvr>
                                      <p:to>
                                        <p:strVal val="visible"/>
                                      </p:to>
                                    </p:set>
                                    <p:animEffect transition="in" filter="wipe(left)">
                                      <p:cBhvr>
                                        <p:cTn id="20" dur="750"/>
                                        <p:tgtEl>
                                          <p:spTgt spid="28681"/>
                                        </p:tgtEl>
                                      </p:cBhvr>
                                    </p:animEffect>
                                  </p:childTnLst>
                                </p:cTn>
                              </p:par>
                            </p:childTnLst>
                          </p:cTn>
                        </p:par>
                        <p:par>
                          <p:cTn id="21" fill="hold">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28678"/>
                                        </p:tgtEl>
                                        <p:attrNameLst>
                                          <p:attrName>style.visibility</p:attrName>
                                        </p:attrNameLst>
                                      </p:cBhvr>
                                      <p:to>
                                        <p:strVal val="visible"/>
                                      </p:to>
                                    </p:set>
                                    <p:animEffect transition="in" filter="barn(inVertical)">
                                      <p:cBhvr>
                                        <p:cTn id="24" dur="500"/>
                                        <p:tgtEl>
                                          <p:spTgt spid="28678"/>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28683"/>
                                        </p:tgtEl>
                                        <p:attrNameLst>
                                          <p:attrName>style.visibility</p:attrName>
                                        </p:attrNameLst>
                                      </p:cBhvr>
                                      <p:to>
                                        <p:strVal val="visible"/>
                                      </p:to>
                                    </p:set>
                                    <p:animEffect transition="in" filter="wipe(left)">
                                      <p:cBhvr>
                                        <p:cTn id="28" dur="500"/>
                                        <p:tgtEl>
                                          <p:spTgt spid="28683"/>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8684"/>
                                        </p:tgtEl>
                                        <p:attrNameLst>
                                          <p:attrName>style.visibility</p:attrName>
                                        </p:attrNameLst>
                                      </p:cBhvr>
                                      <p:to>
                                        <p:strVal val="visible"/>
                                      </p:to>
                                    </p:set>
                                    <p:animEffect transition="in" filter="wipe(left)">
                                      <p:cBhvr>
                                        <p:cTn id="32" dur="500"/>
                                        <p:tgtEl>
                                          <p:spTgt spid="28684"/>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28685"/>
                                        </p:tgtEl>
                                        <p:attrNameLst>
                                          <p:attrName>style.visibility</p:attrName>
                                        </p:attrNameLst>
                                      </p:cBhvr>
                                      <p:to>
                                        <p:strVal val="visible"/>
                                      </p:to>
                                    </p:set>
                                    <p:animEffect transition="in" filter="wipe(left)">
                                      <p:cBhvr>
                                        <p:cTn id="36" dur="750"/>
                                        <p:tgtEl>
                                          <p:spTgt spid="28685"/>
                                        </p:tgtEl>
                                      </p:cBhvr>
                                    </p:animEffect>
                                  </p:childTnLst>
                                </p:cTn>
                              </p:par>
                            </p:childTnLst>
                          </p:cTn>
                        </p:par>
                        <p:par>
                          <p:cTn id="37" fill="hold">
                            <p:stCondLst>
                              <p:cond delay="4500"/>
                            </p:stCondLst>
                            <p:childTnLst>
                              <p:par>
                                <p:cTn id="38" presetID="16" presetClass="entr" presetSubtype="21" fill="hold" grpId="0" nodeType="afterEffect">
                                  <p:stCondLst>
                                    <p:cond delay="0"/>
                                  </p:stCondLst>
                                  <p:childTnLst>
                                    <p:set>
                                      <p:cBhvr>
                                        <p:cTn id="39" dur="1" fill="hold">
                                          <p:stCondLst>
                                            <p:cond delay="0"/>
                                          </p:stCondLst>
                                        </p:cTn>
                                        <p:tgtEl>
                                          <p:spTgt spid="28682"/>
                                        </p:tgtEl>
                                        <p:attrNameLst>
                                          <p:attrName>style.visibility</p:attrName>
                                        </p:attrNameLst>
                                      </p:cBhvr>
                                      <p:to>
                                        <p:strVal val="visible"/>
                                      </p:to>
                                    </p:set>
                                    <p:animEffect transition="in" filter="barn(inVertical)">
                                      <p:cBhvr>
                                        <p:cTn id="40" dur="500"/>
                                        <p:tgtEl>
                                          <p:spTgt spid="28682"/>
                                        </p:tgtEl>
                                      </p:cBhvr>
                                    </p:animEffect>
                                  </p:childTnLst>
                                </p:cTn>
                              </p:par>
                              <p:par>
                                <p:cTn id="41" presetID="1" presetClass="entr" presetSubtype="0" fill="hold" grpId="0" nodeType="withEffect">
                                  <p:stCondLst>
                                    <p:cond delay="0"/>
                                  </p:stCondLst>
                                  <p:childTnLst>
                                    <p:set>
                                      <p:cBhvr>
                                        <p:cTn id="42" dur="1" fill="hold">
                                          <p:stCondLst>
                                            <p:cond delay="0"/>
                                          </p:stCondLst>
                                        </p:cTn>
                                        <p:tgtEl>
                                          <p:spTgt spid="28686"/>
                                        </p:tgtEl>
                                        <p:attrNameLst>
                                          <p:attrName>style.visibility</p:attrName>
                                        </p:attrNameLst>
                                      </p:cBhvr>
                                      <p:to>
                                        <p:strVal val="visible"/>
                                      </p:to>
                                    </p:set>
                                  </p:childTnLst>
                                </p:cTn>
                              </p:par>
                              <p:par>
                                <p:cTn id="43" presetID="35" presetClass="path" presetSubtype="0" accel="50000" decel="50000" fill="hold" grpId="1" nodeType="withEffect">
                                  <p:stCondLst>
                                    <p:cond delay="0"/>
                                  </p:stCondLst>
                                  <p:childTnLst>
                                    <p:animMotion origin="layout" path="M 0.175000 0.104074 L -0.028594 0.044074 " pathEditMode="relative" rAng="0" ptsTypes="">
                                      <p:cBhvr>
                                        <p:cTn id="44" dur="500" fill="hold"/>
                                        <p:tgtEl>
                                          <p:spTgt spid="28686"/>
                                        </p:tgtEl>
                                        <p:attrNameLst>
                                          <p:attrName>ppt_x</p:attrName>
                                          <p:attrName>ppt_y</p:attrName>
                                        </p:attrNameLst>
                                      </p:cBhvr>
                                      <p:rCtr x="-101" y="-3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9" grpId="0" animBg="1"/>
      <p:bldP spid="28680" grpId="0" animBg="1"/>
      <p:bldP spid="28681" grpId="0" animBg="1"/>
      <p:bldP spid="28678" grpId="0" animBg="1"/>
      <p:bldP spid="28683" grpId="0" animBg="1"/>
      <p:bldP spid="28684" grpId="0" animBg="1"/>
      <p:bldP spid="28685" grpId="0" animBg="1"/>
      <p:bldP spid="2868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直接连接符 29697"/>
          <p:cNvSpPr/>
          <p:nvPr/>
        </p:nvSpPr>
        <p:spPr>
          <a:xfrm flipH="1">
            <a:off x="269875" y="1130300"/>
            <a:ext cx="11639550" cy="0"/>
          </a:xfrm>
          <a:prstGeom prst="line">
            <a:avLst/>
          </a:prstGeom>
          <a:ln w="6350" cap="flat" cmpd="sng">
            <a:solidFill>
              <a:srgbClr val="C00000"/>
            </a:solidFill>
            <a:prstDash val="solid"/>
            <a:headEnd type="none" w="med" len="med"/>
            <a:tailEnd type="none" w="med" len="med"/>
          </a:ln>
        </p:spPr>
      </p:sp>
      <p:pic>
        <p:nvPicPr>
          <p:cNvPr id="29699" name="图片 29698" descr="5692888551604125652411.png"/>
          <p:cNvPicPr>
            <a:picLocks noChangeAspect="1"/>
          </p:cNvPicPr>
          <p:nvPr/>
        </p:nvPicPr>
        <p:blipFill>
          <a:blip r:embed="rId1"/>
          <a:stretch>
            <a:fillRect/>
          </a:stretch>
        </p:blipFill>
        <p:spPr>
          <a:xfrm>
            <a:off x="361950" y="174625"/>
            <a:ext cx="723900" cy="744538"/>
          </a:xfrm>
          <a:prstGeom prst="rect">
            <a:avLst/>
          </a:prstGeom>
          <a:noFill/>
          <a:ln w="9525">
            <a:noFill/>
          </a:ln>
        </p:spPr>
      </p:pic>
      <p:sp>
        <p:nvSpPr>
          <p:cNvPr id="29700" name="文本框 29699"/>
          <p:cNvSpPr txBox="1"/>
          <p:nvPr/>
        </p:nvSpPr>
        <p:spPr>
          <a:xfrm>
            <a:off x="1196975" y="334963"/>
            <a:ext cx="9785350" cy="522287"/>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如期打赢脱贫攻坚战</a:t>
            </a:r>
            <a:endParaRPr lang="zh-CN" altLang="en-US" b="1">
              <a:solidFill>
                <a:srgbClr val="C00000"/>
              </a:solidFill>
              <a:sym typeface="微软雅黑" panose="020B0503020204020204" pitchFamily="34" charset="-122"/>
            </a:endParaRPr>
          </a:p>
        </p:txBody>
      </p:sp>
      <p:pic>
        <p:nvPicPr>
          <p:cNvPr id="29701" name="图片 29700" descr="6053931001604125652471.png"/>
          <p:cNvPicPr>
            <a:picLocks noChangeAspect="1"/>
          </p:cNvPicPr>
          <p:nvPr/>
        </p:nvPicPr>
        <p:blipFill>
          <a:blip r:embed="rId2"/>
          <a:stretch>
            <a:fillRect/>
          </a:stretch>
        </p:blipFill>
        <p:spPr>
          <a:xfrm>
            <a:off x="269875" y="1019175"/>
            <a:ext cx="6096000" cy="6096000"/>
          </a:xfrm>
          <a:prstGeom prst="rect">
            <a:avLst/>
          </a:prstGeom>
          <a:noFill/>
          <a:ln w="9525">
            <a:noFill/>
          </a:ln>
        </p:spPr>
      </p:pic>
      <p:sp>
        <p:nvSpPr>
          <p:cNvPr id="29702" name="矩形 29701"/>
          <p:cNvSpPr/>
          <p:nvPr/>
        </p:nvSpPr>
        <p:spPr>
          <a:xfrm>
            <a:off x="6365875" y="2676525"/>
            <a:ext cx="4794250" cy="2306638"/>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50000"/>
              </a:lnSpc>
              <a:spcBef>
                <a:spcPct val="0"/>
              </a:spcBef>
              <a:buNone/>
            </a:pPr>
            <a:r>
              <a:rPr lang="zh-CN" altLang="en-US" sz="2000"/>
              <a:t>全会强调，全党全国各族人民要再接再厉、一鼓作气，确保如期打赢脱贫攻坚战，确保如期全面建成小康社会、实现第一个百年奋斗目标，为开启全面建设社会主义现代化国家新征程奠定坚实基础。</a:t>
            </a:r>
            <a:endParaRPr lang="zh-CN" altLang="en-US" sz="2000"/>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1746" name="图片 31745" descr="2786324591604125655665.png"/>
          <p:cNvPicPr>
            <a:picLocks noChangeAspect="1"/>
          </p:cNvPicPr>
          <p:nvPr/>
        </p:nvPicPr>
        <p:blipFill>
          <a:blip r:embed="rId1"/>
          <a:srcRect l="4012" b="17719"/>
          <a:stretch>
            <a:fillRect/>
          </a:stretch>
        </p:blipFill>
        <p:spPr>
          <a:xfrm>
            <a:off x="269875" y="2876550"/>
            <a:ext cx="5008563" cy="2551113"/>
          </a:xfrm>
          <a:prstGeom prst="rect">
            <a:avLst/>
          </a:prstGeom>
          <a:noFill/>
          <a:ln w="9525">
            <a:noFill/>
          </a:ln>
        </p:spPr>
      </p:pic>
      <p:sp>
        <p:nvSpPr>
          <p:cNvPr id="31747" name="直接连接符 31746"/>
          <p:cNvSpPr/>
          <p:nvPr/>
        </p:nvSpPr>
        <p:spPr>
          <a:xfrm flipH="1">
            <a:off x="269875" y="1130300"/>
            <a:ext cx="11639550" cy="0"/>
          </a:xfrm>
          <a:prstGeom prst="line">
            <a:avLst/>
          </a:prstGeom>
          <a:ln w="6350" cap="flat" cmpd="sng">
            <a:solidFill>
              <a:srgbClr val="C00000"/>
            </a:solidFill>
            <a:prstDash val="solid"/>
            <a:headEnd type="none" w="med" len="med"/>
            <a:tailEnd type="none" w="med" len="med"/>
          </a:ln>
        </p:spPr>
      </p:sp>
      <p:pic>
        <p:nvPicPr>
          <p:cNvPr id="31748" name="图片 31747" descr="881624081604125655645.png"/>
          <p:cNvPicPr>
            <a:picLocks noChangeAspect="1"/>
          </p:cNvPicPr>
          <p:nvPr/>
        </p:nvPicPr>
        <p:blipFill>
          <a:blip r:embed="rId2"/>
          <a:stretch>
            <a:fillRect/>
          </a:stretch>
        </p:blipFill>
        <p:spPr>
          <a:xfrm>
            <a:off x="361950" y="174625"/>
            <a:ext cx="723900" cy="744538"/>
          </a:xfrm>
          <a:prstGeom prst="rect">
            <a:avLst/>
          </a:prstGeom>
          <a:noFill/>
          <a:ln w="9525">
            <a:noFill/>
          </a:ln>
        </p:spPr>
      </p:pic>
      <p:sp>
        <p:nvSpPr>
          <p:cNvPr id="31749" name="文本框 31748"/>
          <p:cNvSpPr txBox="1"/>
          <p:nvPr/>
        </p:nvSpPr>
        <p:spPr>
          <a:xfrm>
            <a:off x="1196975" y="334963"/>
            <a:ext cx="9785350" cy="522287"/>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我国发展环境面临的深刻复杂变化</a:t>
            </a:r>
            <a:endParaRPr lang="zh-CN" altLang="en-US" b="1">
              <a:solidFill>
                <a:srgbClr val="C00000"/>
              </a:solidFill>
              <a:sym typeface="微软雅黑" panose="020B0503020204020204" pitchFamily="34" charset="-122"/>
            </a:endParaRPr>
          </a:p>
        </p:txBody>
      </p:sp>
      <p:grpSp>
        <p:nvGrpSpPr>
          <p:cNvPr id="31750" name="组合 31749"/>
          <p:cNvGrpSpPr/>
          <p:nvPr/>
        </p:nvGrpSpPr>
        <p:grpSpPr>
          <a:xfrm>
            <a:off x="5006975" y="1828800"/>
            <a:ext cx="6902450" cy="4464050"/>
            <a:chOff x="3154" y="1152"/>
            <a:chExt cx="4348" cy="2812"/>
          </a:xfrm>
        </p:grpSpPr>
        <p:sp>
          <p:nvSpPr>
            <p:cNvPr id="31751" name="矩形 31750"/>
            <p:cNvSpPr/>
            <p:nvPr/>
          </p:nvSpPr>
          <p:spPr>
            <a:xfrm>
              <a:off x="3497" y="1152"/>
              <a:ext cx="4005" cy="2806"/>
            </a:xfrm>
            <a:prstGeom prst="rect">
              <a:avLst/>
            </a:prstGeom>
            <a:solidFill>
              <a:schemeClr val="bg1"/>
            </a:solidFill>
            <a:ln w="28575" cap="flat" cmpd="sng">
              <a:solidFill>
                <a:srgbClr val="C00000"/>
              </a:solidFill>
              <a:prstDash val="solid"/>
              <a:miter/>
              <a:headEnd type="none" w="med" len="med"/>
              <a:tailEnd type="none" w="med" len="med"/>
            </a:ln>
          </p:spPr>
          <p:txBody>
            <a:bodyPr anchor="ctr"/>
            <a:p>
              <a:pPr algn="ctr">
                <a:buSzPct val="100000"/>
              </a:pPr>
              <a:endParaRPr sz="2400">
                <a:solidFill>
                  <a:srgbClr val="FFFFFF"/>
                </a:solidFill>
                <a:ea typeface="微软雅黑" panose="020B0503020204020204" pitchFamily="34" charset="-122"/>
                <a:sym typeface="+mn-lt"/>
              </a:endParaRPr>
            </a:p>
          </p:txBody>
        </p:sp>
        <p:sp>
          <p:nvSpPr>
            <p:cNvPr id="31752" name="任意多边形 31751"/>
            <p:cNvSpPr/>
            <p:nvPr/>
          </p:nvSpPr>
          <p:spPr>
            <a:xfrm rot="16200000">
              <a:off x="1920" y="2386"/>
              <a:ext cx="2812" cy="344"/>
            </a:xfrm>
            <a:custGeom>
              <a:avLst/>
              <a:gdLst/>
              <a:ahLst/>
              <a:cxnLst/>
              <a:pathLst>
                <a:path w="7030" h="857">
                  <a:moveTo>
                    <a:pt x="7030" y="367"/>
                  </a:moveTo>
                  <a:lnTo>
                    <a:pt x="7030" y="857"/>
                  </a:lnTo>
                  <a:lnTo>
                    <a:pt x="0" y="857"/>
                  </a:lnTo>
                  <a:lnTo>
                    <a:pt x="0" y="367"/>
                  </a:lnTo>
                  <a:lnTo>
                    <a:pt x="3179" y="367"/>
                  </a:lnTo>
                  <a:lnTo>
                    <a:pt x="3515" y="0"/>
                  </a:lnTo>
                  <a:lnTo>
                    <a:pt x="3850" y="367"/>
                  </a:lnTo>
                  <a:lnTo>
                    <a:pt x="7030" y="367"/>
                  </a:lnTo>
                  <a:lnTo>
                    <a:pt x="7030" y="367"/>
                  </a:lnTo>
                  <a:close/>
                </a:path>
              </a:pathLst>
            </a:custGeom>
            <a:solidFill>
              <a:srgbClr val="C00000"/>
            </a:solidFill>
            <a:ln w="12700">
              <a:noFill/>
            </a:ln>
          </p:spPr>
          <p:txBody>
            <a:bodyPr/>
            <a:p>
              <a:endParaRPr lang="zh-CN" altLang="en-US"/>
            </a:p>
          </p:txBody>
        </p:sp>
      </p:grpSp>
      <p:sp>
        <p:nvSpPr>
          <p:cNvPr id="31753" name="矩形 31752"/>
          <p:cNvSpPr/>
          <p:nvPr/>
        </p:nvSpPr>
        <p:spPr>
          <a:xfrm>
            <a:off x="5881688" y="1917700"/>
            <a:ext cx="5862637" cy="4078288"/>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50000"/>
              </a:lnSpc>
              <a:spcBef>
                <a:spcPct val="0"/>
              </a:spcBef>
              <a:buNone/>
            </a:pPr>
            <a:r>
              <a:rPr lang="zh-CN" altLang="en-US" sz="2000" b="1">
                <a:solidFill>
                  <a:srgbClr val="C00000"/>
                </a:solidFill>
                <a:latin typeface="微软雅黑" panose="020B0503020204020204" pitchFamily="34" charset="-122"/>
              </a:rPr>
              <a:t>全党要统筹中华民族伟大复兴战略全局和世界百年未有之大变局，深刻认识我国社会主要矛盾变化带来的新特征新要求，深刻认识错综复杂的国际环境带来的新矛盾新挑战，增强机遇意识和风险意识，立足社会主义初级阶段基本国情，保持战略定力，办好自己的事，认识和把握发展规律，发扬斗争精神，树立底线思维，准确识变、科学应变、主动求变，善于在危机中育先机、于变局中开新局，抓住机遇，应对挑战，趋利避害，奋勇前进。</a:t>
            </a:r>
            <a:endParaRPr lang="zh-CN" altLang="en-US" sz="2000" b="1">
              <a:solidFill>
                <a:srgbClr val="C00000"/>
              </a:solidFill>
              <a:latin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31750"/>
                                        </p:tgtEl>
                                        <p:attrNameLst>
                                          <p:attrName>style.visibility</p:attrName>
                                        </p:attrNameLst>
                                      </p:cBhvr>
                                      <p:to>
                                        <p:strVal val="visible"/>
                                      </p:to>
                                    </p:set>
                                    <p:animEffect transition="in" filter="wipe(right)">
                                      <p:cBhvr>
                                        <p:cTn id="7" dur="500"/>
                                        <p:tgtEl>
                                          <p:spTgt spid="317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直接连接符 37889"/>
          <p:cNvSpPr/>
          <p:nvPr/>
        </p:nvSpPr>
        <p:spPr>
          <a:xfrm flipH="1">
            <a:off x="276225" y="1130300"/>
            <a:ext cx="11639550" cy="0"/>
          </a:xfrm>
          <a:prstGeom prst="line">
            <a:avLst/>
          </a:prstGeom>
          <a:ln w="6350" cap="flat" cmpd="sng">
            <a:solidFill>
              <a:srgbClr val="C00000"/>
            </a:solidFill>
            <a:prstDash val="solid"/>
            <a:headEnd type="none" w="med" len="med"/>
            <a:tailEnd type="none" w="med" len="med"/>
          </a:ln>
        </p:spPr>
      </p:sp>
      <p:pic>
        <p:nvPicPr>
          <p:cNvPr id="37891" name="图片 37890" descr="5586560351604126500465.png"/>
          <p:cNvPicPr>
            <a:picLocks noChangeAspect="1"/>
          </p:cNvPicPr>
          <p:nvPr/>
        </p:nvPicPr>
        <p:blipFill>
          <a:blip r:embed="rId1"/>
          <a:stretch>
            <a:fillRect/>
          </a:stretch>
        </p:blipFill>
        <p:spPr>
          <a:xfrm>
            <a:off x="361950" y="174625"/>
            <a:ext cx="723900" cy="744538"/>
          </a:xfrm>
          <a:prstGeom prst="rect">
            <a:avLst/>
          </a:prstGeom>
          <a:noFill/>
          <a:ln w="9525">
            <a:noFill/>
          </a:ln>
        </p:spPr>
      </p:pic>
      <p:sp>
        <p:nvSpPr>
          <p:cNvPr id="37892" name="文本框 37891"/>
          <p:cNvSpPr txBox="1"/>
          <p:nvPr/>
        </p:nvSpPr>
        <p:spPr>
          <a:xfrm>
            <a:off x="1196975" y="334963"/>
            <a:ext cx="9785350" cy="583565"/>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eaLnBrk="1" latinLnBrk="0" hangingPunct="1">
              <a:lnSpc>
                <a:spcPct val="100000"/>
              </a:lnSpc>
              <a:spcBef>
                <a:spcPct val="0"/>
              </a:spcBef>
              <a:buNone/>
            </a:pPr>
            <a:r>
              <a:rPr lang="zh-CN" altLang="en-US" b="1">
                <a:solidFill>
                  <a:srgbClr val="C00000"/>
                </a:solidFill>
                <a:sym typeface="微软雅黑" panose="020B0503020204020204" pitchFamily="34" charset="-122"/>
              </a:rPr>
              <a:t>二、</a:t>
            </a:r>
            <a:r>
              <a:rPr lang="en-US" altLang="zh-CN" b="1">
                <a:solidFill>
                  <a:srgbClr val="C00000"/>
                </a:solidFill>
                <a:sym typeface="微软雅黑" panose="020B0503020204020204" pitchFamily="34" charset="-122"/>
              </a:rPr>
              <a:t>“</a:t>
            </a:r>
            <a:r>
              <a:rPr lang="zh-CN" altLang="en-US" b="1">
                <a:solidFill>
                  <a:srgbClr val="C00000"/>
                </a:solidFill>
                <a:sym typeface="微软雅黑" panose="020B0503020204020204" pitchFamily="34" charset="-122"/>
              </a:rPr>
              <a:t>十四五”时期经济社会发展主要目标</a:t>
            </a:r>
            <a:endParaRPr lang="zh-CN" altLang="en-US" b="1">
              <a:solidFill>
                <a:srgbClr val="C00000"/>
              </a:solidFill>
              <a:sym typeface="微软雅黑" panose="020B0503020204020204" pitchFamily="34" charset="-122"/>
            </a:endParaRPr>
          </a:p>
        </p:txBody>
      </p:sp>
      <p:grpSp>
        <p:nvGrpSpPr>
          <p:cNvPr id="37893" name="组合 37892"/>
          <p:cNvGrpSpPr/>
          <p:nvPr/>
        </p:nvGrpSpPr>
        <p:grpSpPr>
          <a:xfrm>
            <a:off x="1685925" y="1890713"/>
            <a:ext cx="8807450" cy="4162424"/>
            <a:chOff x="1062" y="1191"/>
            <a:chExt cx="5548" cy="2622"/>
          </a:xfrm>
        </p:grpSpPr>
        <p:grpSp>
          <p:nvGrpSpPr>
            <p:cNvPr id="37894" name="组合 37893"/>
            <p:cNvGrpSpPr/>
            <p:nvPr/>
          </p:nvGrpSpPr>
          <p:grpSpPr>
            <a:xfrm>
              <a:off x="1062" y="1191"/>
              <a:ext cx="2611" cy="2622"/>
              <a:chOff x="1062" y="1191"/>
              <a:chExt cx="2611" cy="2622"/>
            </a:xfrm>
          </p:grpSpPr>
          <p:sp>
            <p:nvSpPr>
              <p:cNvPr id="37895" name="圆角矩形 37894"/>
              <p:cNvSpPr/>
              <p:nvPr/>
            </p:nvSpPr>
            <p:spPr>
              <a:xfrm>
                <a:off x="1062" y="1432"/>
                <a:ext cx="2611" cy="2376"/>
              </a:xfrm>
              <a:prstGeom prst="roundRect">
                <a:avLst>
                  <a:gd name="adj" fmla="val 7463"/>
                </a:avLst>
              </a:prstGeom>
              <a:noFill/>
              <a:ln w="12700" cap="flat" cmpd="sng">
                <a:solidFill>
                  <a:srgbClr val="C00000"/>
                </a:solidFill>
                <a:prstDash val="dash"/>
                <a:headEnd type="none" w="med" len="med"/>
                <a:tailEnd type="none" w="med" len="med"/>
              </a:ln>
            </p:spPr>
            <p:txBody>
              <a:bodyPr anchor="ctr"/>
              <a:p>
                <a:pPr algn="ctr">
                  <a:buSzPct val="100000"/>
                </a:pPr>
                <a:endParaRPr sz="2400">
                  <a:solidFill>
                    <a:srgbClr val="FFFFFF"/>
                  </a:solidFill>
                  <a:ea typeface="微软雅黑" panose="020B0503020204020204" pitchFamily="34" charset="-122"/>
                  <a:sym typeface="+mn-lt"/>
                </a:endParaRPr>
              </a:p>
            </p:txBody>
          </p:sp>
          <p:sp>
            <p:nvSpPr>
              <p:cNvPr id="37896" name="矩形 37895"/>
              <p:cNvSpPr/>
              <p:nvPr/>
            </p:nvSpPr>
            <p:spPr>
              <a:xfrm>
                <a:off x="1236" y="1545"/>
                <a:ext cx="2263" cy="2268"/>
              </a:xfrm>
              <a:prstGeom prst="rect">
                <a:avLst/>
              </a:prstGeom>
              <a:noFill/>
              <a:ln w="9525">
                <a:noFill/>
              </a:ln>
            </p:spPr>
            <p:txBody>
              <a:bodyPr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30000"/>
                  </a:lnSpc>
                  <a:spcBef>
                    <a:spcPct val="0"/>
                  </a:spcBef>
                  <a:buNone/>
                </a:pPr>
                <a:r>
                  <a:rPr lang="zh-CN" altLang="en-US" sz="2000" b="1">
                    <a:solidFill>
                      <a:srgbClr val="FF0000"/>
                    </a:solidFill>
                    <a:latin typeface="+mn-ea"/>
                    <a:ea typeface="+mn-ea"/>
                    <a:sym typeface="微软雅黑" panose="020B0503020204020204" pitchFamily="34" charset="-122"/>
                  </a:rPr>
                  <a:t>取得新成效</a:t>
                </a:r>
                <a:r>
                  <a:rPr lang="zh-CN" altLang="en-US" sz="2000">
                    <a:latin typeface="+mn-ea"/>
                    <a:ea typeface="+mn-ea"/>
                    <a:sym typeface="微软雅黑" panose="020B0503020204020204" pitchFamily="34" charset="-122"/>
                  </a:rPr>
                  <a:t>，在质量效益明显提升的基础上实现经济持续健康发展，增长潜力充分发挥，国内市场更加强大，经济结构更加优化，创新能力显著提升，产业基础高级化、产业链现代化水平明显提高，农业基础更加稳固，城乡区域发展协调性明显增强，现代化经济体系建设取得重大进展；</a:t>
                </a:r>
                <a:endParaRPr lang="zh-CN" altLang="en-US" sz="2000">
                  <a:latin typeface="+mn-ea"/>
                  <a:ea typeface="+mn-ea"/>
                  <a:sym typeface="微软雅黑" panose="020B0503020204020204" pitchFamily="34" charset="-122"/>
                </a:endParaRPr>
              </a:p>
            </p:txBody>
          </p:sp>
          <p:grpSp>
            <p:nvGrpSpPr>
              <p:cNvPr id="37897" name="组合 37896"/>
              <p:cNvGrpSpPr/>
              <p:nvPr/>
            </p:nvGrpSpPr>
            <p:grpSpPr>
              <a:xfrm>
                <a:off x="1192" y="1191"/>
                <a:ext cx="1376" cy="329"/>
                <a:chOff x="1192" y="1191"/>
                <a:chExt cx="1376" cy="329"/>
              </a:xfrm>
            </p:grpSpPr>
            <p:sp>
              <p:nvSpPr>
                <p:cNvPr id="37898" name="圆角矩形 37897"/>
                <p:cNvSpPr/>
                <p:nvPr/>
              </p:nvSpPr>
              <p:spPr>
                <a:xfrm>
                  <a:off x="1192" y="1191"/>
                  <a:ext cx="1376" cy="329"/>
                </a:xfrm>
                <a:prstGeom prst="roundRect">
                  <a:avLst>
                    <a:gd name="adj" fmla="val 16667"/>
                  </a:avLst>
                </a:prstGeom>
                <a:solidFill>
                  <a:srgbClr val="C00000"/>
                </a:solidFill>
                <a:ln w="12700">
                  <a:noFill/>
                </a:ln>
              </p:spPr>
              <p:txBody>
                <a:bodyPr anchor="ctr"/>
                <a:p>
                  <a:pPr algn="ctr">
                    <a:buSzPct val="100000"/>
                  </a:pPr>
                  <a:endParaRPr sz="2400">
                    <a:solidFill>
                      <a:schemeClr val="bg1"/>
                    </a:solidFill>
                    <a:ea typeface="微软雅黑" panose="020B0503020204020204" pitchFamily="34" charset="-122"/>
                    <a:sym typeface="+mn-lt"/>
                  </a:endParaRPr>
                </a:p>
              </p:txBody>
            </p:sp>
            <p:sp>
              <p:nvSpPr>
                <p:cNvPr id="37899" name="文本框 37898"/>
                <p:cNvSpPr txBox="1"/>
                <p:nvPr/>
              </p:nvSpPr>
              <p:spPr>
                <a:xfrm>
                  <a:off x="1192" y="1210"/>
                  <a:ext cx="1376" cy="290"/>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ctr" eaLnBrk="1" latinLnBrk="0" hangingPunct="1">
                    <a:lnSpc>
                      <a:spcPct val="100000"/>
                    </a:lnSpc>
                    <a:spcBef>
                      <a:spcPct val="0"/>
                    </a:spcBef>
                    <a:buNone/>
                  </a:pPr>
                  <a:r>
                    <a:rPr lang="en-US" altLang="zh-CN" sz="2400" b="1">
                      <a:solidFill>
                        <a:schemeClr val="bg1"/>
                      </a:solidFill>
                      <a:sym typeface="微软雅黑" panose="020B0503020204020204" pitchFamily="34" charset="-122"/>
                    </a:rPr>
                    <a:t>1.</a:t>
                  </a:r>
                  <a:r>
                    <a:rPr lang="zh-CN" altLang="en-US" sz="2400" b="1">
                      <a:solidFill>
                        <a:schemeClr val="bg1"/>
                      </a:solidFill>
                      <a:sym typeface="微软雅黑" panose="020B0503020204020204" pitchFamily="34" charset="-122"/>
                    </a:rPr>
                    <a:t>经济发展</a:t>
                  </a:r>
                  <a:endParaRPr lang="zh-CN" altLang="en-US" sz="2400" b="1">
                    <a:solidFill>
                      <a:schemeClr val="bg1"/>
                    </a:solidFill>
                    <a:sym typeface="微软雅黑" panose="020B0503020204020204" pitchFamily="34" charset="-122"/>
                  </a:endParaRPr>
                </a:p>
              </p:txBody>
            </p:sp>
          </p:grpSp>
        </p:grpSp>
        <p:grpSp>
          <p:nvGrpSpPr>
            <p:cNvPr id="37900" name="组合 37899"/>
            <p:cNvGrpSpPr/>
            <p:nvPr/>
          </p:nvGrpSpPr>
          <p:grpSpPr>
            <a:xfrm>
              <a:off x="3999" y="1191"/>
              <a:ext cx="2611" cy="2617"/>
              <a:chOff x="3999" y="1191"/>
              <a:chExt cx="2611" cy="2617"/>
            </a:xfrm>
          </p:grpSpPr>
          <p:sp>
            <p:nvSpPr>
              <p:cNvPr id="37901" name="圆角矩形 37900"/>
              <p:cNvSpPr/>
              <p:nvPr/>
            </p:nvSpPr>
            <p:spPr>
              <a:xfrm>
                <a:off x="3999" y="1432"/>
                <a:ext cx="2611" cy="2376"/>
              </a:xfrm>
              <a:prstGeom prst="roundRect">
                <a:avLst>
                  <a:gd name="adj" fmla="val 7463"/>
                </a:avLst>
              </a:prstGeom>
              <a:noFill/>
              <a:ln w="12700" cap="flat" cmpd="sng">
                <a:solidFill>
                  <a:srgbClr val="C00000"/>
                </a:solidFill>
                <a:prstDash val="dash"/>
                <a:headEnd type="none" w="med" len="med"/>
                <a:tailEnd type="none" w="med" len="med"/>
              </a:ln>
            </p:spPr>
            <p:txBody>
              <a:bodyPr anchor="ctr"/>
              <a:p>
                <a:pPr algn="ctr">
                  <a:buSzPct val="100000"/>
                </a:pPr>
                <a:endParaRPr sz="2400">
                  <a:solidFill>
                    <a:srgbClr val="FFFFFF"/>
                  </a:solidFill>
                  <a:ea typeface="微软雅黑" panose="020B0503020204020204" pitchFamily="34" charset="-122"/>
                  <a:sym typeface="+mn-lt"/>
                </a:endParaRPr>
              </a:p>
            </p:txBody>
          </p:sp>
          <p:sp>
            <p:nvSpPr>
              <p:cNvPr id="37902" name="矩形 37901"/>
              <p:cNvSpPr/>
              <p:nvPr/>
            </p:nvSpPr>
            <p:spPr>
              <a:xfrm>
                <a:off x="4173" y="1574"/>
                <a:ext cx="2263" cy="1764"/>
              </a:xfrm>
              <a:prstGeom prst="rect">
                <a:avLst/>
              </a:prstGeom>
              <a:noFill/>
              <a:ln w="9525">
                <a:noFill/>
              </a:ln>
            </p:spPr>
            <p:txBody>
              <a:bodyPr lIns="0" tIns="0" rIns="0" bIns="0">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just" eaLnBrk="1" latinLnBrk="0" hangingPunct="1">
                  <a:lnSpc>
                    <a:spcPct val="130000"/>
                  </a:lnSpc>
                  <a:spcBef>
                    <a:spcPct val="0"/>
                  </a:spcBef>
                  <a:buNone/>
                </a:pPr>
                <a:r>
                  <a:rPr lang="zh-CN" altLang="en-US" sz="2000" b="1">
                    <a:solidFill>
                      <a:srgbClr val="FF0000"/>
                    </a:solidFill>
                    <a:latin typeface="+mn-ea"/>
                    <a:ea typeface="+mn-ea"/>
                    <a:sym typeface="微软雅黑" panose="020B0503020204020204" pitchFamily="34" charset="-122"/>
                  </a:rPr>
                  <a:t>迈出新步伐</a:t>
                </a:r>
                <a:r>
                  <a:rPr lang="zh-CN" altLang="en-US" sz="2000">
                    <a:latin typeface="+mn-ea"/>
                    <a:ea typeface="+mn-ea"/>
                    <a:sym typeface="微软雅黑" panose="020B0503020204020204" pitchFamily="34" charset="-122"/>
                  </a:rPr>
                  <a:t>，社会主义市场经济体制更加完善，高标准市场体系基本建成，市场主体更加充满活力，产权制度改革和要素市场化配置改革取得重大进展，公平竞争制度更加健全，更高水平开放型经济新体制基本形成；</a:t>
                </a:r>
                <a:endParaRPr lang="zh-CN" altLang="en-US" sz="2000">
                  <a:latin typeface="+mn-ea"/>
                  <a:ea typeface="+mn-ea"/>
                  <a:sym typeface="微软雅黑" panose="020B0503020204020204" pitchFamily="34" charset="-122"/>
                </a:endParaRPr>
              </a:p>
            </p:txBody>
          </p:sp>
          <p:grpSp>
            <p:nvGrpSpPr>
              <p:cNvPr id="37903" name="组合 37902"/>
              <p:cNvGrpSpPr/>
              <p:nvPr/>
            </p:nvGrpSpPr>
            <p:grpSpPr>
              <a:xfrm>
                <a:off x="4129" y="1191"/>
                <a:ext cx="1376" cy="329"/>
                <a:chOff x="4129" y="1191"/>
                <a:chExt cx="1376" cy="329"/>
              </a:xfrm>
            </p:grpSpPr>
            <p:sp>
              <p:nvSpPr>
                <p:cNvPr id="37904" name="圆角矩形 37903"/>
                <p:cNvSpPr/>
                <p:nvPr/>
              </p:nvSpPr>
              <p:spPr>
                <a:xfrm>
                  <a:off x="4129" y="1191"/>
                  <a:ext cx="1376" cy="329"/>
                </a:xfrm>
                <a:prstGeom prst="roundRect">
                  <a:avLst>
                    <a:gd name="adj" fmla="val 16667"/>
                  </a:avLst>
                </a:prstGeom>
                <a:solidFill>
                  <a:srgbClr val="C00000"/>
                </a:solidFill>
                <a:ln w="12700">
                  <a:noFill/>
                </a:ln>
              </p:spPr>
              <p:txBody>
                <a:bodyPr anchor="ctr"/>
                <a:p>
                  <a:pPr algn="ctr">
                    <a:buSzPct val="100000"/>
                  </a:pPr>
                  <a:endParaRPr sz="2400">
                    <a:solidFill>
                      <a:schemeClr val="bg1"/>
                    </a:solidFill>
                    <a:ea typeface="微软雅黑" panose="020B0503020204020204" pitchFamily="34" charset="-122"/>
                    <a:sym typeface="+mn-lt"/>
                  </a:endParaRPr>
                </a:p>
              </p:txBody>
            </p:sp>
            <p:sp>
              <p:nvSpPr>
                <p:cNvPr id="37905" name="文本框 37904"/>
                <p:cNvSpPr txBox="1"/>
                <p:nvPr/>
              </p:nvSpPr>
              <p:spPr>
                <a:xfrm>
                  <a:off x="4129" y="1210"/>
                  <a:ext cx="1376" cy="290"/>
                </a:xfrm>
                <a:prstGeom prst="rect">
                  <a:avLst/>
                </a:prstGeom>
                <a:noFill/>
                <a:ln w="9525">
                  <a:noFill/>
                </a:ln>
              </p:spPr>
              <p:txBody>
                <a:bodyPr>
                  <a:spAutoFit/>
                </a:bodyPr>
                <a:lstStyle>
                  <a:lvl1pPr marL="342900" lvl="0" indent="-342900" algn="l" rtl="0" eaLnBrk="0" fontAlgn="base" latinLnBrk="0" hangingPunct="0">
                    <a:lnSpc>
                      <a:spcPct val="100000"/>
                    </a:lnSpc>
                    <a:spcBef>
                      <a:spcPct val="20000"/>
                    </a:spcBef>
                    <a:spcAft>
                      <a:spcPct val="0"/>
                    </a:spcAft>
                    <a:buSzPct val="100000"/>
                    <a:buFont typeface="Arial" panose="020B0604020202020204" pitchFamily="34" charset="0"/>
                    <a:buChar char="•"/>
                    <a:defRPr sz="3200" u="none" kern="1200" baseline="0">
                      <a:solidFill>
                        <a:schemeClr val="tx1"/>
                      </a:solidFill>
                      <a:latin typeface="Arial" panose="020B0604020202020204" pitchFamily="34" charset="0"/>
                      <a:ea typeface="微软雅黑" panose="020B0503020204020204" pitchFamily="34" charset="-122"/>
                    </a:defRPr>
                  </a:lvl1pPr>
                  <a:lvl2pPr marL="742950" lvl="1" indent="-285750" algn="l" rtl="0" eaLnBrk="0" fontAlgn="base" latinLnBrk="0" hangingPunct="0">
                    <a:lnSpc>
                      <a:spcPct val="100000"/>
                    </a:lnSpc>
                    <a:spcBef>
                      <a:spcPct val="20000"/>
                    </a:spcBef>
                    <a:spcAft>
                      <a:spcPct val="0"/>
                    </a:spcAft>
                    <a:buSzPct val="100000"/>
                    <a:buFont typeface="Arial" panose="020B0604020202020204" pitchFamily="34" charset="0"/>
                    <a:buChar char="–"/>
                    <a:defRPr sz="2800" u="none" kern="1200" baseline="0">
                      <a:solidFill>
                        <a:schemeClr val="tx1"/>
                      </a:solidFill>
                      <a:latin typeface="Arial" panose="020B0604020202020204" pitchFamily="34" charset="0"/>
                      <a:ea typeface="微软雅黑" panose="020B0503020204020204" pitchFamily="34" charset="-122"/>
                    </a:defRPr>
                  </a:lvl2pPr>
                  <a:lvl3pPr marL="1143000" lvl="2"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400" u="none" kern="1200" baseline="0">
                      <a:solidFill>
                        <a:schemeClr val="tx1"/>
                      </a:solidFill>
                      <a:latin typeface="Arial" panose="020B0604020202020204" pitchFamily="34" charset="0"/>
                      <a:ea typeface="微软雅黑" panose="020B0503020204020204" pitchFamily="34" charset="-122"/>
                    </a:defRPr>
                  </a:lvl3pPr>
                  <a:lvl4pPr marL="1600200" lvl="3"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4pPr>
                  <a:lvl5pPr marL="2057400" lvl="4" indent="-228600" algn="l" rtl="0" eaLnBrk="0" fontAlgn="base" latinLnBrk="0" hangingPunct="0">
                    <a:lnSpc>
                      <a:spcPct val="100000"/>
                    </a:lnSpc>
                    <a:spcBef>
                      <a:spcPct val="20000"/>
                    </a:spcBef>
                    <a:spcAft>
                      <a:spcPct val="0"/>
                    </a:spcAft>
                    <a:buSzPct val="100000"/>
                    <a:buFont typeface="Arial" panose="020B0604020202020204" pitchFamily="34" charset="0"/>
                    <a:buChar char="»"/>
                    <a:defRPr sz="2000" u="none" kern="1200" baseline="0">
                      <a:solidFill>
                        <a:schemeClr val="tx1"/>
                      </a:solidFill>
                      <a:latin typeface="Arial" panose="020B0604020202020204" pitchFamily="34" charset="0"/>
                      <a:ea typeface="微软雅黑" panose="020B0503020204020204" pitchFamily="34" charset="-122"/>
                    </a:defRPr>
                  </a:lvl5pPr>
                </a:lstStyle>
                <a:p>
                  <a:pPr marL="0" lvl="0" indent="0" algn="ctr" eaLnBrk="1" latinLnBrk="0" hangingPunct="1">
                    <a:lnSpc>
                      <a:spcPct val="100000"/>
                    </a:lnSpc>
                    <a:spcBef>
                      <a:spcPct val="0"/>
                    </a:spcBef>
                    <a:buNone/>
                  </a:pPr>
                  <a:r>
                    <a:rPr lang="en-US" altLang="zh-CN" sz="2400" b="1">
                      <a:solidFill>
                        <a:schemeClr val="bg1"/>
                      </a:solidFill>
                      <a:sym typeface="微软雅黑" panose="020B0503020204020204" pitchFamily="34" charset="-122"/>
                    </a:rPr>
                    <a:t>2.</a:t>
                  </a:r>
                  <a:r>
                    <a:rPr lang="zh-CN" altLang="en-US" sz="2400" b="1">
                      <a:solidFill>
                        <a:schemeClr val="bg1"/>
                      </a:solidFill>
                      <a:sym typeface="微软雅黑" panose="020B0503020204020204" pitchFamily="34" charset="-122"/>
                    </a:rPr>
                    <a:t>改革开放</a:t>
                  </a:r>
                  <a:endParaRPr lang="zh-CN" altLang="en-US" sz="2400" b="1">
                    <a:solidFill>
                      <a:schemeClr val="bg1"/>
                    </a:solidFill>
                    <a:sym typeface="微软雅黑" panose="020B0503020204020204" pitchFamily="34" charset="-122"/>
                  </a:endParaRPr>
                </a:p>
              </p:txBody>
            </p:sp>
          </p:grpSp>
        </p:grpSp>
      </p:grpSp>
      <p:pic>
        <p:nvPicPr>
          <p:cNvPr id="37906" name="图片 37905" descr="3028637831604126500485.png"/>
          <p:cNvPicPr>
            <a:picLocks noChangeAspect="1"/>
          </p:cNvPicPr>
          <p:nvPr/>
        </p:nvPicPr>
        <p:blipFill>
          <a:blip r:embed="rId2"/>
          <a:stretch>
            <a:fillRect/>
          </a:stretch>
        </p:blipFill>
        <p:spPr>
          <a:xfrm>
            <a:off x="4616450" y="2982913"/>
            <a:ext cx="2959100" cy="1971675"/>
          </a:xfrm>
          <a:prstGeom prst="rect">
            <a:avLst/>
          </a:prstGeom>
          <a:noFill/>
          <a:ln w="9525">
            <a:noFill/>
          </a:ln>
        </p:spPr>
      </p:pic>
    </p:spTree>
  </p:cSld>
  <p:clrMapOvr>
    <a:masterClrMapping/>
  </p:clrMapOvr>
  <p:transition spd="slow">
    <p:fade/>
  </p:transition>
</p:sld>
</file>

<file path=ppt/theme/theme1.xml><?xml version="1.0" encoding="utf-8"?>
<a:theme xmlns:a="http://schemas.openxmlformats.org/drawingml/2006/main" name="1_第一PPT，www.1ppt.com">
  <a:themeElements>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3_第一PPT，www.1ppt.com">
  <a:themeElements>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4_第一PPT，www.1ppt.com">
  <a:themeElements>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5_第一PPT，www.1ppt.com">
  <a:themeElements>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6_第一PPT，www.1ppt.com">
  <a:themeElements>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7_第一PPT，www.1ppt.com">
  <a:themeElements>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8_第一PPT，www.1ppt.com">
  <a:themeElements>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19_第一PPT，www.1ppt.com">
  <a:themeElements>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Office">
  <a:themeElements>
    <a:clrScheme name="">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4702B"/>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第一PPT，www.1ppt.com">
  <a:themeElements>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第一PPT，www.1ppt.com">
  <a:themeElements>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第一PPT，www.1ppt.com">
  <a:themeElements>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8_第一PPT，www.1ppt.com">
  <a:themeElements>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9_第一PPT，www.1ppt.com">
  <a:themeElements>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0_第一PPT，www.1ppt.com">
  <a:themeElements>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1_第一PPT，www.1ppt.com">
  <a:themeElements>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12_第一PPT，www.1ppt.com">
  <a:themeElements>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39302A"/>
        </a:dk2>
        <a:lt2>
          <a:srgbClr val="595959"/>
        </a:lt2>
        <a:accent1>
          <a:srgbClr val="FF0000"/>
        </a:accent1>
        <a:accent2>
          <a:srgbClr val="C00000"/>
        </a:accent2>
        <a:accent3>
          <a:srgbClr val="FFFFFF"/>
        </a:accent3>
        <a:accent4>
          <a:srgbClr val="000000"/>
        </a:accent4>
        <a:accent5>
          <a:srgbClr val="FFAAAA"/>
        </a:accent5>
        <a:accent6>
          <a:srgbClr val="AC0000"/>
        </a:accent6>
        <a:hlink>
          <a:srgbClr val="DB1E60"/>
        </a:hlink>
        <a:folHlink>
          <a:srgbClr val="EA64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5536</Words>
  <Application>WPS 演示</Application>
  <PresentationFormat/>
  <Paragraphs>288</Paragraphs>
  <Slides>30</Slides>
  <Notes>0</Notes>
  <HiddenSlides>0</HiddenSlides>
  <MMClips>0</MMClips>
  <ScaleCrop>false</ScaleCrop>
  <HeadingPairs>
    <vt:vector size="6" baseType="variant">
      <vt:variant>
        <vt:lpstr>已用的字体</vt:lpstr>
      </vt:variant>
      <vt:variant>
        <vt:i4>11</vt:i4>
      </vt:variant>
      <vt:variant>
        <vt:lpstr>主题</vt:lpstr>
      </vt:variant>
      <vt:variant>
        <vt:i4>16</vt:i4>
      </vt:variant>
      <vt:variant>
        <vt:lpstr>幻灯片标题</vt:lpstr>
      </vt:variant>
      <vt:variant>
        <vt:i4>30</vt:i4>
      </vt:variant>
    </vt:vector>
  </HeadingPairs>
  <TitlesOfParts>
    <vt:vector size="57" baseType="lpstr">
      <vt:lpstr>Arial</vt:lpstr>
      <vt:lpstr>宋体</vt:lpstr>
      <vt:lpstr>Wingdings</vt:lpstr>
      <vt:lpstr>Times New Roman</vt:lpstr>
      <vt:lpstr>微软雅黑</vt:lpstr>
      <vt:lpstr>等线</vt:lpstr>
      <vt:lpstr>华文细黑</vt:lpstr>
      <vt:lpstr>思源黑体 CN Regular</vt:lpstr>
      <vt:lpstr>黑体</vt:lpstr>
      <vt:lpstr>Arial Unicode MS</vt:lpstr>
      <vt:lpstr>方正楷体简体</vt:lpstr>
      <vt:lpstr>1_第一PPT，www.1ppt.com</vt:lpstr>
      <vt:lpstr>2_第一PPT，www.1ppt.com</vt:lpstr>
      <vt:lpstr>3_第一PPT，www.1ppt.com</vt:lpstr>
      <vt:lpstr>4_第一PPT，www.1ppt.com</vt:lpstr>
      <vt:lpstr>8_第一PPT，www.1ppt.com</vt:lpstr>
      <vt:lpstr>9_第一PPT，www.1ppt.com</vt:lpstr>
      <vt:lpstr>10_第一PPT，www.1ppt.com</vt:lpstr>
      <vt:lpstr>11_第一PPT，www.1ppt.com</vt:lpstr>
      <vt:lpstr>12_第一PPT，www.1ppt.com</vt:lpstr>
      <vt:lpstr>13_第一PPT，www.1ppt.com</vt:lpstr>
      <vt:lpstr>14_第一PPT，www.1ppt.com</vt:lpstr>
      <vt:lpstr>15_第一PPT，www.1ppt.com</vt:lpstr>
      <vt:lpstr>16_第一PPT，www.1ppt.com</vt:lpstr>
      <vt:lpstr>17_第一PPT，www.1ppt.com</vt:lpstr>
      <vt:lpstr>18_第一PPT，www.1ppt.com</vt:lpstr>
      <vt:lpstr>19_第一PPT，www.1ppt.com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四史学习</dc:title>
  <dc:creator>第一PPT</dc:creator>
  <cp:keywords>www.1ppt.com</cp:keywords>
  <dc:description>www.1ppt.com</dc:description>
  <cp:lastModifiedBy>Administrator</cp:lastModifiedBy>
  <cp:revision>67</cp:revision>
  <dcterms:created xsi:type="dcterms:W3CDTF">2020-07-01T15:31:00Z</dcterms:created>
  <dcterms:modified xsi:type="dcterms:W3CDTF">2020-11-07T04:05:11Z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