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3"/>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Masters/slideMaster7.xml" ContentType="application/vnd.openxmlformats-officedocument.presentationml.slideMaster+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tags/tag2.xml" ContentType="application/vnd.openxmlformats-officedocument.presentationml.tags+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 id="2147483672" r:id="rId3"/>
    <p:sldMasterId id="2147483684" r:id="rId4"/>
    <p:sldMasterId id="2147483696" r:id="rId5"/>
    <p:sldMasterId id="2147483714" r:id="rId6"/>
    <p:sldMasterId id="2147483721" r:id="rId7"/>
  </p:sldMasterIdLst>
  <p:notesMasterIdLst>
    <p:notesMasterId r:id="rId22"/>
  </p:notesMasterIdLst>
  <p:sldIdLst>
    <p:sldId id="318" r:id="rId8"/>
    <p:sldId id="606" r:id="rId9"/>
    <p:sldId id="326" r:id="rId10"/>
    <p:sldId id="258" r:id="rId11"/>
    <p:sldId id="312" r:id="rId12"/>
    <p:sldId id="293" r:id="rId13"/>
    <p:sldId id="321" r:id="rId14"/>
    <p:sldId id="319" r:id="rId15"/>
    <p:sldId id="323" r:id="rId16"/>
    <p:sldId id="268" r:id="rId17"/>
    <p:sldId id="272" r:id="rId18"/>
    <p:sldId id="607" r:id="rId19"/>
    <p:sldId id="609" r:id="rId20"/>
    <p:sldId id="314" r:id="rId21"/>
  </p:sldIdLst>
  <p:sldSz cx="12192000" cy="6858000"/>
  <p:notesSz cx="6858000" cy="9144000"/>
  <p:embeddedFontLst>
    <p:embeddedFont>
      <p:font typeface="华文行楷" pitchFamily="2" charset="-122"/>
      <p:regular r:id="rId23"/>
    </p:embeddedFont>
    <p:embeddedFont>
      <p:font typeface="楷体" pitchFamily="49" charset="-122"/>
      <p:regular r:id="rId24"/>
    </p:embeddedFont>
    <p:embeddedFont>
      <p:font typeface="Calibri" pitchFamily="34" charset="0"/>
      <p:regular r:id="rId25"/>
      <p:bold r:id="rId26"/>
      <p:italic r:id="rId27"/>
      <p:boldItalic r:id="rId28"/>
    </p:embeddedFont>
    <p:embeddedFont>
      <p:font typeface="微软雅黑" pitchFamily="34" charset="-122"/>
      <p:regular r:id="rId29"/>
      <p:bold r:id="rId30"/>
    </p:embeddedFont>
    <p:embeddedFont>
      <p:font typeface="华文楷体" pitchFamily="2" charset="-122"/>
      <p:regular r:id="rId31"/>
    </p:embeddedFont>
    <p:embeddedFont>
      <p:font typeface="Agency FB" pitchFamily="34" charset="0"/>
      <p:regular r:id="rId32"/>
      <p:bold r:id="rId33"/>
    </p:embeddedFont>
    <p:embeddedFont>
      <p:font typeface="等线" pitchFamily="2" charset="-122"/>
      <p:regular r:id="rId34"/>
      <p:bold r:id="rId35"/>
    </p:embeddedFont>
    <p:embeddedFont>
      <p:font typeface="黑体" pitchFamily="49" charset="-122"/>
      <p:regular r:id="rId36"/>
    </p:embeddedFont>
    <p:embeddedFont>
      <p:font typeface="华文宋体" pitchFamily="2" charset="-122"/>
      <p:regular r:id="rId37"/>
    </p:embeddedFont>
    <p:embeddedFont>
      <p:font typeface="华文隶书" pitchFamily="2" charset="-122"/>
      <p:regular r:id="rId38"/>
    </p:embeddedFont>
    <p:embeddedFont>
      <p:font typeface="Verdana" pitchFamily="34" charset="0"/>
      <p:regular r:id="rId39"/>
      <p:bold r:id="rId40"/>
      <p:italic r:id="rId41"/>
      <p:boldItalic r:id="rId42"/>
    </p:embeddedFont>
    <p:embeddedFont>
      <p:font typeface="맑은 고딕" pitchFamily="34" charset="-127"/>
      <p:regular r:id="rId43"/>
      <p:bold r:id="rId44"/>
    </p:embeddedFont>
    <p:embeddedFont>
      <p:font typeface="Franklin Gothic Book" pitchFamily="34" charset="0"/>
      <p:regular r:id="rId45"/>
      <p:italic r:id="rId46"/>
    </p:embeddedFont>
    <p:embeddedFont>
      <p:font typeface="仿宋_GB2312" charset="-122"/>
      <p:regular r:id="rId47"/>
    </p:embeddedFont>
    <p:embeddedFont>
      <p:font typeface="Vivaldi" pitchFamily="66" charset="0"/>
      <p:italic r:id="rId48"/>
    </p:embeddedFont>
    <p:embeddedFont>
      <p:font typeface="方正细倩简体" charset="-122"/>
      <p:regular r:id="rId49"/>
    </p:embeddedFont>
    <p:embeddedFont>
      <p:font typeface="Garamond" pitchFamily="18" charset="0"/>
      <p:regular r:id="rId50"/>
      <p:bold r:id="rId51"/>
      <p:italic r:id="rId52"/>
    </p:embeddedFont>
    <p:embeddedFont>
      <p:font typeface="方正舒体" pitchFamily="2" charset="-122"/>
      <p:regular r:id="rId53"/>
    </p:embeddedFont>
    <p:embeddedFont>
      <p:font typeface="Calibri Light" pitchFamily="34" charset="0"/>
      <p:regular r:id="rId54"/>
      <p:italic r:id="rId55"/>
    </p:embeddedFont>
    <p:embeddedFont>
      <p:font typeface="等线 Light" pitchFamily="2" charset="-122"/>
      <p:regular r:id="rId56"/>
    </p:embeddedFont>
    <p:embeddedFont>
      <p:font typeface="幼圆" pitchFamily="49" charset="-122"/>
      <p:regular r:id="rId57"/>
    </p:embeddedFont>
    <p:embeddedFont>
      <p:font typeface="Arial Unicode MS" pitchFamily="34" charset="-122"/>
      <p:regular r:id="rId5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D8B69"/>
    <a:srgbClr val="25C9AA"/>
    <a:srgbClr val="FFFFFF"/>
    <a:srgbClr val="135D46"/>
    <a:srgbClr val="1FA9A9"/>
    <a:srgbClr val="0070C0"/>
    <a:srgbClr val="FFFF66"/>
    <a:srgbClr val="33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424" autoAdjust="0"/>
  </p:normalViewPr>
  <p:slideViewPr>
    <p:cSldViewPr snapToGrid="0">
      <p:cViewPr varScale="1">
        <p:scale>
          <a:sx n="111" d="100"/>
          <a:sy n="111" d="100"/>
        </p:scale>
        <p:origin x="-660" y="24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2796" y="48"/>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4.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font" Target="fonts/font25.fntdata"/><Relationship Id="rId50" Type="http://schemas.openxmlformats.org/officeDocument/2006/relationships/font" Target="fonts/font28.fntdata"/><Relationship Id="rId55" Type="http://schemas.openxmlformats.org/officeDocument/2006/relationships/font" Target="fonts/font33.fntdata"/><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font" Target="fonts/font7.fntdata"/><Relationship Id="rId41" Type="http://schemas.openxmlformats.org/officeDocument/2006/relationships/font" Target="fonts/font19.fntdata"/><Relationship Id="rId54" Type="http://schemas.openxmlformats.org/officeDocument/2006/relationships/font" Target="fonts/font32.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3" Type="http://schemas.openxmlformats.org/officeDocument/2006/relationships/font" Target="fonts/font31.fntdata"/><Relationship Id="rId58" Type="http://schemas.openxmlformats.org/officeDocument/2006/relationships/font" Target="fonts/font36.fntdata"/><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font" Target="fonts/font27.fntdata"/><Relationship Id="rId57" Type="http://schemas.openxmlformats.org/officeDocument/2006/relationships/font" Target="fonts/font35.fntdata"/><Relationship Id="rId61"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font" Target="fonts/font9.fntdata"/><Relationship Id="rId44" Type="http://schemas.openxmlformats.org/officeDocument/2006/relationships/font" Target="fonts/font22.fntdata"/><Relationship Id="rId52" Type="http://schemas.openxmlformats.org/officeDocument/2006/relationships/font" Target="fonts/font30.fntdata"/><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font" Target="fonts/font26.fntdata"/><Relationship Id="rId56" Type="http://schemas.openxmlformats.org/officeDocument/2006/relationships/font" Target="fonts/font34.fntdata"/><Relationship Id="rId8" Type="http://schemas.openxmlformats.org/officeDocument/2006/relationships/slide" Target="slides/slide1.xml"/><Relationship Id="rId51" Type="http://schemas.openxmlformats.org/officeDocument/2006/relationships/font" Target="fonts/font29.fntdata"/><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B92949-903F-45D4-BFA5-821F56314274}" type="datetimeFigureOut">
              <a:rPr lang="zh-CN" altLang="en-US" smtClean="0"/>
              <a:pPr/>
              <a:t>2018/6/8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01084F-51A6-4C17-9D10-D137A9715E9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6B8A4A7-A922-404E-8C41-07AEC5012F2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01084F-51A6-4C17-9D10-D137A9715E95}" type="slidenum">
              <a:rPr lang="zh-CN" altLang="en-US" smtClean="0"/>
              <a:pPr/>
              <a:t>14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01084F-51A6-4C17-9D10-D137A9715E95}"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01084F-51A6-4C17-9D10-D137A9715E95}" type="slidenum">
              <a:rPr lang="zh-CN" altLang="en-US" smtClean="0"/>
              <a:pPr/>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01084F-51A6-4C17-9D10-D137A9715E95}" type="slidenum">
              <a:rPr lang="zh-CN" altLang="en-US" smtClean="0"/>
              <a:pPr/>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801084F-51A6-4C17-9D10-D137A9715E9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801084F-51A6-4C17-9D10-D137A9715E9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801084F-51A6-4C17-9D10-D137A9715E9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01084F-51A6-4C17-9D10-D137A9715E95}" type="slidenum">
              <a:rPr lang="zh-CN" altLang="en-US" smtClean="0"/>
              <a:pPr/>
              <a:t>11</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801084F-51A6-4C17-9D10-D137A9715E9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295D83-F057-4B8C-9B3A-E027949B1345}"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913933" y="2130457"/>
            <a:ext cx="10364177" cy="1470025"/>
          </a:xfrm>
          <a:prstGeom prst="rect">
            <a:avLst/>
          </a:prstGeom>
        </p:spPr>
        <p:txBody>
          <a:bodyPr/>
          <a:lstStyle/>
          <a:p>
            <a:r>
              <a:rPr lang="zh-CN" altLang="en-US"/>
              <a:t>单击此处编辑母版标题样式</a:t>
            </a:r>
          </a:p>
        </p:txBody>
      </p:sp>
      <p:sp>
        <p:nvSpPr>
          <p:cNvPr id="3" name=" 2"/>
          <p:cNvSpPr>
            <a:spLocks noGrp="1"/>
          </p:cNvSpPr>
          <p:nvPr>
            <p:ph type="subTitle" idx="1"/>
          </p:nvPr>
        </p:nvSpPr>
        <p:spPr>
          <a:xfrm>
            <a:off x="1829452" y="3886200"/>
            <a:ext cx="8533098" cy="1752600"/>
          </a:xfrm>
          <a:prstGeom prst="rect">
            <a:avLst/>
          </a:prstGeom>
        </p:spPr>
        <p:txBody>
          <a:bodyPr/>
          <a:lstStyle>
            <a:lvl1pPr marL="0" indent="0" algn="ctr">
              <a:buNone/>
              <a:defRPr/>
            </a:lvl1pPr>
            <a:lvl2pPr marL="458470" indent="0" algn="ctr">
              <a:buNone/>
              <a:defRPr/>
            </a:lvl2pPr>
            <a:lvl3pPr marL="916940" indent="0" algn="ctr">
              <a:buNone/>
              <a:defRPr/>
            </a:lvl3pPr>
            <a:lvl4pPr marL="1375410" indent="0" algn="ctr">
              <a:buNone/>
              <a:defRPr/>
            </a:lvl4pPr>
            <a:lvl5pPr marL="1833245" indent="0" algn="ctr">
              <a:buNone/>
              <a:defRPr/>
            </a:lvl5pPr>
            <a:lvl6pPr marL="2291715" indent="0" algn="ctr">
              <a:buNone/>
              <a:defRPr/>
            </a:lvl6pPr>
            <a:lvl7pPr marL="2750185" indent="0" algn="ctr">
              <a:buNone/>
              <a:defRPr/>
            </a:lvl7pPr>
            <a:lvl8pPr marL="3208655" indent="0" algn="ctr">
              <a:buNone/>
              <a:defRPr/>
            </a:lvl8pPr>
            <a:lvl9pPr marL="3667125" indent="0" algn="ctr">
              <a:buNone/>
              <a:defRPr/>
            </a:lvl9pPr>
          </a:lstStyle>
          <a:p>
            <a:r>
              <a:rPr lang="zh-CN" altLang="en-US"/>
              <a:t>单击此处编辑母版副标题样式</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609275" y="274638"/>
            <a:ext cx="10973452" cy="1143000"/>
          </a:xfrm>
          <a:prstGeom prst="rect">
            <a:avLst/>
          </a:prstGeom>
        </p:spPr>
        <p:txBody>
          <a:bodyPr/>
          <a:lstStyle/>
          <a:p>
            <a:r>
              <a:rPr lang="zh-CN" altLang="en-US"/>
              <a:t>单击此处编辑母版标题样式</a:t>
            </a:r>
          </a:p>
        </p:txBody>
      </p:sp>
      <p:sp>
        <p:nvSpPr>
          <p:cNvPr id="3" name=" 2"/>
          <p:cNvSpPr>
            <a:spLocks noGrp="1"/>
          </p:cNvSpPr>
          <p:nvPr>
            <p:ph idx="1"/>
          </p:nvPr>
        </p:nvSpPr>
        <p:spPr>
          <a:xfrm>
            <a:off x="609275" y="1600207"/>
            <a:ext cx="10973452"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962805" y="4406932"/>
            <a:ext cx="10364177" cy="1362075"/>
          </a:xfrm>
          <a:prstGeom prst="rect">
            <a:avLst/>
          </a:prstGeom>
        </p:spPr>
        <p:txBody>
          <a:bodyPr anchor="t"/>
          <a:lstStyle>
            <a:lvl1pPr algn="l">
              <a:defRPr sz="4010" b="1" cap="all"/>
            </a:lvl1pPr>
          </a:lstStyle>
          <a:p>
            <a:r>
              <a:rPr lang="zh-CN" altLang="en-US"/>
              <a:t>单击此处编辑母版标题样式</a:t>
            </a:r>
          </a:p>
        </p:txBody>
      </p:sp>
      <p:sp>
        <p:nvSpPr>
          <p:cNvPr id="3" name=" 2"/>
          <p:cNvSpPr>
            <a:spLocks noGrp="1"/>
          </p:cNvSpPr>
          <p:nvPr>
            <p:ph type="body" idx="1"/>
          </p:nvPr>
        </p:nvSpPr>
        <p:spPr>
          <a:xfrm>
            <a:off x="962805" y="2906714"/>
            <a:ext cx="10364177" cy="1500187"/>
          </a:xfrm>
          <a:prstGeom prst="rect">
            <a:avLst/>
          </a:prstGeom>
        </p:spPr>
        <p:txBody>
          <a:bodyPr anchor="b"/>
          <a:lstStyle>
            <a:lvl1pPr marL="0" indent="0">
              <a:buNone/>
              <a:defRPr sz="2005"/>
            </a:lvl1pPr>
            <a:lvl2pPr marL="458470" indent="0">
              <a:buNone/>
              <a:defRPr sz="1805"/>
            </a:lvl2pPr>
            <a:lvl3pPr marL="916940" indent="0">
              <a:buNone/>
              <a:defRPr sz="1605"/>
            </a:lvl3pPr>
            <a:lvl4pPr marL="1375410" indent="0">
              <a:buNone/>
              <a:defRPr sz="1405"/>
            </a:lvl4pPr>
            <a:lvl5pPr marL="1833245" indent="0">
              <a:buNone/>
              <a:defRPr sz="1405"/>
            </a:lvl5pPr>
            <a:lvl6pPr marL="2291715" indent="0">
              <a:buNone/>
              <a:defRPr sz="1405"/>
            </a:lvl6pPr>
            <a:lvl7pPr marL="2750185" indent="0">
              <a:buNone/>
              <a:defRPr sz="1405"/>
            </a:lvl7pPr>
            <a:lvl8pPr marL="3208655" indent="0">
              <a:buNone/>
              <a:defRPr sz="1405"/>
            </a:lvl8pPr>
            <a:lvl9pPr marL="3667125" indent="0">
              <a:buNone/>
              <a:defRPr sz="1405"/>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609275" y="274638"/>
            <a:ext cx="10973452" cy="1143000"/>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609273" y="1600207"/>
            <a:ext cx="5408530" cy="4525963"/>
          </a:xfrm>
          <a:prstGeom prst="rect">
            <a:avLst/>
          </a:prstGeom>
        </p:spPr>
        <p:txBody>
          <a:bodyPr/>
          <a:lstStyle>
            <a:lvl1pPr>
              <a:defRPr sz="2805"/>
            </a:lvl1pPr>
            <a:lvl2pPr>
              <a:defRPr sz="2405"/>
            </a:lvl2pPr>
            <a:lvl3pPr>
              <a:defRPr sz="2005"/>
            </a:lvl3pPr>
            <a:lvl4pPr>
              <a:defRPr sz="1805"/>
            </a:lvl4pPr>
            <a:lvl5pPr>
              <a:defRPr sz="1805"/>
            </a:lvl5pPr>
            <a:lvl6pPr>
              <a:defRPr sz="1805"/>
            </a:lvl6pPr>
            <a:lvl7pPr>
              <a:defRPr sz="1805"/>
            </a:lvl7pPr>
            <a:lvl8pPr>
              <a:defRPr sz="1805"/>
            </a:lvl8pPr>
            <a:lvl9pPr>
              <a:defRPr sz="18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174197" y="1600207"/>
            <a:ext cx="5408530" cy="4525963"/>
          </a:xfrm>
          <a:prstGeom prst="rect">
            <a:avLst/>
          </a:prstGeom>
        </p:spPr>
        <p:txBody>
          <a:bodyPr/>
          <a:lstStyle>
            <a:lvl1pPr>
              <a:defRPr sz="2805"/>
            </a:lvl1pPr>
            <a:lvl2pPr>
              <a:defRPr sz="2405"/>
            </a:lvl2pPr>
            <a:lvl3pPr>
              <a:defRPr sz="2005"/>
            </a:lvl3pPr>
            <a:lvl4pPr>
              <a:defRPr sz="1805"/>
            </a:lvl4pPr>
            <a:lvl5pPr>
              <a:defRPr sz="1805"/>
            </a:lvl5pPr>
            <a:lvl6pPr>
              <a:defRPr sz="1805"/>
            </a:lvl6pPr>
            <a:lvl7pPr>
              <a:defRPr sz="1805"/>
            </a:lvl7pPr>
            <a:lvl8pPr>
              <a:defRPr sz="1805"/>
            </a:lvl8pPr>
            <a:lvl9pPr>
              <a:defRPr sz="18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609275" y="274638"/>
            <a:ext cx="10973452" cy="1143000"/>
          </a:xfrm>
          <a:prstGeom prst="rect">
            <a:avLst/>
          </a:prstGeom>
        </p:spPr>
        <p:txBody>
          <a:bodyPr/>
          <a:lstStyle>
            <a:lvl1pPr>
              <a:defRPr/>
            </a:lvl1pPr>
          </a:lstStyle>
          <a:p>
            <a:r>
              <a:rPr lang="zh-CN" altLang="en-US"/>
              <a:t>单击此处编辑母版标题样式</a:t>
            </a:r>
          </a:p>
        </p:txBody>
      </p:sp>
      <p:sp>
        <p:nvSpPr>
          <p:cNvPr id="3" name=" 2"/>
          <p:cNvSpPr>
            <a:spLocks noGrp="1"/>
          </p:cNvSpPr>
          <p:nvPr>
            <p:ph type="body" idx="1"/>
          </p:nvPr>
        </p:nvSpPr>
        <p:spPr>
          <a:xfrm>
            <a:off x="609276" y="1535113"/>
            <a:ext cx="5387354" cy="639762"/>
          </a:xfrm>
          <a:prstGeom prst="rect">
            <a:avLst/>
          </a:prstGeom>
        </p:spPr>
        <p:txBody>
          <a:bodyPr anchor="b"/>
          <a:lstStyle>
            <a:lvl1pPr marL="0" indent="0">
              <a:buNone/>
              <a:defRPr sz="2405" b="1"/>
            </a:lvl1pPr>
            <a:lvl2pPr marL="458470" indent="0">
              <a:buNone/>
              <a:defRPr sz="2005" b="1"/>
            </a:lvl2pPr>
            <a:lvl3pPr marL="916940" indent="0">
              <a:buNone/>
              <a:defRPr sz="1805" b="1"/>
            </a:lvl3pPr>
            <a:lvl4pPr marL="1375410" indent="0">
              <a:buNone/>
              <a:defRPr sz="1605" b="1"/>
            </a:lvl4pPr>
            <a:lvl5pPr marL="1833245" indent="0">
              <a:buNone/>
              <a:defRPr sz="1605" b="1"/>
            </a:lvl5pPr>
            <a:lvl6pPr marL="2291715" indent="0">
              <a:buNone/>
              <a:defRPr sz="1605" b="1"/>
            </a:lvl6pPr>
            <a:lvl7pPr marL="2750185" indent="0">
              <a:buNone/>
              <a:defRPr sz="1605" b="1"/>
            </a:lvl7pPr>
            <a:lvl8pPr marL="3208655" indent="0">
              <a:buNone/>
              <a:defRPr sz="1605" b="1"/>
            </a:lvl8pPr>
            <a:lvl9pPr marL="3667125" indent="0">
              <a:buNone/>
              <a:defRPr sz="1605" b="1"/>
            </a:lvl9pPr>
          </a:lstStyle>
          <a:p>
            <a:pPr lvl="0"/>
            <a:r>
              <a:rPr lang="zh-CN" altLang="en-US"/>
              <a:t>单击此处编辑母版文本样式</a:t>
            </a:r>
          </a:p>
        </p:txBody>
      </p:sp>
      <p:sp>
        <p:nvSpPr>
          <p:cNvPr id="4" name=" 3"/>
          <p:cNvSpPr>
            <a:spLocks noGrp="1"/>
          </p:cNvSpPr>
          <p:nvPr>
            <p:ph sz="half" idx="2"/>
          </p:nvPr>
        </p:nvSpPr>
        <p:spPr>
          <a:xfrm>
            <a:off x="609276" y="2174875"/>
            <a:ext cx="5387354" cy="3951288"/>
          </a:xfrm>
          <a:prstGeom prst="rect">
            <a:avLst/>
          </a:prstGeom>
        </p:spPr>
        <p:txBody>
          <a:bodyPr/>
          <a:lstStyle>
            <a:lvl1pPr>
              <a:defRPr sz="2405"/>
            </a:lvl1pPr>
            <a:lvl2pPr>
              <a:defRPr sz="2005"/>
            </a:lvl2pPr>
            <a:lvl3pPr>
              <a:defRPr sz="1805"/>
            </a:lvl3pPr>
            <a:lvl4pPr>
              <a:defRPr sz="1605"/>
            </a:lvl4pPr>
            <a:lvl5pPr>
              <a:defRPr sz="1605"/>
            </a:lvl5pPr>
            <a:lvl6pPr>
              <a:defRPr sz="1605"/>
            </a:lvl6pPr>
            <a:lvl7pPr>
              <a:defRPr sz="1605"/>
            </a:lvl7pPr>
            <a:lvl8pPr>
              <a:defRPr sz="1605"/>
            </a:lvl8pPr>
            <a:lvl9pPr>
              <a:defRPr sz="16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193745" y="1535113"/>
            <a:ext cx="5388981" cy="639762"/>
          </a:xfrm>
          <a:prstGeom prst="rect">
            <a:avLst/>
          </a:prstGeom>
        </p:spPr>
        <p:txBody>
          <a:bodyPr anchor="b"/>
          <a:lstStyle>
            <a:lvl1pPr marL="0" indent="0">
              <a:buNone/>
              <a:defRPr sz="2405" b="1"/>
            </a:lvl1pPr>
            <a:lvl2pPr marL="458470" indent="0">
              <a:buNone/>
              <a:defRPr sz="2005" b="1"/>
            </a:lvl2pPr>
            <a:lvl3pPr marL="916940" indent="0">
              <a:buNone/>
              <a:defRPr sz="1805" b="1"/>
            </a:lvl3pPr>
            <a:lvl4pPr marL="1375410" indent="0">
              <a:buNone/>
              <a:defRPr sz="1605" b="1"/>
            </a:lvl4pPr>
            <a:lvl5pPr marL="1833245" indent="0">
              <a:buNone/>
              <a:defRPr sz="1605" b="1"/>
            </a:lvl5pPr>
            <a:lvl6pPr marL="2291715" indent="0">
              <a:buNone/>
              <a:defRPr sz="1605" b="1"/>
            </a:lvl6pPr>
            <a:lvl7pPr marL="2750185" indent="0">
              <a:buNone/>
              <a:defRPr sz="1605" b="1"/>
            </a:lvl7pPr>
            <a:lvl8pPr marL="3208655" indent="0">
              <a:buNone/>
              <a:defRPr sz="1605" b="1"/>
            </a:lvl8pPr>
            <a:lvl9pPr marL="3667125" indent="0">
              <a:buNone/>
              <a:defRPr sz="1605" b="1"/>
            </a:lvl9pPr>
          </a:lstStyle>
          <a:p>
            <a:pPr lvl="0"/>
            <a:r>
              <a:rPr lang="zh-CN" altLang="en-US"/>
              <a:t>单击此处编辑母版文本样式</a:t>
            </a:r>
          </a:p>
        </p:txBody>
      </p:sp>
      <p:sp>
        <p:nvSpPr>
          <p:cNvPr id="6" name=" 5"/>
          <p:cNvSpPr>
            <a:spLocks noGrp="1"/>
          </p:cNvSpPr>
          <p:nvPr>
            <p:ph sz="quarter" idx="4"/>
          </p:nvPr>
        </p:nvSpPr>
        <p:spPr>
          <a:xfrm>
            <a:off x="6193745" y="2174875"/>
            <a:ext cx="5388981" cy="3951288"/>
          </a:xfrm>
          <a:prstGeom prst="rect">
            <a:avLst/>
          </a:prstGeom>
        </p:spPr>
        <p:txBody>
          <a:bodyPr/>
          <a:lstStyle>
            <a:lvl1pPr>
              <a:defRPr sz="2405"/>
            </a:lvl1pPr>
            <a:lvl2pPr>
              <a:defRPr sz="2005"/>
            </a:lvl2pPr>
            <a:lvl3pPr>
              <a:defRPr sz="1805"/>
            </a:lvl3pPr>
            <a:lvl4pPr>
              <a:defRPr sz="1605"/>
            </a:lvl4pPr>
            <a:lvl5pPr>
              <a:defRPr sz="1605"/>
            </a:lvl5pPr>
            <a:lvl6pPr>
              <a:defRPr sz="1605"/>
            </a:lvl6pPr>
            <a:lvl7pPr>
              <a:defRPr sz="1605"/>
            </a:lvl7pPr>
            <a:lvl8pPr>
              <a:defRPr sz="1605"/>
            </a:lvl8pPr>
            <a:lvl9pPr>
              <a:defRPr sz="16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609275" y="274638"/>
            <a:ext cx="10973452" cy="1143000"/>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609277" y="273051"/>
            <a:ext cx="4010784" cy="1162050"/>
          </a:xfrm>
          <a:prstGeom prst="rect">
            <a:avLst/>
          </a:prstGeom>
        </p:spPr>
        <p:txBody>
          <a:bodyPr anchor="b"/>
          <a:lstStyle>
            <a:lvl1pPr algn="l">
              <a:defRPr sz="2005" b="1"/>
            </a:lvl1pPr>
          </a:lstStyle>
          <a:p>
            <a:r>
              <a:rPr lang="zh-CN" altLang="en-US"/>
              <a:t>单击此处编辑母版标题样式</a:t>
            </a:r>
          </a:p>
        </p:txBody>
      </p:sp>
      <p:sp>
        <p:nvSpPr>
          <p:cNvPr id="3" name=" 2"/>
          <p:cNvSpPr>
            <a:spLocks noGrp="1"/>
          </p:cNvSpPr>
          <p:nvPr>
            <p:ph idx="1"/>
          </p:nvPr>
        </p:nvSpPr>
        <p:spPr>
          <a:xfrm>
            <a:off x="4766675" y="273081"/>
            <a:ext cx="6816050" cy="5853113"/>
          </a:xfrm>
          <a:prstGeom prst="rect">
            <a:avLst/>
          </a:prstGeom>
        </p:spPr>
        <p:txBody>
          <a:bodyPr/>
          <a:lstStyle>
            <a:lvl1pPr>
              <a:defRPr sz="3210"/>
            </a:lvl1pPr>
            <a:lvl2pPr>
              <a:defRPr sz="2805"/>
            </a:lvl2pPr>
            <a:lvl3pPr>
              <a:defRPr sz="2405"/>
            </a:lvl3pPr>
            <a:lvl4pPr>
              <a:defRPr sz="2005"/>
            </a:lvl4pPr>
            <a:lvl5pPr>
              <a:defRPr sz="2005"/>
            </a:lvl5pPr>
            <a:lvl6pPr>
              <a:defRPr sz="2005"/>
            </a:lvl6pPr>
            <a:lvl7pPr>
              <a:defRPr sz="2005"/>
            </a:lvl7pPr>
            <a:lvl8pPr>
              <a:defRPr sz="2005"/>
            </a:lvl8pPr>
            <a:lvl9pPr>
              <a:defRPr sz="200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609277" y="1435104"/>
            <a:ext cx="4010784" cy="4691063"/>
          </a:xfrm>
          <a:prstGeom prst="rect">
            <a:avLst/>
          </a:prstGeom>
        </p:spPr>
        <p:txBody>
          <a:bodyPr/>
          <a:lstStyle>
            <a:lvl1pPr marL="0" indent="0">
              <a:buNone/>
              <a:defRPr sz="1405"/>
            </a:lvl1pPr>
            <a:lvl2pPr marL="458470" indent="0">
              <a:buNone/>
              <a:defRPr sz="1205"/>
            </a:lvl2pPr>
            <a:lvl3pPr marL="916940" indent="0">
              <a:buNone/>
              <a:defRPr sz="1005"/>
            </a:lvl3pPr>
            <a:lvl4pPr marL="1375410" indent="0">
              <a:buNone/>
              <a:defRPr sz="900"/>
            </a:lvl4pPr>
            <a:lvl5pPr marL="1833245" indent="0">
              <a:buNone/>
              <a:defRPr sz="900"/>
            </a:lvl5pPr>
            <a:lvl6pPr marL="2291715" indent="0">
              <a:buNone/>
              <a:defRPr sz="900"/>
            </a:lvl6pPr>
            <a:lvl7pPr marL="2750185" indent="0">
              <a:buNone/>
              <a:defRPr sz="900"/>
            </a:lvl7pPr>
            <a:lvl8pPr marL="3208655" indent="0">
              <a:buNone/>
              <a:defRPr sz="900"/>
            </a:lvl8pPr>
            <a:lvl9pPr marL="3667125"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2389876" y="4800601"/>
            <a:ext cx="7314548" cy="566738"/>
          </a:xfrm>
          <a:prstGeom prst="rect">
            <a:avLst/>
          </a:prstGeom>
        </p:spPr>
        <p:txBody>
          <a:bodyPr anchor="b"/>
          <a:lstStyle>
            <a:lvl1pPr algn="l">
              <a:defRPr sz="2005" b="1"/>
            </a:lvl1pPr>
          </a:lstStyle>
          <a:p>
            <a:r>
              <a:rPr lang="zh-CN" altLang="en-US"/>
              <a:t>单击此处编辑母版标题样式</a:t>
            </a:r>
          </a:p>
        </p:txBody>
      </p:sp>
      <p:sp>
        <p:nvSpPr>
          <p:cNvPr id="3" name=" 2"/>
          <p:cNvSpPr>
            <a:spLocks noGrp="1"/>
          </p:cNvSpPr>
          <p:nvPr>
            <p:ph type="pic" idx="1"/>
          </p:nvPr>
        </p:nvSpPr>
        <p:spPr>
          <a:xfrm>
            <a:off x="2389876" y="612776"/>
            <a:ext cx="7314548" cy="4114800"/>
          </a:xfrm>
          <a:prstGeom prst="rect">
            <a:avLst/>
          </a:prstGeom>
        </p:spPr>
        <p:txBody>
          <a:bodyPr/>
          <a:lstStyle>
            <a:lvl1pPr marL="0" indent="0">
              <a:buNone/>
              <a:defRPr sz="3210"/>
            </a:lvl1pPr>
            <a:lvl2pPr marL="458470" indent="0">
              <a:buNone/>
              <a:defRPr sz="2805"/>
            </a:lvl2pPr>
            <a:lvl3pPr marL="916940" indent="0">
              <a:buNone/>
              <a:defRPr sz="2405"/>
            </a:lvl3pPr>
            <a:lvl4pPr marL="1375410" indent="0">
              <a:buNone/>
              <a:defRPr sz="2005"/>
            </a:lvl4pPr>
            <a:lvl5pPr marL="1833245" indent="0">
              <a:buNone/>
              <a:defRPr sz="2005"/>
            </a:lvl5pPr>
            <a:lvl6pPr marL="2291715" indent="0">
              <a:buNone/>
              <a:defRPr sz="2005"/>
            </a:lvl6pPr>
            <a:lvl7pPr marL="2750185" indent="0">
              <a:buNone/>
              <a:defRPr sz="2005"/>
            </a:lvl7pPr>
            <a:lvl8pPr marL="3208655" indent="0">
              <a:buNone/>
              <a:defRPr sz="2005"/>
            </a:lvl8pPr>
            <a:lvl9pPr marL="3667125" indent="0">
              <a:buNone/>
              <a:defRPr sz="2005"/>
            </a:lvl9pPr>
          </a:lstStyle>
          <a:p>
            <a:endParaRPr lang="zh-CN" altLang="en-US"/>
          </a:p>
        </p:txBody>
      </p:sp>
      <p:sp>
        <p:nvSpPr>
          <p:cNvPr id="4" name=" 3"/>
          <p:cNvSpPr>
            <a:spLocks noGrp="1"/>
          </p:cNvSpPr>
          <p:nvPr>
            <p:ph type="body" sz="half" idx="2"/>
          </p:nvPr>
        </p:nvSpPr>
        <p:spPr>
          <a:xfrm>
            <a:off x="2389876" y="5367338"/>
            <a:ext cx="7314548" cy="804862"/>
          </a:xfrm>
          <a:prstGeom prst="rect">
            <a:avLst/>
          </a:prstGeom>
        </p:spPr>
        <p:txBody>
          <a:bodyPr/>
          <a:lstStyle>
            <a:lvl1pPr marL="0" indent="0">
              <a:buNone/>
              <a:defRPr sz="1405"/>
            </a:lvl1pPr>
            <a:lvl2pPr marL="458470" indent="0">
              <a:buNone/>
              <a:defRPr sz="1205"/>
            </a:lvl2pPr>
            <a:lvl3pPr marL="916940" indent="0">
              <a:buNone/>
              <a:defRPr sz="1005"/>
            </a:lvl3pPr>
            <a:lvl4pPr marL="1375410" indent="0">
              <a:buNone/>
              <a:defRPr sz="900"/>
            </a:lvl4pPr>
            <a:lvl5pPr marL="1833245" indent="0">
              <a:buNone/>
              <a:defRPr sz="900"/>
            </a:lvl5pPr>
            <a:lvl6pPr marL="2291715" indent="0">
              <a:buNone/>
              <a:defRPr sz="900"/>
            </a:lvl6pPr>
            <a:lvl7pPr marL="2750185" indent="0">
              <a:buNone/>
              <a:defRPr sz="900"/>
            </a:lvl7pPr>
            <a:lvl8pPr marL="3208655" indent="0">
              <a:buNone/>
              <a:defRPr sz="900"/>
            </a:lvl8pPr>
            <a:lvl9pPr marL="3667125"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609275" y="274638"/>
            <a:ext cx="10973452" cy="1143000"/>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609275" y="1600207"/>
            <a:ext cx="10973452"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839363" y="274670"/>
            <a:ext cx="2743363" cy="5851525"/>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609275" y="274670"/>
            <a:ext cx="8073697"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6865ED3-3D33-4208-8298-7BFB57F2EA9F}"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a:fill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a:fill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FA1A2F3-BC8E-4575-AD05-8F5DE200FF02}" type="datetimeFigureOut">
              <a:rPr lang="zh-CN" altLang="en-US" smtClean="0"/>
              <a:pPr/>
              <a:t>2018/6/8</a:t>
            </a:fld>
            <a:endParaRPr lang="zh-CN" altLang="en-US"/>
          </a:p>
        </p:txBody>
      </p:sp>
      <p:sp>
        <p:nvSpPr>
          <p:cNvPr id="5" name="Footer Placeholder 4"/>
          <p:cNvSpPr>
            <a:spLocks noGrp="1"/>
          </p:cNvSpPr>
          <p:nvPr>
            <p:ph type="ftr" sz="quarter" idx="11"/>
          </p:nvPr>
        </p:nvSpPr>
        <p:spPr>
          <a:xfrm>
            <a:off x="2692397" y="5037663"/>
            <a:ext cx="5214635" cy="279400"/>
          </a:xfrm>
        </p:spPr>
        <p:txBody>
          <a:bodyPr/>
          <a:lstStyle/>
          <a:p>
            <a:endParaRPr lang="zh-CN" altLang="en-US"/>
          </a:p>
        </p:txBody>
      </p:sp>
      <p:sp>
        <p:nvSpPr>
          <p:cNvPr id="6" name="Slide Number Placeholder 5"/>
          <p:cNvSpPr>
            <a:spLocks noGrp="1"/>
          </p:cNvSpPr>
          <p:nvPr>
            <p:ph type="sldNum" sz="quarter" idx="12"/>
          </p:nvPr>
        </p:nvSpPr>
        <p:spPr>
          <a:xfrm>
            <a:off x="8956900" y="5037663"/>
            <a:ext cx="551167" cy="279400"/>
          </a:xfrm>
        </p:spPr>
        <p:txBody>
          <a:bodyPr/>
          <a:lstStyle/>
          <a:p>
            <a:fld id="{98C08C75-DF00-4D13-97A0-314D41A45678}" type="slidenum">
              <a:rPr lang="zh-CN" altLang="en-US" smtClean="0"/>
              <a:pPr/>
              <a:t>‹#›</a:t>
            </a:fld>
            <a:endParaRPr lang="zh-CN"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8C08C75-DF00-4D13-97A0-314D41A45678}"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1298448" y="2560320"/>
            <a:ext cx="4718304" cy="3310128"/>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81344" y="2560320"/>
            <a:ext cx="4718304" cy="3310128"/>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8C08C75-DF00-4D13-97A0-314D41A45678}"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295400" y="2658533"/>
            <a:ext cx="4718304" cy="576262"/>
          </a:xfrm>
        </p:spPr>
        <p:txBody>
          <a:bodyPr anchor="b">
            <a:noAutofit/>
          </a:bodyPr>
          <a:lstStyle>
            <a:lvl1pPr marL="0" indent="0">
              <a:spcBef>
                <a:spcPts val="670"/>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1295400" y="3243262"/>
            <a:ext cx="4718304" cy="2632605"/>
          </a:xfrm>
        </p:spPr>
        <p:txBody>
          <a:bodyPr anchor="t">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80670" y="2658533"/>
            <a:ext cx="4718304" cy="576262"/>
          </a:xfrm>
        </p:spPr>
        <p:txBody>
          <a:bodyPr anchor="b">
            <a:noAutofit/>
          </a:bodyPr>
          <a:lstStyle>
            <a:lvl1pPr marL="0" indent="0">
              <a:spcBef>
                <a:spcPts val="670"/>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80670" y="3243262"/>
            <a:ext cx="4718304" cy="2632605"/>
          </a:xfrm>
        </p:spPr>
        <p:txBody>
          <a:bodyPr anchor="t">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8C08C75-DF00-4D13-97A0-314D41A45678}"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418668" y="982131"/>
            <a:ext cx="5469466" cy="4893735"/>
          </a:xfrm>
        </p:spPr>
        <p:txBody>
          <a:bodyPr anchor="ct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zh-CN" altLang="en-US"/>
              <a:t>单击此处编辑母版标题样式</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8C08C75-DF00-4D13-97A0-314D41A45678}"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F9ADBFE-24FF-444D-A3F8-B6BB56F7E33B}"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hasCustomPrompt="1"/>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hasCustomPrompt="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23" name="Text Placeholder 2"/>
          <p:cNvSpPr>
            <a:spLocks noGrp="1"/>
          </p:cNvSpPr>
          <p:nvPr>
            <p:ph type="body" idx="13" hasCustomPrompt="1"/>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3" name="Text Placeholder 2"/>
          <p:cNvSpPr>
            <a:spLocks noGrp="1"/>
          </p:cNvSpPr>
          <p:nvPr>
            <p:ph type="body" idx="1" hasCustomPrompt="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zh-CN" altLang="en-US"/>
              <a:t>单击此处编辑母版标题样式</a:t>
            </a:r>
            <a:endParaRPr lang="en-US" dirty="0"/>
          </a:p>
        </p:txBody>
      </p:sp>
      <p:sp>
        <p:nvSpPr>
          <p:cNvPr id="20" name="Text Placeholder 2"/>
          <p:cNvSpPr>
            <a:spLocks noGrp="1"/>
          </p:cNvSpPr>
          <p:nvPr>
            <p:ph type="body" idx="13" hasCustomPrompt="1"/>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3" name="Text Placeholder 2"/>
          <p:cNvSpPr>
            <a:spLocks noGrp="1"/>
          </p:cNvSpPr>
          <p:nvPr>
            <p:ph type="body" idx="1" hasCustomPrompt="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C014D6A-E834-47C5-B2A9-4D0BABC9147C}"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F9ADBFE-24FF-444D-A3F8-B6BB56F7E33B}" type="slidenum">
              <a:rPr lang="zh-CN" altLang="en-US" smtClean="0"/>
              <a:pPr/>
              <a:t>‹#›</a:t>
            </a:fld>
            <a:endParaRPr lang="zh-CN"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1295398" y="982132"/>
            <a:ext cx="7433025" cy="4893734"/>
          </a:xfrm>
        </p:spPr>
        <p:txBody>
          <a:bodyPr vert="eaVert"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FA1A2F3-BC8E-4575-AD05-8F5DE200FF02}" type="datetimeFigureOut">
              <a:rPr lang="zh-CN" altLang="en-US" smtClean="0"/>
              <a:pPr/>
              <a:t>2018/6/8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8C08C75-DF00-4D13-97A0-314D41A45678}" type="slidenum">
              <a:rPr lang="zh-CN" altLang="en-US" smtClean="0"/>
              <a:pPr/>
              <a:t>‹#›</a:t>
            </a:fld>
            <a:endParaRPr lang="zh-CN"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blipFill dpi="0" rotWithShape="1">
            <a:blip r:embed="rId2" cstate="print">
              <a:alphaModFix amt="5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pic>
        <p:nvPicPr>
          <p:cNvPr id="23" name="图片 22"/>
          <p:cNvPicPr>
            <a:picLocks noChangeAspect="1"/>
          </p:cNvPicPr>
          <p:nvPr userDrawn="1"/>
        </p:nvPicPr>
        <p:blipFill rotWithShape="1">
          <a:blip r:embed="rId2" cstate="print"/>
          <a:srcRect/>
          <a:stretch>
            <a:fillRect/>
          </a:stretch>
        </p:blipFill>
        <p:spPr>
          <a:xfrm>
            <a:off x="10810086" y="-13648"/>
            <a:ext cx="1391013" cy="1631757"/>
          </a:xfrm>
          <a:prstGeom prst="rect">
            <a:avLst/>
          </a:prstGeom>
        </p:spPr>
      </p:pic>
      <p:sp>
        <p:nvSpPr>
          <p:cNvPr id="57" name="TextBox 15"/>
          <p:cNvSpPr txBox="1"/>
          <p:nvPr userDrawn="1"/>
        </p:nvSpPr>
        <p:spPr>
          <a:xfrm>
            <a:off x="11612336" y="179661"/>
            <a:ext cx="454433" cy="315453"/>
          </a:xfrm>
          <a:prstGeom prst="rect">
            <a:avLst/>
          </a:prstGeom>
          <a:noFill/>
        </p:spPr>
        <p:txBody>
          <a:bodyPr wrap="square" lIns="68562" tIns="34281" rIns="68562" bIns="34281" rtlCol="0">
            <a:spAutoFit/>
          </a:bodyPr>
          <a:lstStyle/>
          <a:p>
            <a:pPr algn="ctr"/>
            <a:fld id="{2EEF1883-7A0E-4F66-9932-E581691AD397}" type="slidenum">
              <a:rPr lang="zh-CN" altLang="en-US" sz="1600" b="1" smtClean="0">
                <a:solidFill>
                  <a:schemeClr val="bg1"/>
                </a:solidFill>
                <a:latin typeface="+mn-lt"/>
                <a:ea typeface="Arial Unicode MS" panose="020B0604020202020204" pitchFamily="34" charset="-122"/>
                <a:cs typeface="Arial Unicode MS" panose="020B0604020202020204" pitchFamily="34" charset="-122"/>
              </a:rPr>
              <a:pPr algn="ctr"/>
              <a:t>‹#›</a:t>
            </a:fld>
            <a:r>
              <a:rPr lang="zh-CN" altLang="en-US" sz="1400" b="1" dirty="0">
                <a:solidFill>
                  <a:schemeClr val="bg1"/>
                </a:solidFill>
                <a:latin typeface="+mn-lt"/>
                <a:ea typeface="Arial Unicode MS" panose="020B0604020202020204" pitchFamily="34" charset="-122"/>
                <a:cs typeface="Arial Unicode MS" panose="020B0604020202020204" pitchFamily="34" charset="-122"/>
              </a:rPr>
              <a:t> </a:t>
            </a:r>
          </a:p>
        </p:txBody>
      </p:sp>
      <p:sp>
        <p:nvSpPr>
          <p:cNvPr id="10" name="Freeform 103"/>
          <p:cNvSpPr>
            <a:spLocks noEditPoints="1"/>
          </p:cNvSpPr>
          <p:nvPr userDrawn="1"/>
        </p:nvSpPr>
        <p:spPr bwMode="auto">
          <a:xfrm>
            <a:off x="11219543" y="5644039"/>
            <a:ext cx="785587" cy="1213961"/>
          </a:xfrm>
          <a:custGeom>
            <a:avLst/>
            <a:gdLst>
              <a:gd name="T0" fmla="*/ 217 w 238"/>
              <a:gd name="T1" fmla="*/ 303 h 368"/>
              <a:gd name="T2" fmla="*/ 193 w 238"/>
              <a:gd name="T3" fmla="*/ 255 h 368"/>
              <a:gd name="T4" fmla="*/ 175 w 238"/>
              <a:gd name="T5" fmla="*/ 236 h 368"/>
              <a:gd name="T6" fmla="*/ 181 w 238"/>
              <a:gd name="T7" fmla="*/ 231 h 368"/>
              <a:gd name="T8" fmla="*/ 153 w 238"/>
              <a:gd name="T9" fmla="*/ 182 h 368"/>
              <a:gd name="T10" fmla="*/ 131 w 238"/>
              <a:gd name="T11" fmla="*/ 137 h 368"/>
              <a:gd name="T12" fmla="*/ 122 w 238"/>
              <a:gd name="T13" fmla="*/ 113 h 368"/>
              <a:gd name="T14" fmla="*/ 131 w 238"/>
              <a:gd name="T15" fmla="*/ 85 h 368"/>
              <a:gd name="T16" fmla="*/ 134 w 238"/>
              <a:gd name="T17" fmla="*/ 59 h 368"/>
              <a:gd name="T18" fmla="*/ 129 w 238"/>
              <a:gd name="T19" fmla="*/ 48 h 368"/>
              <a:gd name="T20" fmla="*/ 89 w 238"/>
              <a:gd name="T21" fmla="*/ 43 h 368"/>
              <a:gd name="T22" fmla="*/ 64 w 238"/>
              <a:gd name="T23" fmla="*/ 42 h 368"/>
              <a:gd name="T24" fmla="*/ 63 w 238"/>
              <a:gd name="T25" fmla="*/ 11 h 368"/>
              <a:gd name="T26" fmla="*/ 35 w 238"/>
              <a:gd name="T27" fmla="*/ 3 h 368"/>
              <a:gd name="T28" fmla="*/ 22 w 238"/>
              <a:gd name="T29" fmla="*/ 21 h 368"/>
              <a:gd name="T30" fmla="*/ 21 w 238"/>
              <a:gd name="T31" fmla="*/ 34 h 368"/>
              <a:gd name="T32" fmla="*/ 24 w 238"/>
              <a:gd name="T33" fmla="*/ 40 h 368"/>
              <a:gd name="T34" fmla="*/ 26 w 238"/>
              <a:gd name="T35" fmla="*/ 44 h 368"/>
              <a:gd name="T36" fmla="*/ 27 w 238"/>
              <a:gd name="T37" fmla="*/ 48 h 368"/>
              <a:gd name="T38" fmla="*/ 30 w 238"/>
              <a:gd name="T39" fmla="*/ 54 h 368"/>
              <a:gd name="T40" fmla="*/ 41 w 238"/>
              <a:gd name="T41" fmla="*/ 56 h 368"/>
              <a:gd name="T42" fmla="*/ 47 w 238"/>
              <a:gd name="T43" fmla="*/ 61 h 368"/>
              <a:gd name="T44" fmla="*/ 47 w 238"/>
              <a:gd name="T45" fmla="*/ 92 h 368"/>
              <a:gd name="T46" fmla="*/ 57 w 238"/>
              <a:gd name="T47" fmla="*/ 117 h 368"/>
              <a:gd name="T48" fmla="*/ 37 w 238"/>
              <a:gd name="T49" fmla="*/ 119 h 368"/>
              <a:gd name="T50" fmla="*/ 20 w 238"/>
              <a:gd name="T51" fmla="*/ 108 h 368"/>
              <a:gd name="T52" fmla="*/ 13 w 238"/>
              <a:gd name="T53" fmla="*/ 104 h 368"/>
              <a:gd name="T54" fmla="*/ 8 w 238"/>
              <a:gd name="T55" fmla="*/ 108 h 368"/>
              <a:gd name="T56" fmla="*/ 4 w 238"/>
              <a:gd name="T57" fmla="*/ 109 h 368"/>
              <a:gd name="T58" fmla="*/ 3 w 238"/>
              <a:gd name="T59" fmla="*/ 112 h 368"/>
              <a:gd name="T60" fmla="*/ 3 w 238"/>
              <a:gd name="T61" fmla="*/ 117 h 368"/>
              <a:gd name="T62" fmla="*/ 1 w 238"/>
              <a:gd name="T63" fmla="*/ 119 h 368"/>
              <a:gd name="T64" fmla="*/ 1 w 238"/>
              <a:gd name="T65" fmla="*/ 122 h 368"/>
              <a:gd name="T66" fmla="*/ 11 w 238"/>
              <a:gd name="T67" fmla="*/ 127 h 368"/>
              <a:gd name="T68" fmla="*/ 28 w 238"/>
              <a:gd name="T69" fmla="*/ 130 h 368"/>
              <a:gd name="T70" fmla="*/ 68 w 238"/>
              <a:gd name="T71" fmla="*/ 138 h 368"/>
              <a:gd name="T72" fmla="*/ 82 w 238"/>
              <a:gd name="T73" fmla="*/ 165 h 368"/>
              <a:gd name="T74" fmla="*/ 62 w 238"/>
              <a:gd name="T75" fmla="*/ 207 h 368"/>
              <a:gd name="T76" fmla="*/ 53 w 238"/>
              <a:gd name="T77" fmla="*/ 246 h 368"/>
              <a:gd name="T78" fmla="*/ 89 w 238"/>
              <a:gd name="T79" fmla="*/ 261 h 368"/>
              <a:gd name="T80" fmla="*/ 131 w 238"/>
              <a:gd name="T81" fmla="*/ 264 h 368"/>
              <a:gd name="T82" fmla="*/ 149 w 238"/>
              <a:gd name="T83" fmla="*/ 273 h 368"/>
              <a:gd name="T84" fmla="*/ 160 w 238"/>
              <a:gd name="T85" fmla="*/ 295 h 368"/>
              <a:gd name="T86" fmla="*/ 162 w 238"/>
              <a:gd name="T87" fmla="*/ 313 h 368"/>
              <a:gd name="T88" fmla="*/ 172 w 238"/>
              <a:gd name="T89" fmla="*/ 298 h 368"/>
              <a:gd name="T90" fmla="*/ 175 w 238"/>
              <a:gd name="T91" fmla="*/ 272 h 368"/>
              <a:gd name="T92" fmla="*/ 202 w 238"/>
              <a:gd name="T93" fmla="*/ 313 h 368"/>
              <a:gd name="T94" fmla="*/ 203 w 238"/>
              <a:gd name="T95" fmla="*/ 336 h 368"/>
              <a:gd name="T96" fmla="*/ 196 w 238"/>
              <a:gd name="T97" fmla="*/ 365 h 368"/>
              <a:gd name="T98" fmla="*/ 211 w 238"/>
              <a:gd name="T99" fmla="*/ 360 h 368"/>
              <a:gd name="T100" fmla="*/ 232 w 238"/>
              <a:gd name="T101" fmla="*/ 331 h 368"/>
              <a:gd name="T102" fmla="*/ 231 w 238"/>
              <a:gd name="T103" fmla="*/ 313 h 368"/>
              <a:gd name="T104" fmla="*/ 112 w 238"/>
              <a:gd name="T105" fmla="*/ 65 h 368"/>
              <a:gd name="T106" fmla="*/ 110 w 238"/>
              <a:gd name="T107" fmla="*/ 84 h 368"/>
              <a:gd name="T108" fmla="*/ 103 w 238"/>
              <a:gd name="T109" fmla="*/ 67 h 368"/>
              <a:gd name="T110" fmla="*/ 104 w 238"/>
              <a:gd name="T111" fmla="*/ 235 h 368"/>
              <a:gd name="T112" fmla="*/ 143 w 238"/>
              <a:gd name="T113" fmla="*/ 244 h 368"/>
              <a:gd name="T114" fmla="*/ 133 w 238"/>
              <a:gd name="T115" fmla="*/ 24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8" h="368">
                <a:moveTo>
                  <a:pt x="231" y="313"/>
                </a:moveTo>
                <a:cubicBezTo>
                  <a:pt x="229" y="312"/>
                  <a:pt x="219" y="306"/>
                  <a:pt x="217" y="303"/>
                </a:cubicBezTo>
                <a:cubicBezTo>
                  <a:pt x="215" y="300"/>
                  <a:pt x="206" y="283"/>
                  <a:pt x="204" y="278"/>
                </a:cubicBezTo>
                <a:cubicBezTo>
                  <a:pt x="203" y="273"/>
                  <a:pt x="195" y="259"/>
                  <a:pt x="193" y="255"/>
                </a:cubicBezTo>
                <a:cubicBezTo>
                  <a:pt x="190" y="252"/>
                  <a:pt x="181" y="243"/>
                  <a:pt x="179" y="242"/>
                </a:cubicBezTo>
                <a:cubicBezTo>
                  <a:pt x="178" y="241"/>
                  <a:pt x="175" y="236"/>
                  <a:pt x="175" y="236"/>
                </a:cubicBezTo>
                <a:cubicBezTo>
                  <a:pt x="175" y="236"/>
                  <a:pt x="175" y="235"/>
                  <a:pt x="176" y="235"/>
                </a:cubicBezTo>
                <a:cubicBezTo>
                  <a:pt x="178" y="234"/>
                  <a:pt x="182" y="233"/>
                  <a:pt x="181" y="231"/>
                </a:cubicBezTo>
                <a:cubicBezTo>
                  <a:pt x="181" y="230"/>
                  <a:pt x="180" y="222"/>
                  <a:pt x="177" y="218"/>
                </a:cubicBezTo>
                <a:cubicBezTo>
                  <a:pt x="175" y="215"/>
                  <a:pt x="153" y="182"/>
                  <a:pt x="153" y="182"/>
                </a:cubicBezTo>
                <a:cubicBezTo>
                  <a:pt x="153" y="182"/>
                  <a:pt x="152" y="174"/>
                  <a:pt x="151" y="166"/>
                </a:cubicBezTo>
                <a:cubicBezTo>
                  <a:pt x="150" y="157"/>
                  <a:pt x="133" y="140"/>
                  <a:pt x="131" y="137"/>
                </a:cubicBezTo>
                <a:cubicBezTo>
                  <a:pt x="129" y="134"/>
                  <a:pt x="124" y="125"/>
                  <a:pt x="123" y="120"/>
                </a:cubicBezTo>
                <a:cubicBezTo>
                  <a:pt x="122" y="116"/>
                  <a:pt x="122" y="114"/>
                  <a:pt x="122" y="113"/>
                </a:cubicBezTo>
                <a:cubicBezTo>
                  <a:pt x="122" y="113"/>
                  <a:pt x="125" y="102"/>
                  <a:pt x="125" y="102"/>
                </a:cubicBezTo>
                <a:cubicBezTo>
                  <a:pt x="125" y="102"/>
                  <a:pt x="130" y="87"/>
                  <a:pt x="131" y="85"/>
                </a:cubicBezTo>
                <a:cubicBezTo>
                  <a:pt x="131" y="84"/>
                  <a:pt x="133" y="73"/>
                  <a:pt x="134" y="71"/>
                </a:cubicBezTo>
                <a:cubicBezTo>
                  <a:pt x="134" y="69"/>
                  <a:pt x="134" y="61"/>
                  <a:pt x="134" y="59"/>
                </a:cubicBezTo>
                <a:cubicBezTo>
                  <a:pt x="134" y="57"/>
                  <a:pt x="134" y="56"/>
                  <a:pt x="134" y="53"/>
                </a:cubicBezTo>
                <a:cubicBezTo>
                  <a:pt x="134" y="51"/>
                  <a:pt x="131" y="50"/>
                  <a:pt x="129" y="48"/>
                </a:cubicBezTo>
                <a:cubicBezTo>
                  <a:pt x="126" y="47"/>
                  <a:pt x="111" y="44"/>
                  <a:pt x="108" y="44"/>
                </a:cubicBezTo>
                <a:cubicBezTo>
                  <a:pt x="106" y="45"/>
                  <a:pt x="91" y="44"/>
                  <a:pt x="89" y="43"/>
                </a:cubicBezTo>
                <a:cubicBezTo>
                  <a:pt x="88" y="43"/>
                  <a:pt x="82" y="40"/>
                  <a:pt x="76" y="40"/>
                </a:cubicBezTo>
                <a:cubicBezTo>
                  <a:pt x="71" y="40"/>
                  <a:pt x="64" y="42"/>
                  <a:pt x="64" y="42"/>
                </a:cubicBezTo>
                <a:cubicBezTo>
                  <a:pt x="64" y="42"/>
                  <a:pt x="64" y="30"/>
                  <a:pt x="64" y="26"/>
                </a:cubicBezTo>
                <a:cubicBezTo>
                  <a:pt x="65" y="22"/>
                  <a:pt x="65" y="17"/>
                  <a:pt x="63" y="11"/>
                </a:cubicBezTo>
                <a:cubicBezTo>
                  <a:pt x="60" y="6"/>
                  <a:pt x="55" y="2"/>
                  <a:pt x="51" y="1"/>
                </a:cubicBezTo>
                <a:cubicBezTo>
                  <a:pt x="46" y="0"/>
                  <a:pt x="38" y="2"/>
                  <a:pt x="35" y="3"/>
                </a:cubicBezTo>
                <a:cubicBezTo>
                  <a:pt x="31" y="4"/>
                  <a:pt x="24" y="10"/>
                  <a:pt x="23" y="13"/>
                </a:cubicBezTo>
                <a:cubicBezTo>
                  <a:pt x="21" y="15"/>
                  <a:pt x="22" y="19"/>
                  <a:pt x="22" y="21"/>
                </a:cubicBezTo>
                <a:cubicBezTo>
                  <a:pt x="22" y="23"/>
                  <a:pt x="22" y="29"/>
                  <a:pt x="22" y="29"/>
                </a:cubicBezTo>
                <a:cubicBezTo>
                  <a:pt x="22" y="29"/>
                  <a:pt x="22" y="31"/>
                  <a:pt x="21" y="34"/>
                </a:cubicBezTo>
                <a:cubicBezTo>
                  <a:pt x="20" y="36"/>
                  <a:pt x="20" y="38"/>
                  <a:pt x="21" y="39"/>
                </a:cubicBezTo>
                <a:cubicBezTo>
                  <a:pt x="21" y="40"/>
                  <a:pt x="24" y="40"/>
                  <a:pt x="24" y="40"/>
                </a:cubicBezTo>
                <a:cubicBezTo>
                  <a:pt x="24" y="40"/>
                  <a:pt x="24" y="41"/>
                  <a:pt x="24" y="43"/>
                </a:cubicBezTo>
                <a:cubicBezTo>
                  <a:pt x="24" y="44"/>
                  <a:pt x="25" y="44"/>
                  <a:pt x="26" y="44"/>
                </a:cubicBezTo>
                <a:cubicBezTo>
                  <a:pt x="27" y="44"/>
                  <a:pt x="27" y="45"/>
                  <a:pt x="27" y="45"/>
                </a:cubicBezTo>
                <a:cubicBezTo>
                  <a:pt x="26" y="46"/>
                  <a:pt x="26" y="46"/>
                  <a:pt x="27" y="48"/>
                </a:cubicBezTo>
                <a:cubicBezTo>
                  <a:pt x="28" y="49"/>
                  <a:pt x="29" y="50"/>
                  <a:pt x="29" y="50"/>
                </a:cubicBezTo>
                <a:cubicBezTo>
                  <a:pt x="29" y="50"/>
                  <a:pt x="29" y="53"/>
                  <a:pt x="30" y="54"/>
                </a:cubicBezTo>
                <a:cubicBezTo>
                  <a:pt x="30" y="55"/>
                  <a:pt x="33" y="56"/>
                  <a:pt x="34" y="56"/>
                </a:cubicBezTo>
                <a:cubicBezTo>
                  <a:pt x="36" y="55"/>
                  <a:pt x="40" y="55"/>
                  <a:pt x="41" y="56"/>
                </a:cubicBezTo>
                <a:cubicBezTo>
                  <a:pt x="42" y="57"/>
                  <a:pt x="47" y="61"/>
                  <a:pt x="47" y="61"/>
                </a:cubicBezTo>
                <a:cubicBezTo>
                  <a:pt x="47" y="61"/>
                  <a:pt x="47" y="61"/>
                  <a:pt x="47" y="61"/>
                </a:cubicBezTo>
                <a:cubicBezTo>
                  <a:pt x="47" y="61"/>
                  <a:pt x="47" y="66"/>
                  <a:pt x="46" y="71"/>
                </a:cubicBezTo>
                <a:cubicBezTo>
                  <a:pt x="46" y="75"/>
                  <a:pt x="47" y="88"/>
                  <a:pt x="47" y="92"/>
                </a:cubicBezTo>
                <a:cubicBezTo>
                  <a:pt x="47" y="96"/>
                  <a:pt x="51" y="107"/>
                  <a:pt x="52" y="108"/>
                </a:cubicBezTo>
                <a:cubicBezTo>
                  <a:pt x="52" y="109"/>
                  <a:pt x="57" y="117"/>
                  <a:pt x="57" y="117"/>
                </a:cubicBezTo>
                <a:cubicBezTo>
                  <a:pt x="57" y="117"/>
                  <a:pt x="57" y="117"/>
                  <a:pt x="56" y="118"/>
                </a:cubicBezTo>
                <a:cubicBezTo>
                  <a:pt x="54" y="118"/>
                  <a:pt x="41" y="119"/>
                  <a:pt x="37" y="119"/>
                </a:cubicBezTo>
                <a:cubicBezTo>
                  <a:pt x="34" y="119"/>
                  <a:pt x="22" y="116"/>
                  <a:pt x="22" y="116"/>
                </a:cubicBezTo>
                <a:cubicBezTo>
                  <a:pt x="22" y="116"/>
                  <a:pt x="21" y="111"/>
                  <a:pt x="20" y="108"/>
                </a:cubicBezTo>
                <a:cubicBezTo>
                  <a:pt x="19" y="105"/>
                  <a:pt x="15" y="105"/>
                  <a:pt x="15" y="105"/>
                </a:cubicBezTo>
                <a:cubicBezTo>
                  <a:pt x="15" y="105"/>
                  <a:pt x="14" y="105"/>
                  <a:pt x="13" y="104"/>
                </a:cubicBezTo>
                <a:cubicBezTo>
                  <a:pt x="11" y="103"/>
                  <a:pt x="9" y="106"/>
                  <a:pt x="9" y="107"/>
                </a:cubicBezTo>
                <a:cubicBezTo>
                  <a:pt x="9" y="107"/>
                  <a:pt x="8" y="108"/>
                  <a:pt x="8" y="108"/>
                </a:cubicBezTo>
                <a:cubicBezTo>
                  <a:pt x="8" y="108"/>
                  <a:pt x="7" y="108"/>
                  <a:pt x="6" y="108"/>
                </a:cubicBezTo>
                <a:cubicBezTo>
                  <a:pt x="5" y="108"/>
                  <a:pt x="4" y="108"/>
                  <a:pt x="4" y="109"/>
                </a:cubicBezTo>
                <a:cubicBezTo>
                  <a:pt x="4" y="110"/>
                  <a:pt x="5" y="112"/>
                  <a:pt x="5" y="112"/>
                </a:cubicBezTo>
                <a:cubicBezTo>
                  <a:pt x="5" y="112"/>
                  <a:pt x="3" y="112"/>
                  <a:pt x="3" y="112"/>
                </a:cubicBezTo>
                <a:cubicBezTo>
                  <a:pt x="2" y="113"/>
                  <a:pt x="2" y="114"/>
                  <a:pt x="2" y="115"/>
                </a:cubicBezTo>
                <a:cubicBezTo>
                  <a:pt x="3" y="115"/>
                  <a:pt x="3" y="117"/>
                  <a:pt x="3" y="117"/>
                </a:cubicBezTo>
                <a:cubicBezTo>
                  <a:pt x="3" y="117"/>
                  <a:pt x="3" y="117"/>
                  <a:pt x="2" y="117"/>
                </a:cubicBezTo>
                <a:cubicBezTo>
                  <a:pt x="0" y="117"/>
                  <a:pt x="1" y="118"/>
                  <a:pt x="1" y="119"/>
                </a:cubicBezTo>
                <a:cubicBezTo>
                  <a:pt x="2" y="120"/>
                  <a:pt x="2" y="121"/>
                  <a:pt x="2" y="121"/>
                </a:cubicBezTo>
                <a:cubicBezTo>
                  <a:pt x="2" y="121"/>
                  <a:pt x="1" y="121"/>
                  <a:pt x="1" y="122"/>
                </a:cubicBezTo>
                <a:cubicBezTo>
                  <a:pt x="0" y="123"/>
                  <a:pt x="2" y="124"/>
                  <a:pt x="5" y="125"/>
                </a:cubicBezTo>
                <a:cubicBezTo>
                  <a:pt x="8" y="126"/>
                  <a:pt x="9" y="127"/>
                  <a:pt x="11" y="127"/>
                </a:cubicBezTo>
                <a:cubicBezTo>
                  <a:pt x="13" y="127"/>
                  <a:pt x="15" y="127"/>
                  <a:pt x="17" y="127"/>
                </a:cubicBezTo>
                <a:cubicBezTo>
                  <a:pt x="19" y="128"/>
                  <a:pt x="19" y="127"/>
                  <a:pt x="28" y="130"/>
                </a:cubicBezTo>
                <a:cubicBezTo>
                  <a:pt x="37" y="133"/>
                  <a:pt x="51" y="137"/>
                  <a:pt x="54" y="137"/>
                </a:cubicBezTo>
                <a:cubicBezTo>
                  <a:pt x="58" y="138"/>
                  <a:pt x="68" y="138"/>
                  <a:pt x="68" y="138"/>
                </a:cubicBezTo>
                <a:cubicBezTo>
                  <a:pt x="68" y="138"/>
                  <a:pt x="72" y="144"/>
                  <a:pt x="75" y="149"/>
                </a:cubicBezTo>
                <a:cubicBezTo>
                  <a:pt x="78" y="154"/>
                  <a:pt x="82" y="162"/>
                  <a:pt x="82" y="165"/>
                </a:cubicBezTo>
                <a:cubicBezTo>
                  <a:pt x="82" y="168"/>
                  <a:pt x="81" y="175"/>
                  <a:pt x="79" y="178"/>
                </a:cubicBezTo>
                <a:cubicBezTo>
                  <a:pt x="77" y="181"/>
                  <a:pt x="62" y="207"/>
                  <a:pt x="62" y="207"/>
                </a:cubicBezTo>
                <a:cubicBezTo>
                  <a:pt x="62" y="207"/>
                  <a:pt x="52" y="233"/>
                  <a:pt x="52" y="235"/>
                </a:cubicBezTo>
                <a:cubicBezTo>
                  <a:pt x="51" y="238"/>
                  <a:pt x="51" y="241"/>
                  <a:pt x="53" y="246"/>
                </a:cubicBezTo>
                <a:cubicBezTo>
                  <a:pt x="54" y="250"/>
                  <a:pt x="57" y="253"/>
                  <a:pt x="64" y="257"/>
                </a:cubicBezTo>
                <a:cubicBezTo>
                  <a:pt x="71" y="260"/>
                  <a:pt x="86" y="260"/>
                  <a:pt x="89" y="261"/>
                </a:cubicBezTo>
                <a:cubicBezTo>
                  <a:pt x="93" y="261"/>
                  <a:pt x="107" y="262"/>
                  <a:pt x="114" y="262"/>
                </a:cubicBezTo>
                <a:cubicBezTo>
                  <a:pt x="121" y="262"/>
                  <a:pt x="128" y="263"/>
                  <a:pt x="131" y="264"/>
                </a:cubicBezTo>
                <a:cubicBezTo>
                  <a:pt x="134" y="264"/>
                  <a:pt x="139" y="266"/>
                  <a:pt x="142" y="268"/>
                </a:cubicBezTo>
                <a:cubicBezTo>
                  <a:pt x="145" y="270"/>
                  <a:pt x="148" y="272"/>
                  <a:pt x="149" y="273"/>
                </a:cubicBezTo>
                <a:cubicBezTo>
                  <a:pt x="150" y="274"/>
                  <a:pt x="151" y="279"/>
                  <a:pt x="152" y="283"/>
                </a:cubicBezTo>
                <a:cubicBezTo>
                  <a:pt x="153" y="286"/>
                  <a:pt x="159" y="293"/>
                  <a:pt x="160" y="295"/>
                </a:cubicBezTo>
                <a:cubicBezTo>
                  <a:pt x="161" y="298"/>
                  <a:pt x="160" y="304"/>
                  <a:pt x="160" y="307"/>
                </a:cubicBezTo>
                <a:cubicBezTo>
                  <a:pt x="160" y="310"/>
                  <a:pt x="161" y="312"/>
                  <a:pt x="162" y="313"/>
                </a:cubicBezTo>
                <a:cubicBezTo>
                  <a:pt x="164" y="313"/>
                  <a:pt x="166" y="311"/>
                  <a:pt x="167" y="310"/>
                </a:cubicBezTo>
                <a:cubicBezTo>
                  <a:pt x="167" y="309"/>
                  <a:pt x="170" y="303"/>
                  <a:pt x="172" y="298"/>
                </a:cubicBezTo>
                <a:cubicBezTo>
                  <a:pt x="173" y="293"/>
                  <a:pt x="174" y="281"/>
                  <a:pt x="174" y="281"/>
                </a:cubicBezTo>
                <a:cubicBezTo>
                  <a:pt x="174" y="281"/>
                  <a:pt x="174" y="272"/>
                  <a:pt x="175" y="272"/>
                </a:cubicBezTo>
                <a:cubicBezTo>
                  <a:pt x="175" y="272"/>
                  <a:pt x="188" y="289"/>
                  <a:pt x="192" y="293"/>
                </a:cubicBezTo>
                <a:cubicBezTo>
                  <a:pt x="195" y="296"/>
                  <a:pt x="201" y="309"/>
                  <a:pt x="202" y="313"/>
                </a:cubicBezTo>
                <a:cubicBezTo>
                  <a:pt x="204" y="317"/>
                  <a:pt x="204" y="320"/>
                  <a:pt x="204" y="323"/>
                </a:cubicBezTo>
                <a:cubicBezTo>
                  <a:pt x="204" y="326"/>
                  <a:pt x="203" y="330"/>
                  <a:pt x="203" y="336"/>
                </a:cubicBezTo>
                <a:cubicBezTo>
                  <a:pt x="203" y="342"/>
                  <a:pt x="202" y="351"/>
                  <a:pt x="199" y="356"/>
                </a:cubicBezTo>
                <a:cubicBezTo>
                  <a:pt x="197" y="361"/>
                  <a:pt x="195" y="362"/>
                  <a:pt x="196" y="365"/>
                </a:cubicBezTo>
                <a:cubicBezTo>
                  <a:pt x="196" y="368"/>
                  <a:pt x="203" y="367"/>
                  <a:pt x="204" y="366"/>
                </a:cubicBezTo>
                <a:cubicBezTo>
                  <a:pt x="206" y="365"/>
                  <a:pt x="210" y="360"/>
                  <a:pt x="211" y="360"/>
                </a:cubicBezTo>
                <a:cubicBezTo>
                  <a:pt x="212" y="359"/>
                  <a:pt x="219" y="351"/>
                  <a:pt x="221" y="348"/>
                </a:cubicBezTo>
                <a:cubicBezTo>
                  <a:pt x="222" y="346"/>
                  <a:pt x="230" y="334"/>
                  <a:pt x="232" y="331"/>
                </a:cubicBezTo>
                <a:cubicBezTo>
                  <a:pt x="234" y="329"/>
                  <a:pt x="238" y="323"/>
                  <a:pt x="238" y="320"/>
                </a:cubicBezTo>
                <a:cubicBezTo>
                  <a:pt x="238" y="317"/>
                  <a:pt x="234" y="315"/>
                  <a:pt x="231" y="313"/>
                </a:cubicBezTo>
                <a:close/>
                <a:moveTo>
                  <a:pt x="103" y="67"/>
                </a:moveTo>
                <a:cubicBezTo>
                  <a:pt x="103" y="67"/>
                  <a:pt x="112" y="66"/>
                  <a:pt x="112" y="65"/>
                </a:cubicBezTo>
                <a:cubicBezTo>
                  <a:pt x="112" y="65"/>
                  <a:pt x="113" y="88"/>
                  <a:pt x="113" y="90"/>
                </a:cubicBezTo>
                <a:cubicBezTo>
                  <a:pt x="113" y="92"/>
                  <a:pt x="112" y="88"/>
                  <a:pt x="110" y="84"/>
                </a:cubicBezTo>
                <a:cubicBezTo>
                  <a:pt x="107" y="80"/>
                  <a:pt x="103" y="68"/>
                  <a:pt x="103" y="68"/>
                </a:cubicBezTo>
                <a:lnTo>
                  <a:pt x="103" y="67"/>
                </a:lnTo>
                <a:close/>
                <a:moveTo>
                  <a:pt x="133" y="246"/>
                </a:moveTo>
                <a:cubicBezTo>
                  <a:pt x="126" y="243"/>
                  <a:pt x="104" y="235"/>
                  <a:pt x="104" y="235"/>
                </a:cubicBezTo>
                <a:cubicBezTo>
                  <a:pt x="115" y="218"/>
                  <a:pt x="115" y="218"/>
                  <a:pt x="115" y="218"/>
                </a:cubicBezTo>
                <a:cubicBezTo>
                  <a:pt x="115" y="218"/>
                  <a:pt x="140" y="242"/>
                  <a:pt x="143" y="244"/>
                </a:cubicBezTo>
                <a:cubicBezTo>
                  <a:pt x="145" y="247"/>
                  <a:pt x="151" y="251"/>
                  <a:pt x="151" y="251"/>
                </a:cubicBezTo>
                <a:cubicBezTo>
                  <a:pt x="151" y="251"/>
                  <a:pt x="139" y="249"/>
                  <a:pt x="133" y="246"/>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grpSp>
        <p:nvGrpSpPr>
          <p:cNvPr id="3" name="组合 2"/>
          <p:cNvGrpSpPr/>
          <p:nvPr userDrawn="1"/>
        </p:nvGrpSpPr>
        <p:grpSpPr>
          <a:xfrm>
            <a:off x="362915" y="417936"/>
            <a:ext cx="727626" cy="707270"/>
            <a:chOff x="256032" y="233819"/>
            <a:chExt cx="727626" cy="707270"/>
          </a:xfrm>
        </p:grpSpPr>
        <p:sp>
          <p:nvSpPr>
            <p:cNvPr id="21" name="任意多边形 20"/>
            <p:cNvSpPr/>
            <p:nvPr userDrawn="1"/>
          </p:nvSpPr>
          <p:spPr>
            <a:xfrm>
              <a:off x="567635" y="233819"/>
              <a:ext cx="104420" cy="142706"/>
            </a:xfrm>
            <a:custGeom>
              <a:avLst/>
              <a:gdLst>
                <a:gd name="connsiteX0" fmla="*/ 52210 w 104420"/>
                <a:gd name="connsiteY0" fmla="*/ 0 h 142706"/>
                <a:gd name="connsiteX1" fmla="*/ 104420 w 104420"/>
                <a:gd name="connsiteY1" fmla="*/ 142706 h 142706"/>
                <a:gd name="connsiteX2" fmla="*/ 0 w 104420"/>
                <a:gd name="connsiteY2" fmla="*/ 142706 h 142706"/>
                <a:gd name="connsiteX3" fmla="*/ 52210 w 104420"/>
                <a:gd name="connsiteY3" fmla="*/ 0 h 142706"/>
              </a:gdLst>
              <a:ahLst/>
              <a:cxnLst>
                <a:cxn ang="0">
                  <a:pos x="connsiteX0" y="connsiteY0"/>
                </a:cxn>
                <a:cxn ang="0">
                  <a:pos x="connsiteX1" y="connsiteY1"/>
                </a:cxn>
                <a:cxn ang="0">
                  <a:pos x="connsiteX2" y="connsiteY2"/>
                </a:cxn>
                <a:cxn ang="0">
                  <a:pos x="connsiteX3" y="connsiteY3"/>
                </a:cxn>
              </a:cxnLst>
              <a:rect l="l" t="t" r="r" b="b"/>
              <a:pathLst>
                <a:path w="104420" h="142706">
                  <a:moveTo>
                    <a:pt x="52210" y="0"/>
                  </a:moveTo>
                  <a:lnTo>
                    <a:pt x="104420" y="142706"/>
                  </a:lnTo>
                  <a:lnTo>
                    <a:pt x="0" y="142706"/>
                  </a:lnTo>
                  <a:lnTo>
                    <a:pt x="5221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userDrawn="1"/>
          </p:nvSpPr>
          <p:spPr>
            <a:xfrm>
              <a:off x="362582" y="337388"/>
              <a:ext cx="140745" cy="136808"/>
            </a:xfrm>
            <a:custGeom>
              <a:avLst/>
              <a:gdLst>
                <a:gd name="connsiteX0" fmla="*/ 0 w 140745"/>
                <a:gd name="connsiteY0" fmla="*/ 0 h 136808"/>
                <a:gd name="connsiteX1" fmla="*/ 140745 w 140745"/>
                <a:gd name="connsiteY1" fmla="*/ 65038 h 136808"/>
                <a:gd name="connsiteX2" fmla="*/ 66909 w 140745"/>
                <a:gd name="connsiteY2" fmla="*/ 136808 h 136808"/>
                <a:gd name="connsiteX3" fmla="*/ 0 w 140745"/>
                <a:gd name="connsiteY3" fmla="*/ 0 h 136808"/>
              </a:gdLst>
              <a:ahLst/>
              <a:cxnLst>
                <a:cxn ang="0">
                  <a:pos x="connsiteX0" y="connsiteY0"/>
                </a:cxn>
                <a:cxn ang="0">
                  <a:pos x="connsiteX1" y="connsiteY1"/>
                </a:cxn>
                <a:cxn ang="0">
                  <a:pos x="connsiteX2" y="connsiteY2"/>
                </a:cxn>
                <a:cxn ang="0">
                  <a:pos x="connsiteX3" y="connsiteY3"/>
                </a:cxn>
              </a:cxnLst>
              <a:rect l="l" t="t" r="r" b="b"/>
              <a:pathLst>
                <a:path w="140745" h="136808">
                  <a:moveTo>
                    <a:pt x="0" y="0"/>
                  </a:moveTo>
                  <a:lnTo>
                    <a:pt x="140745" y="65038"/>
                  </a:lnTo>
                  <a:lnTo>
                    <a:pt x="66909" y="13680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736363" y="337388"/>
              <a:ext cx="140711" cy="136808"/>
            </a:xfrm>
            <a:custGeom>
              <a:avLst/>
              <a:gdLst>
                <a:gd name="connsiteX0" fmla="*/ 140711 w 140711"/>
                <a:gd name="connsiteY0" fmla="*/ 0 h 136808"/>
                <a:gd name="connsiteX1" fmla="*/ 73836 w 140711"/>
                <a:gd name="connsiteY1" fmla="*/ 136808 h 136808"/>
                <a:gd name="connsiteX2" fmla="*/ 0 w 140711"/>
                <a:gd name="connsiteY2" fmla="*/ 65038 h 136808"/>
                <a:gd name="connsiteX3" fmla="*/ 140711 w 140711"/>
                <a:gd name="connsiteY3" fmla="*/ 0 h 136808"/>
              </a:gdLst>
              <a:ahLst/>
              <a:cxnLst>
                <a:cxn ang="0">
                  <a:pos x="connsiteX0" y="connsiteY0"/>
                </a:cxn>
                <a:cxn ang="0">
                  <a:pos x="connsiteX1" y="connsiteY1"/>
                </a:cxn>
                <a:cxn ang="0">
                  <a:pos x="connsiteX2" y="connsiteY2"/>
                </a:cxn>
                <a:cxn ang="0">
                  <a:pos x="connsiteX3" y="connsiteY3"/>
                </a:cxn>
              </a:cxnLst>
              <a:rect l="l" t="t" r="r" b="b"/>
              <a:pathLst>
                <a:path w="140711" h="136808">
                  <a:moveTo>
                    <a:pt x="140711" y="0"/>
                  </a:moveTo>
                  <a:lnTo>
                    <a:pt x="73836" y="136808"/>
                  </a:lnTo>
                  <a:lnTo>
                    <a:pt x="0" y="65038"/>
                  </a:lnTo>
                  <a:lnTo>
                    <a:pt x="140711"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userDrawn="1"/>
          </p:nvSpPr>
          <p:spPr>
            <a:xfrm>
              <a:off x="437939" y="410636"/>
              <a:ext cx="363814" cy="353636"/>
            </a:xfrm>
            <a:custGeom>
              <a:avLst/>
              <a:gdLst>
                <a:gd name="connsiteX0" fmla="*/ 181907 w 363814"/>
                <a:gd name="connsiteY0" fmla="*/ 0 h 353636"/>
                <a:gd name="connsiteX1" fmla="*/ 363814 w 363814"/>
                <a:gd name="connsiteY1" fmla="*/ 176818 h 353636"/>
                <a:gd name="connsiteX2" fmla="*/ 181907 w 363814"/>
                <a:gd name="connsiteY2" fmla="*/ 353636 h 353636"/>
                <a:gd name="connsiteX3" fmla="*/ 0 w 363814"/>
                <a:gd name="connsiteY3" fmla="*/ 176818 h 353636"/>
                <a:gd name="connsiteX4" fmla="*/ 181907 w 363814"/>
                <a:gd name="connsiteY4" fmla="*/ 0 h 353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814" h="353636">
                  <a:moveTo>
                    <a:pt x="181907" y="0"/>
                  </a:moveTo>
                  <a:cubicBezTo>
                    <a:pt x="282371" y="0"/>
                    <a:pt x="363814" y="79164"/>
                    <a:pt x="363814" y="176818"/>
                  </a:cubicBezTo>
                  <a:cubicBezTo>
                    <a:pt x="363814" y="274472"/>
                    <a:pt x="282371" y="353636"/>
                    <a:pt x="181907" y="353636"/>
                  </a:cubicBezTo>
                  <a:cubicBezTo>
                    <a:pt x="81443" y="353636"/>
                    <a:pt x="0" y="274472"/>
                    <a:pt x="0" y="176818"/>
                  </a:cubicBezTo>
                  <a:cubicBezTo>
                    <a:pt x="0" y="79164"/>
                    <a:pt x="81443" y="0"/>
                    <a:pt x="181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256032" y="536704"/>
              <a:ext cx="146814" cy="101500"/>
            </a:xfrm>
            <a:custGeom>
              <a:avLst/>
              <a:gdLst>
                <a:gd name="connsiteX0" fmla="*/ 146814 w 146814"/>
                <a:gd name="connsiteY0" fmla="*/ 0 h 101500"/>
                <a:gd name="connsiteX1" fmla="*/ 146814 w 146814"/>
                <a:gd name="connsiteY1" fmla="*/ 101500 h 101500"/>
                <a:gd name="connsiteX2" fmla="*/ 0 w 146814"/>
                <a:gd name="connsiteY2" fmla="*/ 50750 h 101500"/>
                <a:gd name="connsiteX3" fmla="*/ 146814 w 146814"/>
                <a:gd name="connsiteY3" fmla="*/ 0 h 101500"/>
              </a:gdLst>
              <a:ahLst/>
              <a:cxnLst>
                <a:cxn ang="0">
                  <a:pos x="connsiteX0" y="connsiteY0"/>
                </a:cxn>
                <a:cxn ang="0">
                  <a:pos x="connsiteX1" y="connsiteY1"/>
                </a:cxn>
                <a:cxn ang="0">
                  <a:pos x="connsiteX2" y="connsiteY2"/>
                </a:cxn>
                <a:cxn ang="0">
                  <a:pos x="connsiteX3" y="connsiteY3"/>
                </a:cxn>
              </a:cxnLst>
              <a:rect l="l" t="t" r="r" b="b"/>
              <a:pathLst>
                <a:path w="146814" h="101500">
                  <a:moveTo>
                    <a:pt x="146814" y="0"/>
                  </a:moveTo>
                  <a:lnTo>
                    <a:pt x="146814" y="101500"/>
                  </a:lnTo>
                  <a:lnTo>
                    <a:pt x="0" y="50750"/>
                  </a:lnTo>
                  <a:lnTo>
                    <a:pt x="1468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userDrawn="1"/>
          </p:nvSpPr>
          <p:spPr>
            <a:xfrm>
              <a:off x="836844" y="536704"/>
              <a:ext cx="146814" cy="101500"/>
            </a:xfrm>
            <a:custGeom>
              <a:avLst/>
              <a:gdLst>
                <a:gd name="connsiteX0" fmla="*/ 0 w 146814"/>
                <a:gd name="connsiteY0" fmla="*/ 0 h 101500"/>
                <a:gd name="connsiteX1" fmla="*/ 146814 w 146814"/>
                <a:gd name="connsiteY1" fmla="*/ 50750 h 101500"/>
                <a:gd name="connsiteX2" fmla="*/ 0 w 146814"/>
                <a:gd name="connsiteY2" fmla="*/ 101500 h 101500"/>
                <a:gd name="connsiteX3" fmla="*/ 0 w 146814"/>
                <a:gd name="connsiteY3" fmla="*/ 0 h 101500"/>
              </a:gdLst>
              <a:ahLst/>
              <a:cxnLst>
                <a:cxn ang="0">
                  <a:pos x="connsiteX0" y="connsiteY0"/>
                </a:cxn>
                <a:cxn ang="0">
                  <a:pos x="connsiteX1" y="connsiteY1"/>
                </a:cxn>
                <a:cxn ang="0">
                  <a:pos x="connsiteX2" y="connsiteY2"/>
                </a:cxn>
                <a:cxn ang="0">
                  <a:pos x="connsiteX3" y="connsiteY3"/>
                </a:cxn>
              </a:cxnLst>
              <a:rect l="l" t="t" r="r" b="b"/>
              <a:pathLst>
                <a:path w="146814" h="101500">
                  <a:moveTo>
                    <a:pt x="0" y="0"/>
                  </a:moveTo>
                  <a:lnTo>
                    <a:pt x="146814" y="50750"/>
                  </a:lnTo>
                  <a:lnTo>
                    <a:pt x="0" y="1015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userDrawn="1"/>
          </p:nvSpPr>
          <p:spPr>
            <a:xfrm>
              <a:off x="362582" y="700712"/>
              <a:ext cx="140745" cy="136775"/>
            </a:xfrm>
            <a:custGeom>
              <a:avLst/>
              <a:gdLst>
                <a:gd name="connsiteX0" fmla="*/ 66909 w 140745"/>
                <a:gd name="connsiteY0" fmla="*/ 0 h 136775"/>
                <a:gd name="connsiteX1" fmla="*/ 140745 w 140745"/>
                <a:gd name="connsiteY1" fmla="*/ 71770 h 136775"/>
                <a:gd name="connsiteX2" fmla="*/ 0 w 140745"/>
                <a:gd name="connsiteY2" fmla="*/ 136775 h 136775"/>
                <a:gd name="connsiteX3" fmla="*/ 66909 w 140745"/>
                <a:gd name="connsiteY3" fmla="*/ 0 h 136775"/>
              </a:gdLst>
              <a:ahLst/>
              <a:cxnLst>
                <a:cxn ang="0">
                  <a:pos x="connsiteX0" y="connsiteY0"/>
                </a:cxn>
                <a:cxn ang="0">
                  <a:pos x="connsiteX1" y="connsiteY1"/>
                </a:cxn>
                <a:cxn ang="0">
                  <a:pos x="connsiteX2" y="connsiteY2"/>
                </a:cxn>
                <a:cxn ang="0">
                  <a:pos x="connsiteX3" y="connsiteY3"/>
                </a:cxn>
              </a:cxnLst>
              <a:rect l="l" t="t" r="r" b="b"/>
              <a:pathLst>
                <a:path w="140745" h="136775">
                  <a:moveTo>
                    <a:pt x="66909" y="0"/>
                  </a:moveTo>
                  <a:lnTo>
                    <a:pt x="140745" y="71770"/>
                  </a:lnTo>
                  <a:lnTo>
                    <a:pt x="0" y="136775"/>
                  </a:lnTo>
                  <a:lnTo>
                    <a:pt x="6690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736363" y="700712"/>
              <a:ext cx="140711" cy="136775"/>
            </a:xfrm>
            <a:custGeom>
              <a:avLst/>
              <a:gdLst>
                <a:gd name="connsiteX0" fmla="*/ 73836 w 140711"/>
                <a:gd name="connsiteY0" fmla="*/ 0 h 136775"/>
                <a:gd name="connsiteX1" fmla="*/ 140711 w 140711"/>
                <a:gd name="connsiteY1" fmla="*/ 136775 h 136775"/>
                <a:gd name="connsiteX2" fmla="*/ 0 w 140711"/>
                <a:gd name="connsiteY2" fmla="*/ 71770 h 136775"/>
                <a:gd name="connsiteX3" fmla="*/ 73836 w 140711"/>
                <a:gd name="connsiteY3" fmla="*/ 0 h 136775"/>
              </a:gdLst>
              <a:ahLst/>
              <a:cxnLst>
                <a:cxn ang="0">
                  <a:pos x="connsiteX0" y="connsiteY0"/>
                </a:cxn>
                <a:cxn ang="0">
                  <a:pos x="connsiteX1" y="connsiteY1"/>
                </a:cxn>
                <a:cxn ang="0">
                  <a:pos x="connsiteX2" y="connsiteY2"/>
                </a:cxn>
                <a:cxn ang="0">
                  <a:pos x="connsiteX3" y="connsiteY3"/>
                </a:cxn>
              </a:cxnLst>
              <a:rect l="l" t="t" r="r" b="b"/>
              <a:pathLst>
                <a:path w="140711" h="136775">
                  <a:moveTo>
                    <a:pt x="73836" y="0"/>
                  </a:moveTo>
                  <a:lnTo>
                    <a:pt x="140711" y="136775"/>
                  </a:lnTo>
                  <a:lnTo>
                    <a:pt x="0" y="71770"/>
                  </a:lnTo>
                  <a:lnTo>
                    <a:pt x="7383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567635" y="798383"/>
              <a:ext cx="104420" cy="142706"/>
            </a:xfrm>
            <a:custGeom>
              <a:avLst/>
              <a:gdLst>
                <a:gd name="connsiteX0" fmla="*/ 0 w 104420"/>
                <a:gd name="connsiteY0" fmla="*/ 0 h 142706"/>
                <a:gd name="connsiteX1" fmla="*/ 104420 w 104420"/>
                <a:gd name="connsiteY1" fmla="*/ 0 h 142706"/>
                <a:gd name="connsiteX2" fmla="*/ 52210 w 104420"/>
                <a:gd name="connsiteY2" fmla="*/ 142706 h 142706"/>
                <a:gd name="connsiteX3" fmla="*/ 0 w 104420"/>
                <a:gd name="connsiteY3" fmla="*/ 0 h 142706"/>
              </a:gdLst>
              <a:ahLst/>
              <a:cxnLst>
                <a:cxn ang="0">
                  <a:pos x="connsiteX0" y="connsiteY0"/>
                </a:cxn>
                <a:cxn ang="0">
                  <a:pos x="connsiteX1" y="connsiteY1"/>
                </a:cxn>
                <a:cxn ang="0">
                  <a:pos x="connsiteX2" y="connsiteY2"/>
                </a:cxn>
                <a:cxn ang="0">
                  <a:pos x="connsiteX3" y="connsiteY3"/>
                </a:cxn>
              </a:cxnLst>
              <a:rect l="l" t="t" r="r" b="b"/>
              <a:pathLst>
                <a:path w="104420" h="142706">
                  <a:moveTo>
                    <a:pt x="0" y="0"/>
                  </a:moveTo>
                  <a:lnTo>
                    <a:pt x="104420" y="0"/>
                  </a:lnTo>
                  <a:lnTo>
                    <a:pt x="52210" y="1427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Freeform 23"/>
          <p:cNvSpPr>
            <a:spLocks noEditPoints="1"/>
          </p:cNvSpPr>
          <p:nvPr userDrawn="1"/>
        </p:nvSpPr>
        <p:spPr bwMode="auto">
          <a:xfrm>
            <a:off x="10130589" y="5994721"/>
            <a:ext cx="1025284" cy="783978"/>
          </a:xfrm>
          <a:custGeom>
            <a:avLst/>
            <a:gdLst>
              <a:gd name="T0" fmla="*/ 1195 w 1228"/>
              <a:gd name="T1" fmla="*/ 372 h 939"/>
              <a:gd name="T2" fmla="*/ 1185 w 1228"/>
              <a:gd name="T3" fmla="*/ 406 h 939"/>
              <a:gd name="T4" fmla="*/ 1123 w 1228"/>
              <a:gd name="T5" fmla="*/ 384 h 939"/>
              <a:gd name="T6" fmla="*/ 1029 w 1228"/>
              <a:gd name="T7" fmla="*/ 341 h 939"/>
              <a:gd name="T8" fmla="*/ 911 w 1228"/>
              <a:gd name="T9" fmla="*/ 315 h 939"/>
              <a:gd name="T10" fmla="*/ 760 w 1228"/>
              <a:gd name="T11" fmla="*/ 341 h 939"/>
              <a:gd name="T12" fmla="*/ 722 w 1228"/>
              <a:gd name="T13" fmla="*/ 413 h 939"/>
              <a:gd name="T14" fmla="*/ 914 w 1228"/>
              <a:gd name="T15" fmla="*/ 430 h 939"/>
              <a:gd name="T16" fmla="*/ 1003 w 1228"/>
              <a:gd name="T17" fmla="*/ 627 h 939"/>
              <a:gd name="T18" fmla="*/ 1046 w 1228"/>
              <a:gd name="T19" fmla="*/ 723 h 939"/>
              <a:gd name="T20" fmla="*/ 1055 w 1228"/>
              <a:gd name="T21" fmla="*/ 730 h 939"/>
              <a:gd name="T22" fmla="*/ 1055 w 1228"/>
              <a:gd name="T23" fmla="*/ 773 h 939"/>
              <a:gd name="T24" fmla="*/ 1079 w 1228"/>
              <a:gd name="T25" fmla="*/ 809 h 939"/>
              <a:gd name="T26" fmla="*/ 1118 w 1228"/>
              <a:gd name="T27" fmla="*/ 833 h 939"/>
              <a:gd name="T28" fmla="*/ 1058 w 1228"/>
              <a:gd name="T29" fmla="*/ 867 h 939"/>
              <a:gd name="T30" fmla="*/ 1034 w 1228"/>
              <a:gd name="T31" fmla="*/ 891 h 939"/>
              <a:gd name="T32" fmla="*/ 964 w 1228"/>
              <a:gd name="T33" fmla="*/ 852 h 939"/>
              <a:gd name="T34" fmla="*/ 748 w 1228"/>
              <a:gd name="T35" fmla="*/ 809 h 939"/>
              <a:gd name="T36" fmla="*/ 659 w 1228"/>
              <a:gd name="T37" fmla="*/ 814 h 939"/>
              <a:gd name="T38" fmla="*/ 611 w 1228"/>
              <a:gd name="T39" fmla="*/ 795 h 939"/>
              <a:gd name="T40" fmla="*/ 537 w 1228"/>
              <a:gd name="T41" fmla="*/ 754 h 939"/>
              <a:gd name="T42" fmla="*/ 532 w 1228"/>
              <a:gd name="T43" fmla="*/ 723 h 939"/>
              <a:gd name="T44" fmla="*/ 558 w 1228"/>
              <a:gd name="T45" fmla="*/ 694 h 939"/>
              <a:gd name="T46" fmla="*/ 530 w 1228"/>
              <a:gd name="T47" fmla="*/ 672 h 939"/>
              <a:gd name="T48" fmla="*/ 522 w 1228"/>
              <a:gd name="T49" fmla="*/ 639 h 939"/>
              <a:gd name="T50" fmla="*/ 484 w 1228"/>
              <a:gd name="T51" fmla="*/ 619 h 939"/>
              <a:gd name="T52" fmla="*/ 388 w 1228"/>
              <a:gd name="T53" fmla="*/ 490 h 939"/>
              <a:gd name="T54" fmla="*/ 383 w 1228"/>
              <a:gd name="T55" fmla="*/ 427 h 939"/>
              <a:gd name="T56" fmla="*/ 412 w 1228"/>
              <a:gd name="T57" fmla="*/ 331 h 939"/>
              <a:gd name="T58" fmla="*/ 388 w 1228"/>
              <a:gd name="T59" fmla="*/ 319 h 939"/>
              <a:gd name="T60" fmla="*/ 278 w 1228"/>
              <a:gd name="T61" fmla="*/ 348 h 939"/>
              <a:gd name="T62" fmla="*/ 97 w 1228"/>
              <a:gd name="T63" fmla="*/ 439 h 939"/>
              <a:gd name="T64" fmla="*/ 69 w 1228"/>
              <a:gd name="T65" fmla="*/ 432 h 939"/>
              <a:gd name="T66" fmla="*/ 1 w 1228"/>
              <a:gd name="T67" fmla="*/ 415 h 939"/>
              <a:gd name="T68" fmla="*/ 21 w 1228"/>
              <a:gd name="T69" fmla="*/ 372 h 939"/>
              <a:gd name="T70" fmla="*/ 33 w 1228"/>
              <a:gd name="T71" fmla="*/ 334 h 939"/>
              <a:gd name="T72" fmla="*/ 112 w 1228"/>
              <a:gd name="T73" fmla="*/ 353 h 939"/>
              <a:gd name="T74" fmla="*/ 196 w 1228"/>
              <a:gd name="T75" fmla="*/ 319 h 939"/>
              <a:gd name="T76" fmla="*/ 383 w 1228"/>
              <a:gd name="T77" fmla="*/ 216 h 939"/>
              <a:gd name="T78" fmla="*/ 462 w 1228"/>
              <a:gd name="T79" fmla="*/ 175 h 939"/>
              <a:gd name="T80" fmla="*/ 503 w 1228"/>
              <a:gd name="T81" fmla="*/ 156 h 939"/>
              <a:gd name="T82" fmla="*/ 597 w 1228"/>
              <a:gd name="T83" fmla="*/ 106 h 939"/>
              <a:gd name="T84" fmla="*/ 748 w 1228"/>
              <a:gd name="T85" fmla="*/ 36 h 939"/>
              <a:gd name="T86" fmla="*/ 772 w 1228"/>
              <a:gd name="T87" fmla="*/ 132 h 939"/>
              <a:gd name="T88" fmla="*/ 779 w 1228"/>
              <a:gd name="T89" fmla="*/ 178 h 939"/>
              <a:gd name="T90" fmla="*/ 854 w 1228"/>
              <a:gd name="T91" fmla="*/ 214 h 939"/>
              <a:gd name="T92" fmla="*/ 931 w 1228"/>
              <a:gd name="T93" fmla="*/ 240 h 939"/>
              <a:gd name="T94" fmla="*/ 983 w 1228"/>
              <a:gd name="T95" fmla="*/ 259 h 939"/>
              <a:gd name="T96" fmla="*/ 1099 w 1228"/>
              <a:gd name="T97" fmla="*/ 324 h 939"/>
              <a:gd name="T98" fmla="*/ 1137 w 1228"/>
              <a:gd name="T99" fmla="*/ 339 h 939"/>
              <a:gd name="T100" fmla="*/ 1207 w 1228"/>
              <a:gd name="T101" fmla="*/ 389 h 939"/>
              <a:gd name="T102" fmla="*/ 724 w 1228"/>
              <a:gd name="T103" fmla="*/ 586 h 939"/>
              <a:gd name="T104" fmla="*/ 667 w 1228"/>
              <a:gd name="T105" fmla="*/ 636 h 939"/>
              <a:gd name="T106" fmla="*/ 650 w 1228"/>
              <a:gd name="T107" fmla="*/ 675 h 939"/>
              <a:gd name="T108" fmla="*/ 662 w 1228"/>
              <a:gd name="T109" fmla="*/ 732 h 939"/>
              <a:gd name="T110" fmla="*/ 671 w 1228"/>
              <a:gd name="T111" fmla="*/ 761 h 939"/>
              <a:gd name="T112" fmla="*/ 947 w 1228"/>
              <a:gd name="T113" fmla="*/ 804 h 939"/>
              <a:gd name="T114" fmla="*/ 909 w 1228"/>
              <a:gd name="T115" fmla="*/ 744 h 939"/>
              <a:gd name="T116" fmla="*/ 899 w 1228"/>
              <a:gd name="T117" fmla="*/ 684 h 939"/>
              <a:gd name="T118" fmla="*/ 859 w 1228"/>
              <a:gd name="T119" fmla="*/ 595 h 939"/>
              <a:gd name="T120" fmla="*/ 832 w 1228"/>
              <a:gd name="T121" fmla="*/ 567 h 939"/>
              <a:gd name="T122" fmla="*/ 765 w 1228"/>
              <a:gd name="T123" fmla="*/ 562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8" h="939">
                <a:moveTo>
                  <a:pt x="1207" y="389"/>
                </a:moveTo>
                <a:cubicBezTo>
                  <a:pt x="1204" y="390"/>
                  <a:pt x="1198" y="371"/>
                  <a:pt x="1195" y="372"/>
                </a:cubicBezTo>
                <a:cubicBezTo>
                  <a:pt x="1190" y="374"/>
                  <a:pt x="1228" y="415"/>
                  <a:pt x="1204" y="408"/>
                </a:cubicBezTo>
                <a:cubicBezTo>
                  <a:pt x="1205" y="408"/>
                  <a:pt x="1185" y="406"/>
                  <a:pt x="1185" y="406"/>
                </a:cubicBezTo>
                <a:cubicBezTo>
                  <a:pt x="1175" y="399"/>
                  <a:pt x="1185" y="382"/>
                  <a:pt x="1168" y="377"/>
                </a:cubicBezTo>
                <a:cubicBezTo>
                  <a:pt x="1155" y="373"/>
                  <a:pt x="1141" y="395"/>
                  <a:pt x="1123" y="384"/>
                </a:cubicBezTo>
                <a:cubicBezTo>
                  <a:pt x="1117" y="381"/>
                  <a:pt x="1112" y="367"/>
                  <a:pt x="1106" y="363"/>
                </a:cubicBezTo>
                <a:cubicBezTo>
                  <a:pt x="1092" y="352"/>
                  <a:pt x="1062" y="347"/>
                  <a:pt x="1029" y="341"/>
                </a:cubicBezTo>
                <a:cubicBezTo>
                  <a:pt x="1003" y="336"/>
                  <a:pt x="983" y="323"/>
                  <a:pt x="959" y="312"/>
                </a:cubicBezTo>
                <a:cubicBezTo>
                  <a:pt x="946" y="306"/>
                  <a:pt x="931" y="313"/>
                  <a:pt x="911" y="315"/>
                </a:cubicBezTo>
                <a:cubicBezTo>
                  <a:pt x="875" y="318"/>
                  <a:pt x="828" y="319"/>
                  <a:pt x="801" y="319"/>
                </a:cubicBezTo>
                <a:cubicBezTo>
                  <a:pt x="772" y="319"/>
                  <a:pt x="776" y="322"/>
                  <a:pt x="760" y="341"/>
                </a:cubicBezTo>
                <a:cubicBezTo>
                  <a:pt x="745" y="360"/>
                  <a:pt x="722" y="390"/>
                  <a:pt x="703" y="411"/>
                </a:cubicBezTo>
                <a:cubicBezTo>
                  <a:pt x="694" y="420"/>
                  <a:pt x="703" y="414"/>
                  <a:pt x="722" y="413"/>
                </a:cubicBezTo>
                <a:cubicBezTo>
                  <a:pt x="737" y="412"/>
                  <a:pt x="767" y="414"/>
                  <a:pt x="775" y="413"/>
                </a:cubicBezTo>
                <a:cubicBezTo>
                  <a:pt x="816" y="410"/>
                  <a:pt x="889" y="393"/>
                  <a:pt x="914" y="430"/>
                </a:cubicBezTo>
                <a:cubicBezTo>
                  <a:pt x="924" y="445"/>
                  <a:pt x="932" y="478"/>
                  <a:pt x="943" y="502"/>
                </a:cubicBezTo>
                <a:cubicBezTo>
                  <a:pt x="961" y="544"/>
                  <a:pt x="999" y="585"/>
                  <a:pt x="1003" y="627"/>
                </a:cubicBezTo>
                <a:cubicBezTo>
                  <a:pt x="1005" y="655"/>
                  <a:pt x="1008" y="673"/>
                  <a:pt x="1022" y="696"/>
                </a:cubicBezTo>
                <a:cubicBezTo>
                  <a:pt x="1028" y="707"/>
                  <a:pt x="1040" y="713"/>
                  <a:pt x="1046" y="723"/>
                </a:cubicBezTo>
                <a:cubicBezTo>
                  <a:pt x="1047" y="724"/>
                  <a:pt x="1046" y="736"/>
                  <a:pt x="1048" y="737"/>
                </a:cubicBezTo>
                <a:cubicBezTo>
                  <a:pt x="1055" y="740"/>
                  <a:pt x="1052" y="731"/>
                  <a:pt x="1055" y="730"/>
                </a:cubicBezTo>
                <a:cubicBezTo>
                  <a:pt x="1049" y="732"/>
                  <a:pt x="1072" y="728"/>
                  <a:pt x="1075" y="742"/>
                </a:cubicBezTo>
                <a:cubicBezTo>
                  <a:pt x="1078" y="758"/>
                  <a:pt x="1057" y="756"/>
                  <a:pt x="1055" y="773"/>
                </a:cubicBezTo>
                <a:cubicBezTo>
                  <a:pt x="1055" y="774"/>
                  <a:pt x="1063" y="790"/>
                  <a:pt x="1067" y="797"/>
                </a:cubicBezTo>
                <a:cubicBezTo>
                  <a:pt x="1070" y="801"/>
                  <a:pt x="1079" y="808"/>
                  <a:pt x="1079" y="809"/>
                </a:cubicBezTo>
                <a:cubicBezTo>
                  <a:pt x="1085" y="825"/>
                  <a:pt x="1072" y="838"/>
                  <a:pt x="1103" y="836"/>
                </a:cubicBezTo>
                <a:cubicBezTo>
                  <a:pt x="1116" y="835"/>
                  <a:pt x="1106" y="833"/>
                  <a:pt x="1118" y="833"/>
                </a:cubicBezTo>
                <a:cubicBezTo>
                  <a:pt x="1132" y="833"/>
                  <a:pt x="1156" y="834"/>
                  <a:pt x="1156" y="840"/>
                </a:cubicBezTo>
                <a:cubicBezTo>
                  <a:pt x="1157" y="851"/>
                  <a:pt x="1076" y="865"/>
                  <a:pt x="1058" y="867"/>
                </a:cubicBezTo>
                <a:cubicBezTo>
                  <a:pt x="1052" y="867"/>
                  <a:pt x="1035" y="861"/>
                  <a:pt x="1029" y="867"/>
                </a:cubicBezTo>
                <a:cubicBezTo>
                  <a:pt x="1027" y="868"/>
                  <a:pt x="1035" y="887"/>
                  <a:pt x="1034" y="891"/>
                </a:cubicBezTo>
                <a:cubicBezTo>
                  <a:pt x="1031" y="906"/>
                  <a:pt x="982" y="939"/>
                  <a:pt x="971" y="910"/>
                </a:cubicBezTo>
                <a:cubicBezTo>
                  <a:pt x="969" y="903"/>
                  <a:pt x="975" y="863"/>
                  <a:pt x="964" y="852"/>
                </a:cubicBezTo>
                <a:cubicBezTo>
                  <a:pt x="954" y="843"/>
                  <a:pt x="912" y="842"/>
                  <a:pt x="892" y="838"/>
                </a:cubicBezTo>
                <a:cubicBezTo>
                  <a:pt x="837" y="828"/>
                  <a:pt x="805" y="820"/>
                  <a:pt x="748" y="809"/>
                </a:cubicBezTo>
                <a:cubicBezTo>
                  <a:pt x="732" y="806"/>
                  <a:pt x="688" y="791"/>
                  <a:pt x="676" y="795"/>
                </a:cubicBezTo>
                <a:cubicBezTo>
                  <a:pt x="670" y="796"/>
                  <a:pt x="663" y="809"/>
                  <a:pt x="659" y="814"/>
                </a:cubicBezTo>
                <a:cubicBezTo>
                  <a:pt x="652" y="824"/>
                  <a:pt x="607" y="883"/>
                  <a:pt x="597" y="836"/>
                </a:cubicBezTo>
                <a:cubicBezTo>
                  <a:pt x="593" y="819"/>
                  <a:pt x="614" y="804"/>
                  <a:pt x="611" y="795"/>
                </a:cubicBezTo>
                <a:cubicBezTo>
                  <a:pt x="607" y="776"/>
                  <a:pt x="602" y="789"/>
                  <a:pt x="582" y="780"/>
                </a:cubicBezTo>
                <a:cubicBezTo>
                  <a:pt x="571" y="775"/>
                  <a:pt x="554" y="765"/>
                  <a:pt x="537" y="754"/>
                </a:cubicBezTo>
                <a:cubicBezTo>
                  <a:pt x="529" y="749"/>
                  <a:pt x="494" y="727"/>
                  <a:pt x="501" y="718"/>
                </a:cubicBezTo>
                <a:cubicBezTo>
                  <a:pt x="508" y="708"/>
                  <a:pt x="527" y="721"/>
                  <a:pt x="532" y="723"/>
                </a:cubicBezTo>
                <a:cubicBezTo>
                  <a:pt x="533" y="723"/>
                  <a:pt x="555" y="737"/>
                  <a:pt x="561" y="732"/>
                </a:cubicBezTo>
                <a:cubicBezTo>
                  <a:pt x="567" y="728"/>
                  <a:pt x="558" y="704"/>
                  <a:pt x="558" y="694"/>
                </a:cubicBezTo>
                <a:cubicBezTo>
                  <a:pt x="558" y="693"/>
                  <a:pt x="564" y="668"/>
                  <a:pt x="563" y="668"/>
                </a:cubicBezTo>
                <a:cubicBezTo>
                  <a:pt x="552" y="653"/>
                  <a:pt x="541" y="681"/>
                  <a:pt x="530" y="672"/>
                </a:cubicBezTo>
                <a:cubicBezTo>
                  <a:pt x="526" y="670"/>
                  <a:pt x="532" y="656"/>
                  <a:pt x="532" y="653"/>
                </a:cubicBezTo>
                <a:cubicBezTo>
                  <a:pt x="531" y="648"/>
                  <a:pt x="524" y="648"/>
                  <a:pt x="522" y="639"/>
                </a:cubicBezTo>
                <a:cubicBezTo>
                  <a:pt x="521" y="630"/>
                  <a:pt x="530" y="628"/>
                  <a:pt x="525" y="624"/>
                </a:cubicBezTo>
                <a:cubicBezTo>
                  <a:pt x="515" y="617"/>
                  <a:pt x="490" y="622"/>
                  <a:pt x="484" y="619"/>
                </a:cubicBezTo>
                <a:cubicBezTo>
                  <a:pt x="450" y="607"/>
                  <a:pt x="422" y="571"/>
                  <a:pt x="407" y="543"/>
                </a:cubicBezTo>
                <a:cubicBezTo>
                  <a:pt x="400" y="528"/>
                  <a:pt x="389" y="512"/>
                  <a:pt x="388" y="490"/>
                </a:cubicBezTo>
                <a:cubicBezTo>
                  <a:pt x="387" y="476"/>
                  <a:pt x="397" y="462"/>
                  <a:pt x="395" y="451"/>
                </a:cubicBezTo>
                <a:cubicBezTo>
                  <a:pt x="394" y="441"/>
                  <a:pt x="383" y="441"/>
                  <a:pt x="383" y="427"/>
                </a:cubicBezTo>
                <a:cubicBezTo>
                  <a:pt x="383" y="412"/>
                  <a:pt x="413" y="382"/>
                  <a:pt x="414" y="377"/>
                </a:cubicBezTo>
                <a:cubicBezTo>
                  <a:pt x="417" y="367"/>
                  <a:pt x="408" y="344"/>
                  <a:pt x="412" y="331"/>
                </a:cubicBezTo>
                <a:cubicBezTo>
                  <a:pt x="413" y="328"/>
                  <a:pt x="442" y="302"/>
                  <a:pt x="431" y="291"/>
                </a:cubicBezTo>
                <a:cubicBezTo>
                  <a:pt x="424" y="284"/>
                  <a:pt x="397" y="318"/>
                  <a:pt x="388" y="319"/>
                </a:cubicBezTo>
                <a:cubicBezTo>
                  <a:pt x="380" y="321"/>
                  <a:pt x="380" y="313"/>
                  <a:pt x="371" y="312"/>
                </a:cubicBezTo>
                <a:cubicBezTo>
                  <a:pt x="342" y="309"/>
                  <a:pt x="306" y="337"/>
                  <a:pt x="278" y="348"/>
                </a:cubicBezTo>
                <a:cubicBezTo>
                  <a:pt x="258" y="356"/>
                  <a:pt x="234" y="363"/>
                  <a:pt x="218" y="372"/>
                </a:cubicBezTo>
                <a:cubicBezTo>
                  <a:pt x="172" y="397"/>
                  <a:pt x="139" y="420"/>
                  <a:pt x="97" y="439"/>
                </a:cubicBezTo>
                <a:cubicBezTo>
                  <a:pt x="95" y="440"/>
                  <a:pt x="68" y="466"/>
                  <a:pt x="64" y="463"/>
                </a:cubicBezTo>
                <a:cubicBezTo>
                  <a:pt x="55" y="457"/>
                  <a:pt x="68" y="431"/>
                  <a:pt x="69" y="432"/>
                </a:cubicBezTo>
                <a:cubicBezTo>
                  <a:pt x="68" y="431"/>
                  <a:pt x="38" y="430"/>
                  <a:pt x="40" y="430"/>
                </a:cubicBezTo>
                <a:cubicBezTo>
                  <a:pt x="27" y="428"/>
                  <a:pt x="2" y="425"/>
                  <a:pt x="1" y="415"/>
                </a:cubicBezTo>
                <a:cubicBezTo>
                  <a:pt x="0" y="388"/>
                  <a:pt x="44" y="424"/>
                  <a:pt x="59" y="408"/>
                </a:cubicBezTo>
                <a:cubicBezTo>
                  <a:pt x="65" y="402"/>
                  <a:pt x="11" y="386"/>
                  <a:pt x="21" y="372"/>
                </a:cubicBezTo>
                <a:cubicBezTo>
                  <a:pt x="28" y="362"/>
                  <a:pt x="75" y="391"/>
                  <a:pt x="57" y="375"/>
                </a:cubicBezTo>
                <a:cubicBezTo>
                  <a:pt x="53" y="371"/>
                  <a:pt x="18" y="344"/>
                  <a:pt x="33" y="334"/>
                </a:cubicBezTo>
                <a:cubicBezTo>
                  <a:pt x="41" y="327"/>
                  <a:pt x="64" y="349"/>
                  <a:pt x="78" y="353"/>
                </a:cubicBezTo>
                <a:cubicBezTo>
                  <a:pt x="87" y="355"/>
                  <a:pt x="102" y="351"/>
                  <a:pt x="112" y="353"/>
                </a:cubicBezTo>
                <a:cubicBezTo>
                  <a:pt x="126" y="357"/>
                  <a:pt x="124" y="364"/>
                  <a:pt x="143" y="358"/>
                </a:cubicBezTo>
                <a:cubicBezTo>
                  <a:pt x="158" y="353"/>
                  <a:pt x="175" y="333"/>
                  <a:pt x="196" y="319"/>
                </a:cubicBezTo>
                <a:cubicBezTo>
                  <a:pt x="234" y="294"/>
                  <a:pt x="269" y="277"/>
                  <a:pt x="314" y="255"/>
                </a:cubicBezTo>
                <a:cubicBezTo>
                  <a:pt x="340" y="241"/>
                  <a:pt x="355" y="228"/>
                  <a:pt x="383" y="216"/>
                </a:cubicBezTo>
                <a:cubicBezTo>
                  <a:pt x="390" y="213"/>
                  <a:pt x="397" y="210"/>
                  <a:pt x="402" y="207"/>
                </a:cubicBezTo>
                <a:cubicBezTo>
                  <a:pt x="420" y="197"/>
                  <a:pt x="445" y="190"/>
                  <a:pt x="462" y="175"/>
                </a:cubicBezTo>
                <a:cubicBezTo>
                  <a:pt x="471" y="168"/>
                  <a:pt x="477" y="157"/>
                  <a:pt x="486" y="154"/>
                </a:cubicBezTo>
                <a:cubicBezTo>
                  <a:pt x="492" y="152"/>
                  <a:pt x="496" y="157"/>
                  <a:pt x="503" y="156"/>
                </a:cubicBezTo>
                <a:cubicBezTo>
                  <a:pt x="514" y="155"/>
                  <a:pt x="559" y="131"/>
                  <a:pt x="573" y="130"/>
                </a:cubicBezTo>
                <a:cubicBezTo>
                  <a:pt x="607" y="126"/>
                  <a:pt x="596" y="138"/>
                  <a:pt x="597" y="106"/>
                </a:cubicBezTo>
                <a:cubicBezTo>
                  <a:pt x="598" y="62"/>
                  <a:pt x="647" y="0"/>
                  <a:pt x="710" y="17"/>
                </a:cubicBezTo>
                <a:cubicBezTo>
                  <a:pt x="719" y="19"/>
                  <a:pt x="744" y="31"/>
                  <a:pt x="748" y="36"/>
                </a:cubicBezTo>
                <a:cubicBezTo>
                  <a:pt x="749" y="37"/>
                  <a:pt x="750" y="46"/>
                  <a:pt x="753" y="53"/>
                </a:cubicBezTo>
                <a:cubicBezTo>
                  <a:pt x="763" y="76"/>
                  <a:pt x="784" y="97"/>
                  <a:pt x="772" y="132"/>
                </a:cubicBezTo>
                <a:cubicBezTo>
                  <a:pt x="771" y="135"/>
                  <a:pt x="748" y="168"/>
                  <a:pt x="753" y="175"/>
                </a:cubicBezTo>
                <a:cubicBezTo>
                  <a:pt x="756" y="180"/>
                  <a:pt x="768" y="174"/>
                  <a:pt x="779" y="178"/>
                </a:cubicBezTo>
                <a:cubicBezTo>
                  <a:pt x="788" y="180"/>
                  <a:pt x="789" y="191"/>
                  <a:pt x="799" y="197"/>
                </a:cubicBezTo>
                <a:cubicBezTo>
                  <a:pt x="808" y="203"/>
                  <a:pt x="830" y="205"/>
                  <a:pt x="854" y="214"/>
                </a:cubicBezTo>
                <a:cubicBezTo>
                  <a:pt x="873" y="221"/>
                  <a:pt x="892" y="234"/>
                  <a:pt x="909" y="238"/>
                </a:cubicBezTo>
                <a:cubicBezTo>
                  <a:pt x="917" y="240"/>
                  <a:pt x="924" y="237"/>
                  <a:pt x="931" y="240"/>
                </a:cubicBezTo>
                <a:cubicBezTo>
                  <a:pt x="940" y="244"/>
                  <a:pt x="946" y="254"/>
                  <a:pt x="955" y="257"/>
                </a:cubicBezTo>
                <a:cubicBezTo>
                  <a:pt x="964" y="260"/>
                  <a:pt x="975" y="257"/>
                  <a:pt x="983" y="259"/>
                </a:cubicBezTo>
                <a:cubicBezTo>
                  <a:pt x="1007" y="265"/>
                  <a:pt x="1031" y="276"/>
                  <a:pt x="1048" y="286"/>
                </a:cubicBezTo>
                <a:cubicBezTo>
                  <a:pt x="1067" y="296"/>
                  <a:pt x="1081" y="316"/>
                  <a:pt x="1099" y="324"/>
                </a:cubicBezTo>
                <a:cubicBezTo>
                  <a:pt x="1103" y="326"/>
                  <a:pt x="1112" y="324"/>
                  <a:pt x="1120" y="327"/>
                </a:cubicBezTo>
                <a:cubicBezTo>
                  <a:pt x="1126" y="329"/>
                  <a:pt x="1131" y="336"/>
                  <a:pt x="1137" y="339"/>
                </a:cubicBezTo>
                <a:cubicBezTo>
                  <a:pt x="1151" y="343"/>
                  <a:pt x="1169" y="338"/>
                  <a:pt x="1176" y="341"/>
                </a:cubicBezTo>
                <a:cubicBezTo>
                  <a:pt x="1175" y="341"/>
                  <a:pt x="1227" y="381"/>
                  <a:pt x="1207" y="389"/>
                </a:cubicBezTo>
                <a:close/>
                <a:moveTo>
                  <a:pt x="765" y="562"/>
                </a:moveTo>
                <a:cubicBezTo>
                  <a:pt x="756" y="565"/>
                  <a:pt x="739" y="579"/>
                  <a:pt x="724" y="586"/>
                </a:cubicBezTo>
                <a:cubicBezTo>
                  <a:pt x="710" y="592"/>
                  <a:pt x="682" y="598"/>
                  <a:pt x="676" y="605"/>
                </a:cubicBezTo>
                <a:cubicBezTo>
                  <a:pt x="674" y="607"/>
                  <a:pt x="667" y="642"/>
                  <a:pt x="667" y="636"/>
                </a:cubicBezTo>
                <a:cubicBezTo>
                  <a:pt x="667" y="641"/>
                  <a:pt x="679" y="642"/>
                  <a:pt x="676" y="651"/>
                </a:cubicBezTo>
                <a:cubicBezTo>
                  <a:pt x="671" y="667"/>
                  <a:pt x="648" y="659"/>
                  <a:pt x="650" y="675"/>
                </a:cubicBezTo>
                <a:cubicBezTo>
                  <a:pt x="650" y="677"/>
                  <a:pt x="665" y="679"/>
                  <a:pt x="667" y="682"/>
                </a:cubicBezTo>
                <a:cubicBezTo>
                  <a:pt x="666" y="681"/>
                  <a:pt x="663" y="728"/>
                  <a:pt x="662" y="732"/>
                </a:cubicBezTo>
                <a:cubicBezTo>
                  <a:pt x="661" y="737"/>
                  <a:pt x="648" y="760"/>
                  <a:pt x="647" y="759"/>
                </a:cubicBezTo>
                <a:cubicBezTo>
                  <a:pt x="650" y="762"/>
                  <a:pt x="660" y="760"/>
                  <a:pt x="671" y="761"/>
                </a:cubicBezTo>
                <a:cubicBezTo>
                  <a:pt x="740" y="769"/>
                  <a:pt x="776" y="781"/>
                  <a:pt x="847" y="795"/>
                </a:cubicBezTo>
                <a:cubicBezTo>
                  <a:pt x="858" y="797"/>
                  <a:pt x="950" y="817"/>
                  <a:pt x="947" y="804"/>
                </a:cubicBezTo>
                <a:cubicBezTo>
                  <a:pt x="947" y="799"/>
                  <a:pt x="926" y="807"/>
                  <a:pt x="926" y="807"/>
                </a:cubicBezTo>
                <a:cubicBezTo>
                  <a:pt x="911" y="803"/>
                  <a:pt x="903" y="766"/>
                  <a:pt x="909" y="744"/>
                </a:cubicBezTo>
                <a:cubicBezTo>
                  <a:pt x="911" y="736"/>
                  <a:pt x="919" y="734"/>
                  <a:pt x="919" y="728"/>
                </a:cubicBezTo>
                <a:cubicBezTo>
                  <a:pt x="918" y="718"/>
                  <a:pt x="903" y="702"/>
                  <a:pt x="899" y="684"/>
                </a:cubicBezTo>
                <a:cubicBezTo>
                  <a:pt x="897" y="672"/>
                  <a:pt x="899" y="659"/>
                  <a:pt x="897" y="651"/>
                </a:cubicBezTo>
                <a:cubicBezTo>
                  <a:pt x="891" y="630"/>
                  <a:pt x="868" y="611"/>
                  <a:pt x="859" y="595"/>
                </a:cubicBezTo>
                <a:cubicBezTo>
                  <a:pt x="854" y="587"/>
                  <a:pt x="853" y="573"/>
                  <a:pt x="851" y="571"/>
                </a:cubicBezTo>
                <a:cubicBezTo>
                  <a:pt x="849" y="569"/>
                  <a:pt x="841" y="571"/>
                  <a:pt x="832" y="567"/>
                </a:cubicBezTo>
                <a:cubicBezTo>
                  <a:pt x="816" y="557"/>
                  <a:pt x="825" y="550"/>
                  <a:pt x="811" y="550"/>
                </a:cubicBezTo>
                <a:cubicBezTo>
                  <a:pt x="804" y="550"/>
                  <a:pt x="773" y="558"/>
                  <a:pt x="765" y="562"/>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pic>
        <p:nvPicPr>
          <p:cNvPr id="23" name="图片 22"/>
          <p:cNvPicPr>
            <a:picLocks noChangeAspect="1"/>
          </p:cNvPicPr>
          <p:nvPr userDrawn="1"/>
        </p:nvPicPr>
        <p:blipFill rotWithShape="1">
          <a:blip r:embed="rId2" cstate="print"/>
          <a:srcRect/>
          <a:stretch>
            <a:fillRect/>
          </a:stretch>
        </p:blipFill>
        <p:spPr>
          <a:xfrm>
            <a:off x="10810086" y="-13648"/>
            <a:ext cx="1391013" cy="1631757"/>
          </a:xfrm>
          <a:prstGeom prst="rect">
            <a:avLst/>
          </a:prstGeom>
        </p:spPr>
      </p:pic>
      <p:sp>
        <p:nvSpPr>
          <p:cNvPr id="57" name="TextBox 15"/>
          <p:cNvSpPr txBox="1"/>
          <p:nvPr userDrawn="1"/>
        </p:nvSpPr>
        <p:spPr>
          <a:xfrm>
            <a:off x="11612336" y="179661"/>
            <a:ext cx="454433" cy="315453"/>
          </a:xfrm>
          <a:prstGeom prst="rect">
            <a:avLst/>
          </a:prstGeom>
          <a:noFill/>
        </p:spPr>
        <p:txBody>
          <a:bodyPr wrap="square" lIns="68562" tIns="34281" rIns="68562" bIns="34281" rtlCol="0">
            <a:spAutoFit/>
          </a:bodyPr>
          <a:lstStyle/>
          <a:p>
            <a:pPr algn="ctr"/>
            <a:fld id="{2EEF1883-7A0E-4F66-9932-E581691AD397}" type="slidenum">
              <a:rPr lang="zh-CN" altLang="en-US" sz="1600" b="1" smtClean="0">
                <a:solidFill>
                  <a:schemeClr val="bg1"/>
                </a:solidFill>
                <a:latin typeface="+mn-lt"/>
                <a:ea typeface="Arial Unicode MS" panose="020B0604020202020204" pitchFamily="34" charset="-122"/>
                <a:cs typeface="Arial Unicode MS" panose="020B0604020202020204" pitchFamily="34" charset="-122"/>
              </a:rPr>
              <a:pPr algn="ctr"/>
              <a:t>‹#›</a:t>
            </a:fld>
            <a:r>
              <a:rPr lang="zh-CN" altLang="en-US" sz="1400" b="1" dirty="0">
                <a:solidFill>
                  <a:schemeClr val="bg1"/>
                </a:solidFill>
                <a:latin typeface="+mn-lt"/>
                <a:ea typeface="Arial Unicode MS" panose="020B0604020202020204" pitchFamily="34" charset="-122"/>
                <a:cs typeface="Arial Unicode MS" panose="020B0604020202020204" pitchFamily="34" charset="-122"/>
              </a:rPr>
              <a:t> </a:t>
            </a:r>
          </a:p>
        </p:txBody>
      </p:sp>
      <p:grpSp>
        <p:nvGrpSpPr>
          <p:cNvPr id="3" name="组合 2"/>
          <p:cNvGrpSpPr/>
          <p:nvPr userDrawn="1"/>
        </p:nvGrpSpPr>
        <p:grpSpPr>
          <a:xfrm>
            <a:off x="362915" y="441999"/>
            <a:ext cx="727626" cy="707270"/>
            <a:chOff x="256032" y="233819"/>
            <a:chExt cx="727626" cy="707270"/>
          </a:xfrm>
        </p:grpSpPr>
        <p:sp>
          <p:nvSpPr>
            <p:cNvPr id="21" name="任意多边形 20"/>
            <p:cNvSpPr/>
            <p:nvPr userDrawn="1"/>
          </p:nvSpPr>
          <p:spPr>
            <a:xfrm>
              <a:off x="567635" y="233819"/>
              <a:ext cx="104420" cy="142706"/>
            </a:xfrm>
            <a:custGeom>
              <a:avLst/>
              <a:gdLst>
                <a:gd name="connsiteX0" fmla="*/ 52210 w 104420"/>
                <a:gd name="connsiteY0" fmla="*/ 0 h 142706"/>
                <a:gd name="connsiteX1" fmla="*/ 104420 w 104420"/>
                <a:gd name="connsiteY1" fmla="*/ 142706 h 142706"/>
                <a:gd name="connsiteX2" fmla="*/ 0 w 104420"/>
                <a:gd name="connsiteY2" fmla="*/ 142706 h 142706"/>
                <a:gd name="connsiteX3" fmla="*/ 52210 w 104420"/>
                <a:gd name="connsiteY3" fmla="*/ 0 h 142706"/>
              </a:gdLst>
              <a:ahLst/>
              <a:cxnLst>
                <a:cxn ang="0">
                  <a:pos x="connsiteX0" y="connsiteY0"/>
                </a:cxn>
                <a:cxn ang="0">
                  <a:pos x="connsiteX1" y="connsiteY1"/>
                </a:cxn>
                <a:cxn ang="0">
                  <a:pos x="connsiteX2" y="connsiteY2"/>
                </a:cxn>
                <a:cxn ang="0">
                  <a:pos x="connsiteX3" y="connsiteY3"/>
                </a:cxn>
              </a:cxnLst>
              <a:rect l="l" t="t" r="r" b="b"/>
              <a:pathLst>
                <a:path w="104420" h="142706">
                  <a:moveTo>
                    <a:pt x="52210" y="0"/>
                  </a:moveTo>
                  <a:lnTo>
                    <a:pt x="104420" y="142706"/>
                  </a:lnTo>
                  <a:lnTo>
                    <a:pt x="0" y="142706"/>
                  </a:lnTo>
                  <a:lnTo>
                    <a:pt x="5221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userDrawn="1"/>
          </p:nvSpPr>
          <p:spPr>
            <a:xfrm>
              <a:off x="362582" y="337388"/>
              <a:ext cx="140745" cy="136808"/>
            </a:xfrm>
            <a:custGeom>
              <a:avLst/>
              <a:gdLst>
                <a:gd name="connsiteX0" fmla="*/ 0 w 140745"/>
                <a:gd name="connsiteY0" fmla="*/ 0 h 136808"/>
                <a:gd name="connsiteX1" fmla="*/ 140745 w 140745"/>
                <a:gd name="connsiteY1" fmla="*/ 65038 h 136808"/>
                <a:gd name="connsiteX2" fmla="*/ 66909 w 140745"/>
                <a:gd name="connsiteY2" fmla="*/ 136808 h 136808"/>
                <a:gd name="connsiteX3" fmla="*/ 0 w 140745"/>
                <a:gd name="connsiteY3" fmla="*/ 0 h 136808"/>
              </a:gdLst>
              <a:ahLst/>
              <a:cxnLst>
                <a:cxn ang="0">
                  <a:pos x="connsiteX0" y="connsiteY0"/>
                </a:cxn>
                <a:cxn ang="0">
                  <a:pos x="connsiteX1" y="connsiteY1"/>
                </a:cxn>
                <a:cxn ang="0">
                  <a:pos x="connsiteX2" y="connsiteY2"/>
                </a:cxn>
                <a:cxn ang="0">
                  <a:pos x="connsiteX3" y="connsiteY3"/>
                </a:cxn>
              </a:cxnLst>
              <a:rect l="l" t="t" r="r" b="b"/>
              <a:pathLst>
                <a:path w="140745" h="136808">
                  <a:moveTo>
                    <a:pt x="0" y="0"/>
                  </a:moveTo>
                  <a:lnTo>
                    <a:pt x="140745" y="65038"/>
                  </a:lnTo>
                  <a:lnTo>
                    <a:pt x="66909" y="13680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userDrawn="1"/>
          </p:nvSpPr>
          <p:spPr>
            <a:xfrm>
              <a:off x="736363" y="337388"/>
              <a:ext cx="140711" cy="136808"/>
            </a:xfrm>
            <a:custGeom>
              <a:avLst/>
              <a:gdLst>
                <a:gd name="connsiteX0" fmla="*/ 140711 w 140711"/>
                <a:gd name="connsiteY0" fmla="*/ 0 h 136808"/>
                <a:gd name="connsiteX1" fmla="*/ 73836 w 140711"/>
                <a:gd name="connsiteY1" fmla="*/ 136808 h 136808"/>
                <a:gd name="connsiteX2" fmla="*/ 0 w 140711"/>
                <a:gd name="connsiteY2" fmla="*/ 65038 h 136808"/>
                <a:gd name="connsiteX3" fmla="*/ 140711 w 140711"/>
                <a:gd name="connsiteY3" fmla="*/ 0 h 136808"/>
              </a:gdLst>
              <a:ahLst/>
              <a:cxnLst>
                <a:cxn ang="0">
                  <a:pos x="connsiteX0" y="connsiteY0"/>
                </a:cxn>
                <a:cxn ang="0">
                  <a:pos x="connsiteX1" y="connsiteY1"/>
                </a:cxn>
                <a:cxn ang="0">
                  <a:pos x="connsiteX2" y="connsiteY2"/>
                </a:cxn>
                <a:cxn ang="0">
                  <a:pos x="connsiteX3" y="connsiteY3"/>
                </a:cxn>
              </a:cxnLst>
              <a:rect l="l" t="t" r="r" b="b"/>
              <a:pathLst>
                <a:path w="140711" h="136808">
                  <a:moveTo>
                    <a:pt x="140711" y="0"/>
                  </a:moveTo>
                  <a:lnTo>
                    <a:pt x="73836" y="136808"/>
                  </a:lnTo>
                  <a:lnTo>
                    <a:pt x="0" y="65038"/>
                  </a:lnTo>
                  <a:lnTo>
                    <a:pt x="140711"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userDrawn="1"/>
          </p:nvSpPr>
          <p:spPr>
            <a:xfrm>
              <a:off x="437939" y="410636"/>
              <a:ext cx="363814" cy="353636"/>
            </a:xfrm>
            <a:custGeom>
              <a:avLst/>
              <a:gdLst>
                <a:gd name="connsiteX0" fmla="*/ 181907 w 363814"/>
                <a:gd name="connsiteY0" fmla="*/ 0 h 353636"/>
                <a:gd name="connsiteX1" fmla="*/ 363814 w 363814"/>
                <a:gd name="connsiteY1" fmla="*/ 176818 h 353636"/>
                <a:gd name="connsiteX2" fmla="*/ 181907 w 363814"/>
                <a:gd name="connsiteY2" fmla="*/ 353636 h 353636"/>
                <a:gd name="connsiteX3" fmla="*/ 0 w 363814"/>
                <a:gd name="connsiteY3" fmla="*/ 176818 h 353636"/>
                <a:gd name="connsiteX4" fmla="*/ 181907 w 363814"/>
                <a:gd name="connsiteY4" fmla="*/ 0 h 3536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814" h="353636">
                  <a:moveTo>
                    <a:pt x="181907" y="0"/>
                  </a:moveTo>
                  <a:cubicBezTo>
                    <a:pt x="282371" y="0"/>
                    <a:pt x="363814" y="79164"/>
                    <a:pt x="363814" y="176818"/>
                  </a:cubicBezTo>
                  <a:cubicBezTo>
                    <a:pt x="363814" y="274472"/>
                    <a:pt x="282371" y="353636"/>
                    <a:pt x="181907" y="353636"/>
                  </a:cubicBezTo>
                  <a:cubicBezTo>
                    <a:pt x="81443" y="353636"/>
                    <a:pt x="0" y="274472"/>
                    <a:pt x="0" y="176818"/>
                  </a:cubicBezTo>
                  <a:cubicBezTo>
                    <a:pt x="0" y="79164"/>
                    <a:pt x="81443" y="0"/>
                    <a:pt x="181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userDrawn="1"/>
          </p:nvSpPr>
          <p:spPr>
            <a:xfrm>
              <a:off x="256032" y="536704"/>
              <a:ext cx="146814" cy="101500"/>
            </a:xfrm>
            <a:custGeom>
              <a:avLst/>
              <a:gdLst>
                <a:gd name="connsiteX0" fmla="*/ 146814 w 146814"/>
                <a:gd name="connsiteY0" fmla="*/ 0 h 101500"/>
                <a:gd name="connsiteX1" fmla="*/ 146814 w 146814"/>
                <a:gd name="connsiteY1" fmla="*/ 101500 h 101500"/>
                <a:gd name="connsiteX2" fmla="*/ 0 w 146814"/>
                <a:gd name="connsiteY2" fmla="*/ 50750 h 101500"/>
                <a:gd name="connsiteX3" fmla="*/ 146814 w 146814"/>
                <a:gd name="connsiteY3" fmla="*/ 0 h 101500"/>
              </a:gdLst>
              <a:ahLst/>
              <a:cxnLst>
                <a:cxn ang="0">
                  <a:pos x="connsiteX0" y="connsiteY0"/>
                </a:cxn>
                <a:cxn ang="0">
                  <a:pos x="connsiteX1" y="connsiteY1"/>
                </a:cxn>
                <a:cxn ang="0">
                  <a:pos x="connsiteX2" y="connsiteY2"/>
                </a:cxn>
                <a:cxn ang="0">
                  <a:pos x="connsiteX3" y="connsiteY3"/>
                </a:cxn>
              </a:cxnLst>
              <a:rect l="l" t="t" r="r" b="b"/>
              <a:pathLst>
                <a:path w="146814" h="101500">
                  <a:moveTo>
                    <a:pt x="146814" y="0"/>
                  </a:moveTo>
                  <a:lnTo>
                    <a:pt x="146814" y="101500"/>
                  </a:lnTo>
                  <a:lnTo>
                    <a:pt x="0" y="50750"/>
                  </a:lnTo>
                  <a:lnTo>
                    <a:pt x="1468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userDrawn="1"/>
          </p:nvSpPr>
          <p:spPr>
            <a:xfrm>
              <a:off x="836844" y="536704"/>
              <a:ext cx="146814" cy="101500"/>
            </a:xfrm>
            <a:custGeom>
              <a:avLst/>
              <a:gdLst>
                <a:gd name="connsiteX0" fmla="*/ 0 w 146814"/>
                <a:gd name="connsiteY0" fmla="*/ 0 h 101500"/>
                <a:gd name="connsiteX1" fmla="*/ 146814 w 146814"/>
                <a:gd name="connsiteY1" fmla="*/ 50750 h 101500"/>
                <a:gd name="connsiteX2" fmla="*/ 0 w 146814"/>
                <a:gd name="connsiteY2" fmla="*/ 101500 h 101500"/>
                <a:gd name="connsiteX3" fmla="*/ 0 w 146814"/>
                <a:gd name="connsiteY3" fmla="*/ 0 h 101500"/>
              </a:gdLst>
              <a:ahLst/>
              <a:cxnLst>
                <a:cxn ang="0">
                  <a:pos x="connsiteX0" y="connsiteY0"/>
                </a:cxn>
                <a:cxn ang="0">
                  <a:pos x="connsiteX1" y="connsiteY1"/>
                </a:cxn>
                <a:cxn ang="0">
                  <a:pos x="connsiteX2" y="connsiteY2"/>
                </a:cxn>
                <a:cxn ang="0">
                  <a:pos x="connsiteX3" y="connsiteY3"/>
                </a:cxn>
              </a:cxnLst>
              <a:rect l="l" t="t" r="r" b="b"/>
              <a:pathLst>
                <a:path w="146814" h="101500">
                  <a:moveTo>
                    <a:pt x="0" y="0"/>
                  </a:moveTo>
                  <a:lnTo>
                    <a:pt x="146814" y="50750"/>
                  </a:lnTo>
                  <a:lnTo>
                    <a:pt x="0" y="1015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userDrawn="1"/>
          </p:nvSpPr>
          <p:spPr>
            <a:xfrm>
              <a:off x="362582" y="700712"/>
              <a:ext cx="140745" cy="136775"/>
            </a:xfrm>
            <a:custGeom>
              <a:avLst/>
              <a:gdLst>
                <a:gd name="connsiteX0" fmla="*/ 66909 w 140745"/>
                <a:gd name="connsiteY0" fmla="*/ 0 h 136775"/>
                <a:gd name="connsiteX1" fmla="*/ 140745 w 140745"/>
                <a:gd name="connsiteY1" fmla="*/ 71770 h 136775"/>
                <a:gd name="connsiteX2" fmla="*/ 0 w 140745"/>
                <a:gd name="connsiteY2" fmla="*/ 136775 h 136775"/>
                <a:gd name="connsiteX3" fmla="*/ 66909 w 140745"/>
                <a:gd name="connsiteY3" fmla="*/ 0 h 136775"/>
              </a:gdLst>
              <a:ahLst/>
              <a:cxnLst>
                <a:cxn ang="0">
                  <a:pos x="connsiteX0" y="connsiteY0"/>
                </a:cxn>
                <a:cxn ang="0">
                  <a:pos x="connsiteX1" y="connsiteY1"/>
                </a:cxn>
                <a:cxn ang="0">
                  <a:pos x="connsiteX2" y="connsiteY2"/>
                </a:cxn>
                <a:cxn ang="0">
                  <a:pos x="connsiteX3" y="connsiteY3"/>
                </a:cxn>
              </a:cxnLst>
              <a:rect l="l" t="t" r="r" b="b"/>
              <a:pathLst>
                <a:path w="140745" h="136775">
                  <a:moveTo>
                    <a:pt x="66909" y="0"/>
                  </a:moveTo>
                  <a:lnTo>
                    <a:pt x="140745" y="71770"/>
                  </a:lnTo>
                  <a:lnTo>
                    <a:pt x="0" y="136775"/>
                  </a:lnTo>
                  <a:lnTo>
                    <a:pt x="6690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736363" y="700712"/>
              <a:ext cx="140711" cy="136775"/>
            </a:xfrm>
            <a:custGeom>
              <a:avLst/>
              <a:gdLst>
                <a:gd name="connsiteX0" fmla="*/ 73836 w 140711"/>
                <a:gd name="connsiteY0" fmla="*/ 0 h 136775"/>
                <a:gd name="connsiteX1" fmla="*/ 140711 w 140711"/>
                <a:gd name="connsiteY1" fmla="*/ 136775 h 136775"/>
                <a:gd name="connsiteX2" fmla="*/ 0 w 140711"/>
                <a:gd name="connsiteY2" fmla="*/ 71770 h 136775"/>
                <a:gd name="connsiteX3" fmla="*/ 73836 w 140711"/>
                <a:gd name="connsiteY3" fmla="*/ 0 h 136775"/>
              </a:gdLst>
              <a:ahLst/>
              <a:cxnLst>
                <a:cxn ang="0">
                  <a:pos x="connsiteX0" y="connsiteY0"/>
                </a:cxn>
                <a:cxn ang="0">
                  <a:pos x="connsiteX1" y="connsiteY1"/>
                </a:cxn>
                <a:cxn ang="0">
                  <a:pos x="connsiteX2" y="connsiteY2"/>
                </a:cxn>
                <a:cxn ang="0">
                  <a:pos x="connsiteX3" y="connsiteY3"/>
                </a:cxn>
              </a:cxnLst>
              <a:rect l="l" t="t" r="r" b="b"/>
              <a:pathLst>
                <a:path w="140711" h="136775">
                  <a:moveTo>
                    <a:pt x="73836" y="0"/>
                  </a:moveTo>
                  <a:lnTo>
                    <a:pt x="140711" y="136775"/>
                  </a:lnTo>
                  <a:lnTo>
                    <a:pt x="0" y="71770"/>
                  </a:lnTo>
                  <a:lnTo>
                    <a:pt x="7383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userDrawn="1"/>
          </p:nvSpPr>
          <p:spPr>
            <a:xfrm>
              <a:off x="567635" y="798383"/>
              <a:ext cx="104420" cy="142706"/>
            </a:xfrm>
            <a:custGeom>
              <a:avLst/>
              <a:gdLst>
                <a:gd name="connsiteX0" fmla="*/ 0 w 104420"/>
                <a:gd name="connsiteY0" fmla="*/ 0 h 142706"/>
                <a:gd name="connsiteX1" fmla="*/ 104420 w 104420"/>
                <a:gd name="connsiteY1" fmla="*/ 0 h 142706"/>
                <a:gd name="connsiteX2" fmla="*/ 52210 w 104420"/>
                <a:gd name="connsiteY2" fmla="*/ 142706 h 142706"/>
                <a:gd name="connsiteX3" fmla="*/ 0 w 104420"/>
                <a:gd name="connsiteY3" fmla="*/ 0 h 142706"/>
              </a:gdLst>
              <a:ahLst/>
              <a:cxnLst>
                <a:cxn ang="0">
                  <a:pos x="connsiteX0" y="connsiteY0"/>
                </a:cxn>
                <a:cxn ang="0">
                  <a:pos x="connsiteX1" y="connsiteY1"/>
                </a:cxn>
                <a:cxn ang="0">
                  <a:pos x="connsiteX2" y="connsiteY2"/>
                </a:cxn>
                <a:cxn ang="0">
                  <a:pos x="connsiteX3" y="connsiteY3"/>
                </a:cxn>
              </a:cxnLst>
              <a:rect l="l" t="t" r="r" b="b"/>
              <a:pathLst>
                <a:path w="104420" h="142706">
                  <a:moveTo>
                    <a:pt x="0" y="0"/>
                  </a:moveTo>
                  <a:lnTo>
                    <a:pt x="104420" y="0"/>
                  </a:lnTo>
                  <a:lnTo>
                    <a:pt x="52210" y="1427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email"/>
          <a:srcRect/>
          <a:stretch>
            <a:fillRect/>
          </a:stretch>
        </p:blipFill>
        <p:spPr>
          <a:xfrm>
            <a:off x="-37071" y="0"/>
            <a:ext cx="12240683" cy="6858000"/>
          </a:xfrm>
          <a:prstGeom prst="rect">
            <a:avLst/>
          </a:prstGeom>
          <a:noFill/>
        </p:spPr>
      </p:pic>
      <p:sp>
        <p:nvSpPr>
          <p:cNvPr id="4"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
        <p:nvSpPr>
          <p:cNvPr id="3" name="KSO_CT2"/>
          <p:cNvSpPr>
            <a:spLocks noGrp="1"/>
          </p:cNvSpPr>
          <p:nvPr>
            <p:ph type="subTitle" idx="1" hasCustomPrompt="1"/>
          </p:nvPr>
        </p:nvSpPr>
        <p:spPr>
          <a:xfrm>
            <a:off x="791751" y="3803017"/>
            <a:ext cx="6275799" cy="465310"/>
          </a:xfrm>
          <a:noFill/>
        </p:spPr>
        <p:txBody>
          <a:bodyPr>
            <a:noAutofit/>
          </a:bodyPr>
          <a:lstStyle>
            <a:lvl1pPr marL="0" indent="0" algn="l">
              <a:buNone/>
              <a:defRPr sz="1800">
                <a:solidFill>
                  <a:schemeClr val="accent2"/>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单击此处添加您的副标题</a:t>
            </a:r>
          </a:p>
        </p:txBody>
      </p:sp>
      <p:sp>
        <p:nvSpPr>
          <p:cNvPr id="7" name="KSO_CT1"/>
          <p:cNvSpPr>
            <a:spLocks noGrp="1"/>
          </p:cNvSpPr>
          <p:nvPr>
            <p:ph type="title" hasCustomPrompt="1"/>
          </p:nvPr>
        </p:nvSpPr>
        <p:spPr>
          <a:xfrm>
            <a:off x="791751" y="1885950"/>
            <a:ext cx="6275799" cy="1832975"/>
          </a:xfrm>
        </p:spPr>
        <p:txBody>
          <a:bodyPr>
            <a:noAutofit/>
          </a:bodyPr>
          <a:lstStyle>
            <a:lvl1pPr algn="l">
              <a:lnSpc>
                <a:spcPct val="100000"/>
              </a:lnSpc>
              <a:defRPr sz="3600" b="1" baseline="0">
                <a:solidFill>
                  <a:schemeClr val="accent1"/>
                </a:solidFill>
                <a:effectLst/>
                <a:latin typeface="+mj-ea"/>
                <a:ea typeface="+mj-ea"/>
              </a:defRPr>
            </a:lvl1pPr>
          </a:lstStyle>
          <a:p>
            <a:r>
              <a:rPr lang="zh-CN" altLang="en-US" dirty="0"/>
              <a:t>单击此处添加您的标题文字</a:t>
            </a:r>
          </a:p>
        </p:txBody>
      </p:sp>
      <p:pic>
        <p:nvPicPr>
          <p:cNvPr id="9" name="图片 8" hidden="1"/>
          <p:cNvPicPr>
            <a:picLocks noChangeAspect="1"/>
          </p:cNvPicPr>
          <p:nvPr userDrawn="1"/>
        </p:nvPicPr>
        <p:blipFill>
          <a:blip r:embed="rId3" cstate="email"/>
          <a:stretch>
            <a:fillRect/>
          </a:stretch>
        </p:blipFill>
        <p:spPr>
          <a:xfrm>
            <a:off x="1524" y="0"/>
            <a:ext cx="12188952" cy="6858000"/>
          </a:xfrm>
          <a:prstGeom prst="rect">
            <a:avLst/>
          </a:prstGeom>
        </p:spPr>
      </p:pic>
    </p:spTree>
  </p:cSld>
  <p:clrMapOvr>
    <a:masterClrMapping/>
  </p:clrMapOvr>
  <p:transition spd="slow">
    <p:push dir="u"/>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idx="1"/>
          </p:nvPr>
        </p:nvSpPr>
        <p:spPr/>
        <p:txBody>
          <a:bodyPr/>
          <a:lstStyle>
            <a:lvl1pPr>
              <a:defRPr>
                <a:solidFill>
                  <a:schemeClr val="accent1"/>
                </a:solidFill>
              </a:defRPr>
            </a:lvl1pPr>
          </a:lstStyle>
          <a:p>
            <a:pPr lvl="0"/>
            <a:r>
              <a:rPr lang="zh-CN" altLang="en-US"/>
              <a:t>单击此处编辑母版文本样式</a:t>
            </a:r>
          </a:p>
          <a:p>
            <a:pPr lvl="1"/>
            <a:r>
              <a:rPr lang="zh-CN" altLang="en-US"/>
              <a:t>第二级</a:t>
            </a:r>
          </a:p>
        </p:txBody>
      </p:sp>
      <p:sp>
        <p:nvSpPr>
          <p:cNvPr id="4"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chor="b">
            <a:normAutofit/>
          </a:bodyPr>
          <a:lstStyle>
            <a:lvl1pPr algn="ctr">
              <a:defRPr sz="3600">
                <a:solidFill>
                  <a:schemeClr val="tx2"/>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3"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p:nvPr>
        </p:nvSpPr>
        <p:spPr>
          <a:xfrm>
            <a:off x="1399823" y="1244601"/>
            <a:ext cx="5080000" cy="4932363"/>
          </a:xfrm>
        </p:spPr>
        <p:txBody>
          <a:bodyPr/>
          <a:lstStyle/>
          <a:p>
            <a:pPr lvl="0"/>
            <a:r>
              <a:rPr lang="zh-CN" altLang="en-US"/>
              <a:t>单击此处编辑母版文本样式</a:t>
            </a:r>
          </a:p>
          <a:p>
            <a:pPr lvl="1"/>
            <a:r>
              <a:rPr lang="zh-CN" altLang="en-US"/>
              <a:t>第二级</a:t>
            </a:r>
          </a:p>
        </p:txBody>
      </p:sp>
      <p:sp>
        <p:nvSpPr>
          <p:cNvPr id="4" name="KSO_BC2"/>
          <p:cNvSpPr>
            <a:spLocks noGrp="1"/>
          </p:cNvSpPr>
          <p:nvPr>
            <p:ph sz="half" idx="2"/>
          </p:nvPr>
        </p:nvSpPr>
        <p:spPr>
          <a:xfrm>
            <a:off x="6519333" y="1244601"/>
            <a:ext cx="5094116" cy="4932363"/>
          </a:xfrm>
        </p:spPr>
        <p:txBody>
          <a:bodyPr/>
          <a:lstStyle/>
          <a:p>
            <a:pPr lvl="0"/>
            <a:r>
              <a:rPr lang="zh-CN" altLang="en-US"/>
              <a:t>单击此处编辑母版文本样式</a:t>
            </a:r>
          </a:p>
          <a:p>
            <a:pPr lvl="1"/>
            <a:r>
              <a:rPr lang="zh-CN" altLang="en-US"/>
              <a:t>第二级</a:t>
            </a:r>
          </a:p>
        </p:txBody>
      </p:sp>
      <p:sp>
        <p:nvSpPr>
          <p:cNvPr id="5"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9435" y="1376362"/>
            <a:ext cx="5157787"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KSO_BC1"/>
          <p:cNvSpPr>
            <a:spLocks noGrp="1"/>
          </p:cNvSpPr>
          <p:nvPr>
            <p:ph sz="half" idx="2"/>
          </p:nvPr>
        </p:nvSpPr>
        <p:spPr>
          <a:xfrm>
            <a:off x="1099435" y="2200274"/>
            <a:ext cx="5157787" cy="3684588"/>
          </a:xfrm>
        </p:spPr>
        <p:txBody>
          <a:bodyPr/>
          <a:lstStyle/>
          <a:p>
            <a:pPr lvl="0"/>
            <a:r>
              <a:rPr lang="zh-CN" altLang="en-US"/>
              <a:t>单击此处编辑母版文本样式</a:t>
            </a:r>
          </a:p>
          <a:p>
            <a:pPr lvl="1"/>
            <a:r>
              <a:rPr lang="zh-CN" altLang="en-US"/>
              <a:t>第二级</a:t>
            </a:r>
          </a:p>
        </p:txBody>
      </p:sp>
      <p:sp>
        <p:nvSpPr>
          <p:cNvPr id="5" name="Text Placeholder 4"/>
          <p:cNvSpPr>
            <a:spLocks noGrp="1"/>
          </p:cNvSpPr>
          <p:nvPr>
            <p:ph type="body" sz="quarter" idx="3"/>
          </p:nvPr>
        </p:nvSpPr>
        <p:spPr>
          <a:xfrm>
            <a:off x="6431846" y="1376362"/>
            <a:ext cx="5183188"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KSO_BC2"/>
          <p:cNvSpPr>
            <a:spLocks noGrp="1"/>
          </p:cNvSpPr>
          <p:nvPr>
            <p:ph sz="quarter" idx="4"/>
          </p:nvPr>
        </p:nvSpPr>
        <p:spPr>
          <a:xfrm>
            <a:off x="6431846" y="2200274"/>
            <a:ext cx="5183188" cy="3684588"/>
          </a:xfrm>
        </p:spPr>
        <p:txBody>
          <a:bodyPr/>
          <a:lstStyle/>
          <a:p>
            <a:pPr lvl="0"/>
            <a:r>
              <a:rPr lang="zh-CN" altLang="en-US"/>
              <a:t>单击此处编辑母版文本样式</a:t>
            </a:r>
          </a:p>
          <a:p>
            <a:pPr lvl="1"/>
            <a:r>
              <a:rPr lang="zh-CN" altLang="en-US"/>
              <a:t>第二级</a:t>
            </a:r>
          </a:p>
        </p:txBody>
      </p:sp>
      <p:sp>
        <p:nvSpPr>
          <p:cNvPr id="7"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2"/>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p:cNvSpPr>
          <p:nvPr>
            <p:ph idx="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p:txBody>
      </p:sp>
      <p:sp>
        <p:nvSpPr>
          <p:cNvPr id="4" name="KSO_BC2"/>
          <p:cNvSpPr>
            <a:spLocks noGrp="1"/>
          </p:cNvSpPr>
          <p:nvPr>
            <p:ph type="body" sz="half" idx="2"/>
          </p:nvPr>
        </p:nvSpPr>
        <p:spPr>
          <a:xfrm>
            <a:off x="1144590" y="213360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KSO_BC2"/>
          <p:cNvSpPr>
            <a:spLocks noGrp="1"/>
          </p:cNvSpPr>
          <p:nvPr>
            <p:ph type="body" sz="half" idx="2"/>
          </p:nvPr>
        </p:nvSpPr>
        <p:spPr>
          <a:xfrm>
            <a:off x="124619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a:t>单击此处编辑母版文本样式</a:t>
            </a:r>
          </a:p>
          <a:p>
            <a:pPr lvl="1"/>
            <a:r>
              <a:rPr lang="zh-CN" altLang="en-US"/>
              <a:t>第二级</a:t>
            </a:r>
          </a:p>
        </p:txBody>
      </p:sp>
      <p:sp>
        <p:nvSpPr>
          <p:cNvPr id="4"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p:nvPr>
        </p:nvSpPr>
        <p:spPr>
          <a:xfrm>
            <a:off x="2113842" y="365125"/>
            <a:ext cx="7933269" cy="5811838"/>
          </a:xfrm>
        </p:spPr>
        <p:txBody>
          <a:bodyPr vert="eaVert"/>
          <a:lstStyle/>
          <a:p>
            <a:pPr lvl="0"/>
            <a:r>
              <a:rPr lang="zh-CN" altLang="en-US"/>
              <a:t>单击此处编辑母版文本样式</a:t>
            </a:r>
          </a:p>
          <a:p>
            <a:pPr lvl="1"/>
            <a:r>
              <a:rPr lang="zh-CN" altLang="en-US"/>
              <a:t>第二级</a:t>
            </a:r>
          </a:p>
        </p:txBody>
      </p:sp>
      <p:sp>
        <p:nvSpPr>
          <p:cNvPr id="4" name="KSO_FD"/>
          <p:cNvSpPr>
            <a:spLocks noGrp="1"/>
          </p:cNvSpPr>
          <p:nvPr>
            <p:ph type="dt" sz="half" idx="10"/>
          </p:nvPr>
        </p:nvSpPr>
        <p:spPr/>
        <p:txBody>
          <a:body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FAE1EFBB-2DC0-4995-BAA2-255D185CB2CF}" type="slidenum">
              <a:rPr lang="zh-CN" altLang="en-US" smtClean="0"/>
              <a:pPr/>
              <a:t>‹#›</a:t>
            </a:fld>
            <a:endParaRPr lang="zh-CN" alt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6865ED3-3D33-4208-8298-7BFB57F2EA9F}" type="datetimeFigureOut">
              <a:rPr lang="zh-CN" altLang="en-US" smtClean="0"/>
              <a:pPr/>
              <a:t>2018/6/8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0BACC2A-3F31-46EE-B69E-3943FFCA8381}" type="slidenum">
              <a:rPr lang="zh-CN" altLang="en-US" smtClean="0"/>
              <a:pPr/>
              <a:t>‹#›</a:t>
            </a:fld>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18" Type="http://schemas.openxmlformats.org/officeDocument/2006/relationships/image" Target="../media/image7.png"/><Relationship Id="rId26" Type="http://schemas.microsoft.com/office/2007/relationships/hdphoto" Target="../media/hdphoto1.wdp"/><Relationship Id="rId3" Type="http://schemas.openxmlformats.org/officeDocument/2006/relationships/slideLayout" Target="../slideLayouts/slideLayout25.xml"/><Relationship Id="rId21" Type="http://schemas.openxmlformats.org/officeDocument/2006/relationships/image" Target="../media/image10.png"/><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6.png"/><Relationship Id="rId25" Type="http://schemas.openxmlformats.org/officeDocument/2006/relationships/image" Target="../media/image14.png"/><Relationship Id="rId2" Type="http://schemas.openxmlformats.org/officeDocument/2006/relationships/slideLayout" Target="../slideLayouts/slideLayout24.xml"/><Relationship Id="rId16" Type="http://schemas.openxmlformats.org/officeDocument/2006/relationships/image" Target="../media/image5.png"/><Relationship Id="rId20" Type="http://schemas.openxmlformats.org/officeDocument/2006/relationships/image" Target="../media/image9.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3.png"/><Relationship Id="rId5" Type="http://schemas.openxmlformats.org/officeDocument/2006/relationships/slideLayout" Target="../slideLayouts/slideLayout27.xml"/><Relationship Id="rId15" Type="http://schemas.openxmlformats.org/officeDocument/2006/relationships/image" Target="../media/image4.png"/><Relationship Id="rId23" Type="http://schemas.openxmlformats.org/officeDocument/2006/relationships/image" Target="../media/image12.png"/><Relationship Id="rId10" Type="http://schemas.openxmlformats.org/officeDocument/2006/relationships/slideLayout" Target="../slideLayouts/slideLayout32.xml"/><Relationship Id="rId19" Type="http://schemas.openxmlformats.org/officeDocument/2006/relationships/image" Target="../media/image8.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 Id="rId22" Type="http://schemas.openxmlformats.org/officeDocument/2006/relationships/image" Target="../media/image11.png"/><Relationship Id="rId27" Type="http://schemas.openxmlformats.org/officeDocument/2006/relationships/image" Target="../media/image1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5.xml"/><Relationship Id="rId3" Type="http://schemas.openxmlformats.org/officeDocument/2006/relationships/slideLayout" Target="../slideLayouts/slideLayout47.xml"/><Relationship Id="rId21" Type="http://schemas.openxmlformats.org/officeDocument/2006/relationships/image" Target="../media/image1.jpeg"/><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image" Target="../media/image19.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image" Target="../media/image18.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4.xml"/><Relationship Id="rId7"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24.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image" Target="../media/image26.png"/><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2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矩形 12"/>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1162050" y="320548"/>
            <a:ext cx="11029950" cy="573482"/>
            <a:chOff x="1162050" y="320548"/>
            <a:chExt cx="11029950" cy="573482"/>
          </a:xfrm>
        </p:grpSpPr>
        <p:cxnSp>
          <p:nvCxnSpPr>
            <p:cNvPr id="4" name="直接连接符 3"/>
            <p:cNvCxnSpPr/>
            <p:nvPr userDrawn="1"/>
          </p:nvCxnSpPr>
          <p:spPr>
            <a:xfrm>
              <a:off x="6198504" y="360218"/>
              <a:ext cx="5993496" cy="0"/>
            </a:xfrm>
            <a:prstGeom prst="line">
              <a:avLst/>
            </a:prstGeom>
            <a:ln w="76200">
              <a:solidFill>
                <a:srgbClr val="1D8B69"/>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userDrawn="1"/>
          </p:nvSpPr>
          <p:spPr>
            <a:xfrm flipV="1">
              <a:off x="1162050" y="320548"/>
              <a:ext cx="5924550" cy="573482"/>
            </a:xfrm>
            <a:custGeom>
              <a:avLst/>
              <a:gdLst>
                <a:gd name="connsiteX0" fmla="*/ 0 w 5277992"/>
                <a:gd name="connsiteY0" fmla="*/ 573482 h 573482"/>
                <a:gd name="connsiteX1" fmla="*/ 5277992 w 5277992"/>
                <a:gd name="connsiteY1" fmla="*/ 573482 h 573482"/>
                <a:gd name="connsiteX2" fmla="*/ 4621896 w 5277992"/>
                <a:gd name="connsiteY2" fmla="*/ 0 h 573482"/>
                <a:gd name="connsiteX3" fmla="*/ 0 w 5277992"/>
                <a:gd name="connsiteY3" fmla="*/ 0 h 573482"/>
              </a:gdLst>
              <a:ahLst/>
              <a:cxnLst>
                <a:cxn ang="0">
                  <a:pos x="connsiteX0" y="connsiteY0"/>
                </a:cxn>
                <a:cxn ang="0">
                  <a:pos x="connsiteX1" y="connsiteY1"/>
                </a:cxn>
                <a:cxn ang="0">
                  <a:pos x="connsiteX2" y="connsiteY2"/>
                </a:cxn>
                <a:cxn ang="0">
                  <a:pos x="connsiteX3" y="connsiteY3"/>
                </a:cxn>
              </a:cxnLst>
              <a:rect l="l" t="t" r="r" b="b"/>
              <a:pathLst>
                <a:path w="5277992" h="573482">
                  <a:moveTo>
                    <a:pt x="0" y="573482"/>
                  </a:moveTo>
                  <a:lnTo>
                    <a:pt x="5277992" y="573482"/>
                  </a:lnTo>
                  <a:lnTo>
                    <a:pt x="4621896" y="0"/>
                  </a:lnTo>
                  <a:lnTo>
                    <a:pt x="0" y="0"/>
                  </a:lnTo>
                  <a:close/>
                </a:path>
              </a:pathLst>
            </a:custGeom>
            <a:solidFill>
              <a:srgbClr val="1D8B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44FFF-31E7-4ABF-998B-44D43C5ABCB4}" type="datetimeFigureOut">
              <a:rPr lang="zh-CN" altLang="en-US" smtClean="0"/>
              <a:pPr/>
              <a:t>2018/6/8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95D83-F057-4B8C-9B3A-E027949B1345}" type="slidenum">
              <a:rPr lang="zh-CN" altLang="en-US" smtClean="0"/>
              <a:pPr/>
              <a:t>‹#›</a:t>
            </a:fld>
            <a:endParaRPr lang="zh-CN" altLang="en-US"/>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5" descr="地板1"/>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0"/>
            <a:ext cx="12192000" cy="6875507"/>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28" descr="热气球"/>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rot="1023836">
            <a:off x="11405422" y="79905"/>
            <a:ext cx="586629" cy="930166"/>
          </a:xfrm>
          <a:prstGeom prst="rect">
            <a:avLst/>
          </a:prstGeom>
          <a:noFill/>
          <a:effectLst>
            <a:outerShdw dist="35921" dir="2700000" algn="ctr" rotWithShape="0">
              <a:schemeClr val="tx1">
                <a:alpha val="50000"/>
              </a:schemeClr>
            </a:outerShdw>
          </a:effectLst>
          <a:extLst>
            <a:ext uri="{909E8E84-426E-40DD-AFC4-6F175D3DCCD1}">
              <a14:hiddenFill xmlns:a14="http://schemas.microsoft.com/office/drawing/2010/main" xmlns="">
                <a:solidFill>
                  <a:srgbClr val="FFFFFF"/>
                </a:solidFill>
              </a14:hiddenFill>
            </a:ext>
          </a:extLst>
        </p:spPr>
      </p:pic>
      <p:grpSp>
        <p:nvGrpSpPr>
          <p:cNvPr id="2" name="组合 1"/>
          <p:cNvGrpSpPr/>
          <p:nvPr userDrawn="1"/>
        </p:nvGrpSpPr>
        <p:grpSpPr>
          <a:xfrm>
            <a:off x="1212246" y="305578"/>
            <a:ext cx="10134380" cy="4620445"/>
            <a:chOff x="1181309" y="304800"/>
            <a:chExt cx="9875742" cy="4608680"/>
          </a:xfrm>
        </p:grpSpPr>
        <p:sp>
          <p:nvSpPr>
            <p:cNvPr id="20" name="矩形 19"/>
            <p:cNvSpPr/>
            <p:nvPr userDrawn="1"/>
          </p:nvSpPr>
          <p:spPr>
            <a:xfrm>
              <a:off x="1331913" y="467941"/>
              <a:ext cx="9649072" cy="4392488"/>
            </a:xfrm>
            <a:prstGeom prst="rect">
              <a:avLst/>
            </a:prstGeom>
            <a:solidFill>
              <a:schemeClr val="bg2"/>
            </a:solidFill>
            <a:ln>
              <a:noFill/>
            </a:ln>
            <a:effectLst>
              <a:glow rad="406400">
                <a:schemeClr val="tx1">
                  <a:alpha val="45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5"/>
            </a:p>
          </p:txBody>
        </p:sp>
        <p:pic>
          <p:nvPicPr>
            <p:cNvPr id="19" name="Picture 6"/>
            <p:cNvPicPr>
              <a:picLocks noChangeAspect="1" noChangeArrowheads="1"/>
            </p:cNvPicPr>
            <p:nvPr userDrawn="1"/>
          </p:nvPicPr>
          <p:blipFill>
            <a:blip r:embed="rId15" cstate="print">
              <a:extLst>
                <a:ext uri="{28A0092B-C50C-407E-A947-70E740481C1C}">
                  <a14:useLocalDpi xmlns:a14="http://schemas.microsoft.com/office/drawing/2010/main" xmlns="" val="0"/>
                </a:ext>
              </a:extLst>
            </a:blip>
            <a:stretch>
              <a:fillRect/>
            </a:stretch>
          </p:blipFill>
          <p:spPr bwMode="auto">
            <a:xfrm>
              <a:off x="1181309" y="304800"/>
              <a:ext cx="9875742" cy="4608680"/>
            </a:xfrm>
            <a:prstGeom prst="rect">
              <a:avLst/>
            </a:prstGeom>
            <a:noFill/>
            <a:effectLst/>
            <a:extLst>
              <a:ext uri="{909E8E84-426E-40DD-AFC4-6F175D3DCCD1}">
                <a14:hiddenFill xmlns:a14="http://schemas.microsoft.com/office/drawing/2010/main" xmlns="">
                  <a:solidFill>
                    <a:srgbClr val="FFFFFF"/>
                  </a:solidFill>
                </a14:hiddenFill>
              </a:ext>
            </a:extLst>
          </p:spPr>
        </p:pic>
      </p:grpSp>
      <p:pic>
        <p:nvPicPr>
          <p:cNvPr id="22" name="Picture 7" descr="黑板文字2"/>
          <p:cNvPicPr>
            <a:picLocks noChangeAspect="1" noChangeArrowheads="1"/>
          </p:cNvPicPr>
          <p:nvPr userDrawn="1"/>
        </p:nvPicPr>
        <p:blipFill>
          <a:blip r:embed="rId16" cstate="print">
            <a:extLst>
              <a:ext uri="{28A0092B-C50C-407E-A947-70E740481C1C}">
                <a14:useLocalDpi xmlns:a14="http://schemas.microsoft.com/office/drawing/2010/main" xmlns="" val="0"/>
              </a:ext>
            </a:extLst>
          </a:blip>
          <a:srcRect/>
          <a:stretch>
            <a:fillRect/>
          </a:stretch>
        </p:blipFill>
        <p:spPr bwMode="auto">
          <a:xfrm>
            <a:off x="6486978" y="902287"/>
            <a:ext cx="4222563" cy="3743331"/>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8" descr="黑板文字1"/>
          <p:cNvPicPr>
            <a:picLocks noChangeAspect="1" noChangeArrowheads="1"/>
          </p:cNvPicPr>
          <p:nvPr userDrawn="1"/>
        </p:nvPicPr>
        <p:blipFill>
          <a:blip r:embed="rId17" cstate="print">
            <a:extLst>
              <a:ext uri="{28A0092B-C50C-407E-A947-70E740481C1C}">
                <a14:useLocalDpi xmlns:a14="http://schemas.microsoft.com/office/drawing/2010/main" xmlns="" val="0"/>
              </a:ext>
            </a:extLst>
          </a:blip>
          <a:srcRect/>
          <a:stretch>
            <a:fillRect/>
          </a:stretch>
        </p:blipFill>
        <p:spPr bwMode="auto">
          <a:xfrm>
            <a:off x="2029828" y="890077"/>
            <a:ext cx="4913291" cy="3661764"/>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6" descr="粉笔"/>
          <p:cNvPicPr>
            <a:picLocks noChangeAspect="1" noChangeArrowheads="1"/>
          </p:cNvPicPr>
          <p:nvPr userDrawn="1"/>
        </p:nvPicPr>
        <p:blipFill>
          <a:blip r:embed="rId18" cstate="print">
            <a:extLst>
              <a:ext uri="{28A0092B-C50C-407E-A947-70E740481C1C}">
                <a14:useLocalDpi xmlns:a14="http://schemas.microsoft.com/office/drawing/2010/main" xmlns="" val="0"/>
              </a:ext>
            </a:extLst>
          </a:blip>
          <a:srcRect/>
          <a:stretch>
            <a:fillRect/>
          </a:stretch>
        </p:blipFill>
        <p:spPr bwMode="auto">
          <a:xfrm flipH="1">
            <a:off x="1726361" y="4231262"/>
            <a:ext cx="8478789" cy="350142"/>
          </a:xfrm>
          <a:prstGeom prst="rect">
            <a:avLst/>
          </a:prstGeom>
          <a:noFill/>
          <a:extLst>
            <a:ext uri="{909E8E84-426E-40DD-AFC4-6F175D3DCCD1}">
              <a14:hiddenFill xmlns:a14="http://schemas.microsoft.com/office/drawing/2010/main" xmlns="">
                <a:solidFill>
                  <a:srgbClr val="FFFFFF"/>
                </a:solidFill>
              </a14:hiddenFill>
            </a:ext>
          </a:extLst>
        </p:spPr>
      </p:pic>
      <p:pic>
        <p:nvPicPr>
          <p:cNvPr id="34" name="Picture 24" descr="女教师1"/>
          <p:cNvPicPr>
            <a:picLocks noChangeAspect="1" noChangeArrowheads="1"/>
          </p:cNvPicPr>
          <p:nvPr userDrawn="1"/>
        </p:nvPicPr>
        <p:blipFill>
          <a:blip r:embed="rId19" cstate="print">
            <a:extLst>
              <a:ext uri="{28A0092B-C50C-407E-A947-70E740481C1C}">
                <a14:useLocalDpi xmlns:a14="http://schemas.microsoft.com/office/drawing/2010/main" xmlns="" val="0"/>
              </a:ext>
            </a:extLst>
          </a:blip>
          <a:srcRect/>
          <a:stretch>
            <a:fillRect/>
          </a:stretch>
        </p:blipFill>
        <p:spPr bwMode="auto">
          <a:xfrm>
            <a:off x="9350883" y="1721971"/>
            <a:ext cx="2687801" cy="5476949"/>
          </a:xfrm>
          <a:prstGeom prst="rect">
            <a:avLst/>
          </a:prstGeom>
          <a:noFill/>
          <a:effectLst>
            <a:glow rad="50800">
              <a:schemeClr val="bg1"/>
            </a:glow>
            <a:outerShdw blurRad="50800" dist="38100" dir="2700000" algn="tl" rotWithShape="0">
              <a:prstClr val="black">
                <a:alpha val="72000"/>
              </a:prstClr>
            </a:outerShdw>
            <a:softEdge rad="0"/>
          </a:effectLst>
          <a:extLst>
            <a:ext uri="{909E8E84-426E-40DD-AFC4-6F175D3DCCD1}">
              <a14:hiddenFill xmlns:a14="http://schemas.microsoft.com/office/drawing/2010/main" xmlns="">
                <a:solidFill>
                  <a:srgbClr val="FFFFFF"/>
                </a:solidFill>
              </a14:hiddenFill>
            </a:ext>
          </a:extLst>
        </p:spPr>
      </p:pic>
      <p:pic>
        <p:nvPicPr>
          <p:cNvPr id="36" name="Picture 26" descr="书1"/>
          <p:cNvPicPr>
            <a:picLocks noChangeAspect="1" noChangeArrowheads="1"/>
          </p:cNvPicPr>
          <p:nvPr userDrawn="1"/>
        </p:nvPicPr>
        <p:blipFill>
          <a:blip r:embed="rId20" cstate="print">
            <a:extLst>
              <a:ext uri="{28A0092B-C50C-407E-A947-70E740481C1C}">
                <a14:useLocalDpi xmlns:a14="http://schemas.microsoft.com/office/drawing/2010/main" xmlns="" val="0"/>
              </a:ext>
            </a:extLst>
          </a:blip>
          <a:srcRect/>
          <a:stretch>
            <a:fillRect/>
          </a:stretch>
        </p:blipFill>
        <p:spPr bwMode="auto">
          <a:xfrm>
            <a:off x="8718051" y="5438249"/>
            <a:ext cx="1033725" cy="54272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C:\Documents and Settings\Administrator\桌面\儿童类PPT\尺子.png"/>
          <p:cNvPicPr>
            <a:picLocks noChangeAspect="1" noChangeArrowheads="1"/>
          </p:cNvPicPr>
          <p:nvPr userDrawn="1"/>
        </p:nvPicPr>
        <p:blipFill rotWithShape="1">
          <a:blip r:embed="rId21" cstate="print">
            <a:extLst>
              <a:ext uri="{28A0092B-C50C-407E-A947-70E740481C1C}">
                <a14:useLocalDpi xmlns:a14="http://schemas.microsoft.com/office/drawing/2010/main" xmlns="" val="0"/>
              </a:ext>
            </a:extLst>
          </a:blip>
          <a:srcRect t="20827" b="27692"/>
          <a:stretch>
            <a:fillRect/>
          </a:stretch>
        </p:blipFill>
        <p:spPr bwMode="auto">
          <a:xfrm rot="160242" flipV="1">
            <a:off x="2519469" y="5533000"/>
            <a:ext cx="1654297" cy="895937"/>
          </a:xfrm>
          <a:prstGeom prst="rect">
            <a:avLst/>
          </a:prstGeom>
          <a:noFill/>
          <a:effectLst>
            <a:outerShdw blurRad="50800" dist="38100" dir="2700000" algn="tl" rotWithShape="0">
              <a:prstClr val="black">
                <a:alpha val="82000"/>
              </a:prstClr>
            </a:outerShdw>
          </a:effectLst>
          <a:extLst>
            <a:ext uri="{909E8E84-426E-40DD-AFC4-6F175D3DCCD1}">
              <a14:hiddenFill xmlns:a14="http://schemas.microsoft.com/office/drawing/2010/main" xmlns="">
                <a:solidFill>
                  <a:srgbClr val="FFFFFF"/>
                </a:solidFill>
              </a14:hiddenFill>
            </a:ext>
          </a:extLst>
        </p:spPr>
      </p:pic>
      <p:pic>
        <p:nvPicPr>
          <p:cNvPr id="1029" name="Picture 5" descr="C:\Documents and Settings\Administrator\桌面\儿童类PPT\铅笔1.png"/>
          <p:cNvPicPr>
            <a:picLocks noChangeAspect="1" noChangeArrowheads="1"/>
          </p:cNvPicPr>
          <p:nvPr userDrawn="1"/>
        </p:nvPicPr>
        <p:blipFill rotWithShape="1">
          <a:blip r:embed="rId22" cstate="print">
            <a:extLst>
              <a:ext uri="{28A0092B-C50C-407E-A947-70E740481C1C}">
                <a14:useLocalDpi xmlns:a14="http://schemas.microsoft.com/office/drawing/2010/main" xmlns="" val="0"/>
              </a:ext>
            </a:extLst>
          </a:blip>
          <a:srcRect l="41943" r="46801" b="13000"/>
          <a:stretch>
            <a:fillRect/>
          </a:stretch>
        </p:blipFill>
        <p:spPr bwMode="auto">
          <a:xfrm rot="14579273" flipH="1">
            <a:off x="1687061" y="5408297"/>
            <a:ext cx="247090" cy="1416444"/>
          </a:xfrm>
          <a:prstGeom prst="rect">
            <a:avLst/>
          </a:prstGeom>
          <a:noFill/>
          <a:effectLst>
            <a:outerShdw blurRad="50800" dist="38100" dir="2700000" algn="tl" rotWithShape="0">
              <a:prstClr val="black">
                <a:alpha val="78000"/>
              </a:prstClr>
            </a:outerShdw>
          </a:effectLst>
          <a:extLst>
            <a:ext uri="{909E8E84-426E-40DD-AFC4-6F175D3DCCD1}">
              <a14:hiddenFill xmlns:a14="http://schemas.microsoft.com/office/drawing/2010/main" xmlns="">
                <a:solidFill>
                  <a:srgbClr val="FFFFFF"/>
                </a:solidFill>
              </a14:hiddenFill>
            </a:ext>
          </a:extLst>
        </p:spPr>
      </p:pic>
      <p:pic>
        <p:nvPicPr>
          <p:cNvPr id="1030" name="Picture 6" descr="C:\Documents and Settings\Administrator\桌面\儿童类PPT\铅笔2.png"/>
          <p:cNvPicPr>
            <a:picLocks noChangeAspect="1" noChangeArrowheads="1"/>
          </p:cNvPicPr>
          <p:nvPr userDrawn="1"/>
        </p:nvPicPr>
        <p:blipFill>
          <a:blip r:embed="rId23" cstate="print">
            <a:extLst>
              <a:ext uri="{28A0092B-C50C-407E-A947-70E740481C1C}">
                <a14:useLocalDpi xmlns:a14="http://schemas.microsoft.com/office/drawing/2010/main" xmlns="" val="0"/>
              </a:ext>
            </a:extLst>
          </a:blip>
          <a:srcRect/>
          <a:stretch>
            <a:fillRect/>
          </a:stretch>
        </p:blipFill>
        <p:spPr bwMode="auto">
          <a:xfrm>
            <a:off x="3066353" y="5692201"/>
            <a:ext cx="1093797" cy="1068603"/>
          </a:xfrm>
          <a:prstGeom prst="rect">
            <a:avLst/>
          </a:prstGeom>
          <a:noFill/>
          <a:effectLst>
            <a:outerShdw blurRad="50800" dist="38100" dir="8100000" algn="tr" rotWithShape="0">
              <a:prstClr val="black">
                <a:alpha val="58000"/>
              </a:prstClr>
            </a:outerShdw>
          </a:effectLst>
          <a:extLst>
            <a:ext uri="{909E8E84-426E-40DD-AFC4-6F175D3DCCD1}">
              <a14:hiddenFill xmlns:a14="http://schemas.microsoft.com/office/drawing/2010/main" xmlns="">
                <a:solidFill>
                  <a:srgbClr val="FFFFFF"/>
                </a:solidFill>
              </a14:hiddenFill>
            </a:ext>
          </a:extLst>
        </p:spPr>
      </p:pic>
      <p:pic>
        <p:nvPicPr>
          <p:cNvPr id="1031" name="Picture 7" descr="C:\Documents and Settings\Administrator\桌面\儿童类PPT\橡皮擦.png"/>
          <p:cNvPicPr>
            <a:picLocks noChangeAspect="1" noChangeArrowheads="1"/>
          </p:cNvPicPr>
          <p:nvPr userDrawn="1"/>
        </p:nvPicPr>
        <p:blipFill rotWithShape="1">
          <a:blip r:embed="rId24" cstate="print">
            <a:extLst>
              <a:ext uri="{28A0092B-C50C-407E-A947-70E740481C1C}">
                <a14:useLocalDpi xmlns:a14="http://schemas.microsoft.com/office/drawing/2010/main" xmlns="" val="0"/>
              </a:ext>
            </a:extLst>
          </a:blip>
          <a:srcRect l="26190" t="35188" r="19410" b="45738"/>
          <a:stretch>
            <a:fillRect/>
          </a:stretch>
        </p:blipFill>
        <p:spPr bwMode="auto">
          <a:xfrm rot="21415037" flipV="1">
            <a:off x="1948335" y="6361383"/>
            <a:ext cx="546516" cy="165218"/>
          </a:xfrm>
          <a:prstGeom prst="rect">
            <a:avLst/>
          </a:prstGeom>
          <a:noFill/>
          <a:effectLst>
            <a:outerShdw blurRad="50800" dist="38100" dir="2700000" algn="tl" rotWithShape="0">
              <a:prstClr val="black">
                <a:alpha val="74000"/>
              </a:prstClr>
            </a:outerShdw>
          </a:effectLst>
          <a:extLst>
            <a:ext uri="{909E8E84-426E-40DD-AFC4-6F175D3DCCD1}">
              <a14:hiddenFill xmlns:a14="http://schemas.microsoft.com/office/drawing/2010/main" xmlns="">
                <a:solidFill>
                  <a:srgbClr val="FFFFFF"/>
                </a:solidFill>
              </a14:hiddenFill>
            </a:ext>
          </a:extLst>
        </p:spPr>
      </p:pic>
      <p:pic>
        <p:nvPicPr>
          <p:cNvPr id="39" name="Picture 6" descr="C:\Documents and Settings\Administrator\桌面\儿童类PPT\铅笔2.png"/>
          <p:cNvPicPr>
            <a:picLocks noChangeAspect="1" noChangeArrowheads="1"/>
          </p:cNvPicPr>
          <p:nvPr userDrawn="1"/>
        </p:nvPicPr>
        <p:blipFill>
          <a:blip r:embed="rId25" cstate="print">
            <a:extLst>
              <a:ext uri="{BEBA8EAE-BF5A-486C-A8C5-ECC9F3942E4B}">
                <a14:imgProps xmlns:a14="http://schemas.microsoft.com/office/drawing/2010/main" xmlns="">
                  <a14:imgLayer r:embed="rId26">
                    <a14:imgEffect>
                      <a14:saturation sat="66000"/>
                    </a14:imgEffect>
                    <a14:imgEffect>
                      <a14:sharpenSoften amount="50000"/>
                    </a14:imgEffect>
                  </a14:imgLayer>
                </a14:imgProps>
              </a:ext>
              <a:ext uri="{28A0092B-C50C-407E-A947-70E740481C1C}">
                <a14:useLocalDpi xmlns:a14="http://schemas.microsoft.com/office/drawing/2010/main" xmlns="" val="0"/>
              </a:ext>
            </a:extLst>
          </a:blip>
          <a:srcRect/>
          <a:stretch>
            <a:fillRect/>
          </a:stretch>
        </p:blipFill>
        <p:spPr bwMode="auto">
          <a:xfrm rot="5895659">
            <a:off x="9082604" y="5657528"/>
            <a:ext cx="357427" cy="365854"/>
          </a:xfrm>
          <a:prstGeom prst="rect">
            <a:avLst/>
          </a:prstGeom>
          <a:noFill/>
          <a:effectLst>
            <a:outerShdw blurRad="50800" dist="38100" dir="8100000" algn="tr" rotWithShape="0">
              <a:prstClr val="black">
                <a:alpha val="58000"/>
              </a:prstClr>
            </a:outerShdw>
          </a:effectLst>
          <a:extLst>
            <a:ext uri="{909E8E84-426E-40DD-AFC4-6F175D3DCCD1}">
              <a14:hiddenFill xmlns:a14="http://schemas.microsoft.com/office/drawing/2010/main" xmlns="">
                <a:solidFill>
                  <a:srgbClr val="FFFFFF"/>
                </a:solidFill>
              </a14:hiddenFill>
            </a:ext>
          </a:extLst>
        </p:spPr>
      </p:pic>
      <p:pic>
        <p:nvPicPr>
          <p:cNvPr id="40" name="Picture 25" descr="书3"/>
          <p:cNvPicPr>
            <a:picLocks noChangeAspect="1" noChangeArrowheads="1"/>
          </p:cNvPicPr>
          <p:nvPr userDrawn="1"/>
        </p:nvPicPr>
        <p:blipFill>
          <a:blip r:embed="rId27" cstate="print">
            <a:extLst>
              <a:ext uri="{28A0092B-C50C-407E-A947-70E740481C1C}">
                <a14:useLocalDpi xmlns:a14="http://schemas.microsoft.com/office/drawing/2010/main" xmlns="" val="0"/>
              </a:ext>
            </a:extLst>
          </a:blip>
          <a:srcRect/>
          <a:stretch>
            <a:fillRect/>
          </a:stretch>
        </p:blipFill>
        <p:spPr bwMode="auto">
          <a:xfrm>
            <a:off x="294259" y="4926023"/>
            <a:ext cx="881018" cy="986748"/>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xmlns="" Requires="p14">
      <p:transition spd="slow" p14:dur="1500" advClick="0" advTm="5000">
        <p:split orient="vert"/>
      </p:transition>
    </mc:Choice>
    <mc:Fallback>
      <p:transition spd="slow" advClick="0" advTm="5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par>
                                <p:cTn id="18" presetID="2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par>
                                <p:cTn id="21" presetID="22" presetClass="entr" presetSubtype="4"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29"/>
                                        </p:tgtEl>
                                        <p:attrNameLst>
                                          <p:attrName>style.visibility</p:attrName>
                                        </p:attrNameLst>
                                      </p:cBhvr>
                                      <p:to>
                                        <p:strVal val="visible"/>
                                      </p:to>
                                    </p:set>
                                    <p:animEffect transition="in" filter="fade">
                                      <p:cBhvr>
                                        <p:cTn id="32" dur="1000"/>
                                        <p:tgtEl>
                                          <p:spTgt spid="1029"/>
                                        </p:tgtEl>
                                      </p:cBhvr>
                                    </p:animEffect>
                                    <p:anim calcmode="lin" valueType="num">
                                      <p:cBhvr>
                                        <p:cTn id="33" dur="1000" fill="hold"/>
                                        <p:tgtEl>
                                          <p:spTgt spid="1029"/>
                                        </p:tgtEl>
                                        <p:attrNameLst>
                                          <p:attrName>ppt_x</p:attrName>
                                        </p:attrNameLst>
                                      </p:cBhvr>
                                      <p:tavLst>
                                        <p:tav tm="0">
                                          <p:val>
                                            <p:strVal val="#ppt_x"/>
                                          </p:val>
                                        </p:tav>
                                        <p:tav tm="100000">
                                          <p:val>
                                            <p:strVal val="#ppt_x"/>
                                          </p:val>
                                        </p:tav>
                                      </p:tavLst>
                                    </p:anim>
                                    <p:anim calcmode="lin" valueType="num">
                                      <p:cBhvr>
                                        <p:cTn id="34" dur="1000" fill="hold"/>
                                        <p:tgtEl>
                                          <p:spTgt spid="102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31"/>
                                        </p:tgtEl>
                                        <p:attrNameLst>
                                          <p:attrName>style.visibility</p:attrName>
                                        </p:attrNameLst>
                                      </p:cBhvr>
                                      <p:to>
                                        <p:strVal val="visible"/>
                                      </p:to>
                                    </p:set>
                                    <p:animEffect transition="in" filter="fade">
                                      <p:cBhvr>
                                        <p:cTn id="37" dur="1000"/>
                                        <p:tgtEl>
                                          <p:spTgt spid="1031"/>
                                        </p:tgtEl>
                                      </p:cBhvr>
                                    </p:animEffect>
                                    <p:anim calcmode="lin" valueType="num">
                                      <p:cBhvr>
                                        <p:cTn id="38" dur="1000" fill="hold"/>
                                        <p:tgtEl>
                                          <p:spTgt spid="1031"/>
                                        </p:tgtEl>
                                        <p:attrNameLst>
                                          <p:attrName>ppt_x</p:attrName>
                                        </p:attrNameLst>
                                      </p:cBhvr>
                                      <p:tavLst>
                                        <p:tav tm="0">
                                          <p:val>
                                            <p:strVal val="#ppt_x"/>
                                          </p:val>
                                        </p:tav>
                                        <p:tav tm="100000">
                                          <p:val>
                                            <p:strVal val="#ppt_x"/>
                                          </p:val>
                                        </p:tav>
                                      </p:tavLst>
                                    </p:anim>
                                    <p:anim calcmode="lin" valueType="num">
                                      <p:cBhvr>
                                        <p:cTn id="39" dur="1000" fill="hold"/>
                                        <p:tgtEl>
                                          <p:spTgt spid="103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28"/>
                                        </p:tgtEl>
                                        <p:attrNameLst>
                                          <p:attrName>style.visibility</p:attrName>
                                        </p:attrNameLst>
                                      </p:cBhvr>
                                      <p:to>
                                        <p:strVal val="visible"/>
                                      </p:to>
                                    </p:set>
                                    <p:animEffect transition="in" filter="fade">
                                      <p:cBhvr>
                                        <p:cTn id="42" dur="1000"/>
                                        <p:tgtEl>
                                          <p:spTgt spid="1028"/>
                                        </p:tgtEl>
                                      </p:cBhvr>
                                    </p:animEffect>
                                    <p:anim calcmode="lin" valueType="num">
                                      <p:cBhvr>
                                        <p:cTn id="43" dur="1000" fill="hold"/>
                                        <p:tgtEl>
                                          <p:spTgt spid="1028"/>
                                        </p:tgtEl>
                                        <p:attrNameLst>
                                          <p:attrName>ppt_x</p:attrName>
                                        </p:attrNameLst>
                                      </p:cBhvr>
                                      <p:tavLst>
                                        <p:tav tm="0">
                                          <p:val>
                                            <p:strVal val="#ppt_x"/>
                                          </p:val>
                                        </p:tav>
                                        <p:tav tm="100000">
                                          <p:val>
                                            <p:strVal val="#ppt_x"/>
                                          </p:val>
                                        </p:tav>
                                      </p:tavLst>
                                    </p:anim>
                                    <p:anim calcmode="lin" valueType="num">
                                      <p:cBhvr>
                                        <p:cTn id="44" dur="1000" fill="hold"/>
                                        <p:tgtEl>
                                          <p:spTgt spid="102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030"/>
                                        </p:tgtEl>
                                        <p:attrNameLst>
                                          <p:attrName>style.visibility</p:attrName>
                                        </p:attrNameLst>
                                      </p:cBhvr>
                                      <p:to>
                                        <p:strVal val="visible"/>
                                      </p:to>
                                    </p:set>
                                    <p:animEffect transition="in" filter="fade">
                                      <p:cBhvr>
                                        <p:cTn id="47" dur="1000"/>
                                        <p:tgtEl>
                                          <p:spTgt spid="1030"/>
                                        </p:tgtEl>
                                      </p:cBhvr>
                                    </p:animEffect>
                                    <p:anim calcmode="lin" valueType="num">
                                      <p:cBhvr>
                                        <p:cTn id="48" dur="1000" fill="hold"/>
                                        <p:tgtEl>
                                          <p:spTgt spid="1030"/>
                                        </p:tgtEl>
                                        <p:attrNameLst>
                                          <p:attrName>ppt_x</p:attrName>
                                        </p:attrNameLst>
                                      </p:cBhvr>
                                      <p:tavLst>
                                        <p:tav tm="0">
                                          <p:val>
                                            <p:strVal val="#ppt_x"/>
                                          </p:val>
                                        </p:tav>
                                        <p:tav tm="100000">
                                          <p:val>
                                            <p:strVal val="#ppt_x"/>
                                          </p:val>
                                        </p:tav>
                                      </p:tavLst>
                                    </p:anim>
                                    <p:anim calcmode="lin" valueType="num">
                                      <p:cBhvr>
                                        <p:cTn id="49" dur="1000" fill="hold"/>
                                        <p:tgtEl>
                                          <p:spTgt spid="1030"/>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down)">
                                      <p:cBhvr>
                                        <p:cTn id="53" dur="500"/>
                                        <p:tgtEl>
                                          <p:spTgt spid="39"/>
                                        </p:tgtEl>
                                      </p:cBhvr>
                                    </p:animEffect>
                                  </p:childTnLst>
                                </p:cTn>
                              </p:par>
                              <p:par>
                                <p:cTn id="54" presetID="22" presetClass="entr" presetSubtype="4" fill="hold"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3000"/>
                            </p:stCondLst>
                            <p:childTnLst>
                              <p:par>
                                <p:cTn id="58" presetID="2" presetClass="entr" presetSubtype="2"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1+#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fontAlgn="base">
        <a:spcBef>
          <a:spcPct val="0"/>
        </a:spcBef>
        <a:spcAft>
          <a:spcPct val="0"/>
        </a:spcAft>
        <a:defRPr sz="4410">
          <a:solidFill>
            <a:schemeClr val="tx2"/>
          </a:solidFill>
          <a:latin typeface="+mj-lt"/>
          <a:ea typeface="+mj-ea"/>
          <a:cs typeface="+mj-cs"/>
        </a:defRPr>
      </a:lvl1pPr>
      <a:lvl2pPr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5pPr>
      <a:lvl6pPr marL="458470"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6pPr>
      <a:lvl7pPr marL="916940"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7pPr>
      <a:lvl8pPr marL="1375410"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8pPr>
      <a:lvl9pPr marL="1833245" algn="ctr" rtl="0" fontAlgn="base">
        <a:spcBef>
          <a:spcPct val="0"/>
        </a:spcBef>
        <a:spcAft>
          <a:spcPct val="0"/>
        </a:spcAft>
        <a:defRPr sz="4410">
          <a:solidFill>
            <a:schemeClr val="tx2"/>
          </a:solidFill>
          <a:latin typeface="Arial" panose="020B0604020202020204" pitchFamily="34" charset="0"/>
          <a:ea typeface="宋体" panose="02010600030101010101" pitchFamily="2" charset="-122"/>
        </a:defRPr>
      </a:lvl9pPr>
    </p:titleStyle>
    <p:bodyStyle>
      <a:lvl1pPr marL="343535" indent="-343535" algn="l" rtl="0" fontAlgn="base">
        <a:spcBef>
          <a:spcPct val="20000"/>
        </a:spcBef>
        <a:spcAft>
          <a:spcPct val="0"/>
        </a:spcAft>
        <a:buChar char="•"/>
        <a:defRPr sz="3210">
          <a:solidFill>
            <a:schemeClr val="tx1"/>
          </a:solidFill>
          <a:latin typeface="+mn-lt"/>
          <a:ea typeface="+mn-ea"/>
          <a:cs typeface="+mn-cs"/>
        </a:defRPr>
      </a:lvl1pPr>
      <a:lvl2pPr marL="744855" indent="-286385" algn="l" rtl="0" fontAlgn="base">
        <a:spcBef>
          <a:spcPct val="20000"/>
        </a:spcBef>
        <a:spcAft>
          <a:spcPct val="0"/>
        </a:spcAft>
        <a:buChar char="–"/>
        <a:defRPr sz="2805">
          <a:solidFill>
            <a:schemeClr val="tx1"/>
          </a:solidFill>
          <a:latin typeface="+mn-lt"/>
          <a:ea typeface="+mn-ea"/>
        </a:defRPr>
      </a:lvl2pPr>
      <a:lvl3pPr marL="1146175" indent="-229235" algn="l" rtl="0" fontAlgn="base">
        <a:spcBef>
          <a:spcPct val="20000"/>
        </a:spcBef>
        <a:spcAft>
          <a:spcPct val="0"/>
        </a:spcAft>
        <a:buChar char="•"/>
        <a:defRPr sz="2405">
          <a:solidFill>
            <a:schemeClr val="tx1"/>
          </a:solidFill>
          <a:latin typeface="+mn-lt"/>
          <a:ea typeface="+mn-ea"/>
        </a:defRPr>
      </a:lvl3pPr>
      <a:lvl4pPr marL="1604645" indent="-229235" algn="l" rtl="0" fontAlgn="base">
        <a:spcBef>
          <a:spcPct val="20000"/>
        </a:spcBef>
        <a:spcAft>
          <a:spcPct val="0"/>
        </a:spcAft>
        <a:buChar char="–"/>
        <a:defRPr sz="2005">
          <a:solidFill>
            <a:schemeClr val="tx1"/>
          </a:solidFill>
          <a:latin typeface="+mn-lt"/>
          <a:ea typeface="+mn-ea"/>
        </a:defRPr>
      </a:lvl4pPr>
      <a:lvl5pPr marL="2062480" indent="-229235" algn="l" rtl="0" fontAlgn="base">
        <a:spcBef>
          <a:spcPct val="20000"/>
        </a:spcBef>
        <a:spcAft>
          <a:spcPct val="0"/>
        </a:spcAft>
        <a:buChar char="»"/>
        <a:defRPr sz="2005">
          <a:solidFill>
            <a:schemeClr val="tx1"/>
          </a:solidFill>
          <a:latin typeface="+mn-lt"/>
          <a:ea typeface="+mn-ea"/>
        </a:defRPr>
      </a:lvl5pPr>
      <a:lvl6pPr marL="2520950" indent="-229235" algn="l" rtl="0" fontAlgn="base">
        <a:spcBef>
          <a:spcPct val="20000"/>
        </a:spcBef>
        <a:spcAft>
          <a:spcPct val="0"/>
        </a:spcAft>
        <a:buChar char="»"/>
        <a:defRPr sz="2005">
          <a:solidFill>
            <a:schemeClr val="tx1"/>
          </a:solidFill>
          <a:latin typeface="+mn-lt"/>
          <a:ea typeface="+mn-ea"/>
        </a:defRPr>
      </a:lvl6pPr>
      <a:lvl7pPr marL="2979420" indent="-229235" algn="l" rtl="0" fontAlgn="base">
        <a:spcBef>
          <a:spcPct val="20000"/>
        </a:spcBef>
        <a:spcAft>
          <a:spcPct val="0"/>
        </a:spcAft>
        <a:buChar char="»"/>
        <a:defRPr sz="2005">
          <a:solidFill>
            <a:schemeClr val="tx1"/>
          </a:solidFill>
          <a:latin typeface="+mn-lt"/>
          <a:ea typeface="+mn-ea"/>
        </a:defRPr>
      </a:lvl7pPr>
      <a:lvl8pPr marL="3437890" indent="-229235" algn="l" rtl="0" fontAlgn="base">
        <a:spcBef>
          <a:spcPct val="20000"/>
        </a:spcBef>
        <a:spcAft>
          <a:spcPct val="0"/>
        </a:spcAft>
        <a:buChar char="»"/>
        <a:defRPr sz="2005">
          <a:solidFill>
            <a:schemeClr val="tx1"/>
          </a:solidFill>
          <a:latin typeface="+mn-lt"/>
          <a:ea typeface="+mn-ea"/>
        </a:defRPr>
      </a:lvl8pPr>
      <a:lvl9pPr marL="3896360" indent="-229235" algn="l" rtl="0" fontAlgn="base">
        <a:spcBef>
          <a:spcPct val="20000"/>
        </a:spcBef>
        <a:spcAft>
          <a:spcPct val="0"/>
        </a:spcAft>
        <a:buChar char="»"/>
        <a:defRPr sz="2005">
          <a:solidFill>
            <a:schemeClr val="tx1"/>
          </a:solidFill>
          <a:latin typeface="+mn-lt"/>
          <a:ea typeface="+mn-ea"/>
        </a:defRPr>
      </a:lvl9pPr>
    </p:bodyStyle>
    <p:otherStyle>
      <a:defPPr>
        <a:defRPr lang="zh-CN"/>
      </a:defPPr>
      <a:lvl1pPr marL="0" algn="l" defTabSz="916305" rtl="0" eaLnBrk="1" latinLnBrk="0" hangingPunct="1">
        <a:defRPr sz="1805" kern="1200">
          <a:solidFill>
            <a:schemeClr val="tx1"/>
          </a:solidFill>
          <a:latin typeface="+mn-lt"/>
          <a:ea typeface="+mn-ea"/>
          <a:cs typeface="+mn-cs"/>
        </a:defRPr>
      </a:lvl1pPr>
      <a:lvl2pPr marL="458470" algn="l" defTabSz="916305" rtl="0" eaLnBrk="1" latinLnBrk="0" hangingPunct="1">
        <a:defRPr sz="1805" kern="1200">
          <a:solidFill>
            <a:schemeClr val="tx1"/>
          </a:solidFill>
          <a:latin typeface="+mn-lt"/>
          <a:ea typeface="+mn-ea"/>
          <a:cs typeface="+mn-cs"/>
        </a:defRPr>
      </a:lvl2pPr>
      <a:lvl3pPr marL="916940" algn="l" defTabSz="916305" rtl="0" eaLnBrk="1" latinLnBrk="0" hangingPunct="1">
        <a:defRPr sz="1805" kern="1200">
          <a:solidFill>
            <a:schemeClr val="tx1"/>
          </a:solidFill>
          <a:latin typeface="+mn-lt"/>
          <a:ea typeface="+mn-ea"/>
          <a:cs typeface="+mn-cs"/>
        </a:defRPr>
      </a:lvl3pPr>
      <a:lvl4pPr marL="1375410" algn="l" defTabSz="916305" rtl="0" eaLnBrk="1" latinLnBrk="0" hangingPunct="1">
        <a:defRPr sz="1805" kern="1200">
          <a:solidFill>
            <a:schemeClr val="tx1"/>
          </a:solidFill>
          <a:latin typeface="+mn-lt"/>
          <a:ea typeface="+mn-ea"/>
          <a:cs typeface="+mn-cs"/>
        </a:defRPr>
      </a:lvl4pPr>
      <a:lvl5pPr marL="1833245" algn="l" defTabSz="916305" rtl="0" eaLnBrk="1" latinLnBrk="0" hangingPunct="1">
        <a:defRPr sz="1805" kern="1200">
          <a:solidFill>
            <a:schemeClr val="tx1"/>
          </a:solidFill>
          <a:latin typeface="+mn-lt"/>
          <a:ea typeface="+mn-ea"/>
          <a:cs typeface="+mn-cs"/>
        </a:defRPr>
      </a:lvl5pPr>
      <a:lvl6pPr marL="2291715" algn="l" defTabSz="916305" rtl="0" eaLnBrk="1" latinLnBrk="0" hangingPunct="1">
        <a:defRPr sz="1805" kern="1200">
          <a:solidFill>
            <a:schemeClr val="tx1"/>
          </a:solidFill>
          <a:latin typeface="+mn-lt"/>
          <a:ea typeface="+mn-ea"/>
          <a:cs typeface="+mn-cs"/>
        </a:defRPr>
      </a:lvl6pPr>
      <a:lvl7pPr marL="2750185" algn="l" defTabSz="916305" rtl="0" eaLnBrk="1" latinLnBrk="0" hangingPunct="1">
        <a:defRPr sz="1805" kern="1200">
          <a:solidFill>
            <a:schemeClr val="tx1"/>
          </a:solidFill>
          <a:latin typeface="+mn-lt"/>
          <a:ea typeface="+mn-ea"/>
          <a:cs typeface="+mn-cs"/>
        </a:defRPr>
      </a:lvl7pPr>
      <a:lvl8pPr marL="3208655" algn="l" defTabSz="916305" rtl="0" eaLnBrk="1" latinLnBrk="0" hangingPunct="1">
        <a:defRPr sz="1805" kern="1200">
          <a:solidFill>
            <a:schemeClr val="tx1"/>
          </a:solidFill>
          <a:latin typeface="+mn-lt"/>
          <a:ea typeface="+mn-ea"/>
          <a:cs typeface="+mn-cs"/>
        </a:defRPr>
      </a:lvl8pPr>
      <a:lvl9pPr marL="3667125" algn="l" defTabSz="916305" rtl="0" eaLnBrk="1" latinLnBrk="0" hangingPunct="1">
        <a:defRPr sz="180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pPr/>
              <a:t>6/8/2018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pPr/>
              <a:t>‹#›</a:t>
            </a:fld>
            <a:endParaRPr lang="en-US" dirty="0"/>
          </a:p>
        </p:txBody>
      </p:sp>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1162050" y="320548"/>
            <a:ext cx="11029950" cy="573482"/>
            <a:chOff x="1162050" y="320548"/>
            <a:chExt cx="11029950" cy="573482"/>
          </a:xfrm>
        </p:grpSpPr>
        <p:cxnSp>
          <p:nvCxnSpPr>
            <p:cNvPr id="9" name="直接连接符 8"/>
            <p:cNvCxnSpPr/>
            <p:nvPr userDrawn="1"/>
          </p:nvCxnSpPr>
          <p:spPr>
            <a:xfrm>
              <a:off x="6198504" y="360218"/>
              <a:ext cx="5993496" cy="0"/>
            </a:xfrm>
            <a:prstGeom prst="line">
              <a:avLst/>
            </a:prstGeom>
            <a:ln w="76200">
              <a:solidFill>
                <a:srgbClr val="1D8B69"/>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userDrawn="1"/>
          </p:nvSpPr>
          <p:spPr>
            <a:xfrm flipV="1">
              <a:off x="1162050" y="320548"/>
              <a:ext cx="5924550" cy="573482"/>
            </a:xfrm>
            <a:custGeom>
              <a:avLst/>
              <a:gdLst>
                <a:gd name="connsiteX0" fmla="*/ 0 w 5277992"/>
                <a:gd name="connsiteY0" fmla="*/ 573482 h 573482"/>
                <a:gd name="connsiteX1" fmla="*/ 5277992 w 5277992"/>
                <a:gd name="connsiteY1" fmla="*/ 573482 h 573482"/>
                <a:gd name="connsiteX2" fmla="*/ 4621896 w 5277992"/>
                <a:gd name="connsiteY2" fmla="*/ 0 h 573482"/>
                <a:gd name="connsiteX3" fmla="*/ 0 w 5277992"/>
                <a:gd name="connsiteY3" fmla="*/ 0 h 573482"/>
              </a:gdLst>
              <a:ahLst/>
              <a:cxnLst>
                <a:cxn ang="0">
                  <a:pos x="connsiteX0" y="connsiteY0"/>
                </a:cxn>
                <a:cxn ang="0">
                  <a:pos x="connsiteX1" y="connsiteY1"/>
                </a:cxn>
                <a:cxn ang="0">
                  <a:pos x="connsiteX2" y="connsiteY2"/>
                </a:cxn>
                <a:cxn ang="0">
                  <a:pos x="connsiteX3" y="connsiteY3"/>
                </a:cxn>
              </a:cxnLst>
              <a:rect l="l" t="t" r="r" b="b"/>
              <a:pathLst>
                <a:path w="5277992" h="573482">
                  <a:moveTo>
                    <a:pt x="0" y="573482"/>
                  </a:moveTo>
                  <a:lnTo>
                    <a:pt x="5277992" y="573482"/>
                  </a:lnTo>
                  <a:lnTo>
                    <a:pt x="4621896" y="0"/>
                  </a:lnTo>
                  <a:lnTo>
                    <a:pt x="0" y="0"/>
                  </a:lnTo>
                  <a:close/>
                </a:path>
              </a:pathLst>
            </a:custGeom>
            <a:solidFill>
              <a:srgbClr val="1D8B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xmlns="" val="0"/>
                </a:ext>
              </a:extLst>
            </a:blip>
            <a:srcRect/>
            <a:stretch>
              <a:fill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xmlns="" val="0"/>
                </a:ext>
              </a:extLst>
            </a:blip>
            <a:srcRect/>
            <a:stretch>
              <a:fill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6/8/2018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pic>
        <p:nvPicPr>
          <p:cNvPr id="12" name="图片 11"/>
          <p:cNvPicPr>
            <a:picLocks noChangeAspect="1"/>
          </p:cNvPicPr>
          <p:nvPr userDrawn="1"/>
        </p:nvPicPr>
        <p:blipFill>
          <a:blip r:embed="rId21"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panose="020B0604020202020204"/>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panose="020B0604020202020204"/>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panose="020B0604020202020204"/>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panose="020B0604020202020204"/>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panose="020B0604020202020204"/>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panose="020B0604020202020204"/>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panose="020B0604020202020204"/>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panose="020B0604020202020204"/>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panose="020B0604020202020204"/>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gradFill flip="none" rotWithShape="1">
            <a:gsLst>
              <a:gs pos="30000">
                <a:srgbClr val="FBFBFB"/>
              </a:gs>
              <a:gs pos="74000">
                <a:srgbClr val="EBF1EF"/>
              </a:gs>
              <a:gs pos="100000">
                <a:srgbClr val="E6EEEC"/>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rtlCol="0" anchor="ctr"/>
          <a:lstStyle/>
          <a:p>
            <a:pPr algn="ctr"/>
            <a:endParaRPr lang="zh-CN" altLang="en-US" dirty="0">
              <a:ea typeface="微软雅黑" panose="020B0503020204020204" pitchFamily="34" charset="-122"/>
            </a:endParaRPr>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4DA96E64-783D-463C-BA44-F5AF67B46485}" type="datetimeFigureOut">
              <a:rPr lang="zh-CN" altLang="en-US" smtClean="0"/>
              <a:pPr/>
              <a:t>2018/6/8</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8C676CA-DACA-4216-AE75-62203F83776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3" cstate="email"/>
          <a:srcRect/>
          <a:stretch>
            <a:fillRect/>
          </a:stretch>
        </p:blipFill>
        <p:spPr>
          <a:xfrm>
            <a:off x="0" y="1"/>
            <a:ext cx="12192000" cy="6861246"/>
          </a:xfrm>
          <a:prstGeom prst="rect">
            <a:avLst/>
          </a:prstGeom>
        </p:spPr>
      </p:pic>
      <p:pic>
        <p:nvPicPr>
          <p:cNvPr id="9" name="图片 8"/>
          <p:cNvPicPr>
            <a:picLocks noChangeAspect="1"/>
          </p:cNvPicPr>
          <p:nvPr/>
        </p:nvPicPr>
        <p:blipFill rotWithShape="1">
          <a:blip r:embed="rId14" cstate="email"/>
          <a:srcRect/>
          <a:stretch>
            <a:fillRect/>
          </a:stretch>
        </p:blipFill>
        <p:spPr>
          <a:xfrm>
            <a:off x="11143187" y="5988964"/>
            <a:ext cx="1031776" cy="869036"/>
          </a:xfrm>
          <a:prstGeom prst="rect">
            <a:avLst/>
          </a:prstGeom>
        </p:spPr>
      </p:pic>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AE782-2869-45F4-82AA-90B06BFE6138}" type="datetimeFigureOut">
              <a:rPr lang="zh-CN" altLang="en-US" smtClean="0"/>
              <a:pPr/>
              <a:t>2018/6/8</a:t>
            </a:fld>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E1EFBB-2DC0-4995-BAA2-255D185CB2CF}" type="slidenum">
              <a:rPr lang="zh-CN" altLang="en-US" smtClean="0"/>
              <a:pPr/>
              <a:t>‹#›</a:t>
            </a:fld>
            <a:endParaRPr lang="zh-CN" altLang="en-US"/>
          </a:p>
        </p:txBody>
      </p:sp>
      <p:sp>
        <p:nvSpPr>
          <p:cNvPr id="2" name="KSO_BT1"/>
          <p:cNvSpPr>
            <a:spLocks noGrp="1"/>
          </p:cNvSpPr>
          <p:nvPr>
            <p:ph type="title"/>
          </p:nvPr>
        </p:nvSpPr>
        <p:spPr>
          <a:xfrm>
            <a:off x="554666" y="254605"/>
            <a:ext cx="11056060" cy="708984"/>
          </a:xfrm>
          <a:prstGeom prst="rect">
            <a:avLst/>
          </a:prstGeom>
        </p:spPr>
        <p:txBody>
          <a:bodyPr vert="horz" lIns="91440" tIns="45720" rIns="91440" bIns="45720" rtlCol="0" anchor="b">
            <a:normAutofit/>
          </a:bodyPr>
          <a:lstStyle/>
          <a:p>
            <a:r>
              <a:rPr lang="zh-CN" altLang="en-US" dirty="0"/>
              <a:t>单击此处编辑母版标题样式</a:t>
            </a:r>
            <a:endParaRPr lang="en-US" dirty="0"/>
          </a:p>
        </p:txBody>
      </p:sp>
      <p:sp>
        <p:nvSpPr>
          <p:cNvPr id="3" name="KSO_BC1"/>
          <p:cNvSpPr>
            <a:spLocks noGrp="1"/>
          </p:cNvSpPr>
          <p:nvPr>
            <p:ph type="body" idx="1"/>
          </p:nvPr>
        </p:nvSpPr>
        <p:spPr>
          <a:xfrm>
            <a:off x="558798" y="1419225"/>
            <a:ext cx="11056060" cy="511968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pic>
        <p:nvPicPr>
          <p:cNvPr id="10" name="图片 9" hidden="1"/>
          <p:cNvPicPr>
            <a:picLocks noChangeAspect="1"/>
          </p:cNvPicPr>
          <p:nvPr userDrawn="1"/>
        </p:nvPicPr>
        <p:blipFill>
          <a:blip r:embed="rId15" cstate="email"/>
          <a:stretch>
            <a:fillRect/>
          </a:stretch>
        </p:blipFill>
        <p:spPr>
          <a:xfrm>
            <a:off x="1524" y="0"/>
            <a:ext cx="12188952" cy="6858000"/>
          </a:xfrm>
          <a:prstGeom prst="rect">
            <a:avLst/>
          </a:prstGeom>
        </p:spPr>
      </p:pic>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spd="slow">
    <p:push dir="u"/>
  </p:transition>
  <p:txStyles>
    <p:titleStyle>
      <a:lvl1pPr algn="l" defTabSz="914400" rtl="0" eaLnBrk="1" latinLnBrk="0" hangingPunct="1">
        <a:lnSpc>
          <a:spcPct val="90000"/>
        </a:lnSpc>
        <a:spcBef>
          <a:spcPct val="0"/>
        </a:spcBef>
        <a:buNone/>
        <a:defRPr sz="3200" b="1" i="0" kern="1200" baseline="0">
          <a:solidFill>
            <a:schemeClr val="accent1"/>
          </a:solidFill>
          <a:effectLst/>
          <a:latin typeface="+mj-ea"/>
          <a:ea typeface="+mj-ea"/>
          <a:cs typeface="+mj-cs"/>
        </a:defRPr>
      </a:lvl1pPr>
    </p:titleStyle>
    <p:bodyStyle>
      <a:lvl1pPr marL="357505" indent="-357505"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
        <a:defRPr lang="zh-CN" altLang="en-US" sz="2400" kern="1200" baseline="0" dirty="0" smtClean="0">
          <a:solidFill>
            <a:schemeClr val="accent1"/>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3.xml"/><Relationship Id="rId1" Type="http://schemas.openxmlformats.org/officeDocument/2006/relationships/audio" Target="../media/media1.mp3"/><Relationship Id="rId5" Type="http://schemas.openxmlformats.org/officeDocument/2006/relationships/image" Target="../media/image29.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9.xml"/><Relationship Id="rId5" Type="http://schemas.openxmlformats.org/officeDocument/2006/relationships/image" Target="../media/image61.png"/><Relationship Id="rId4"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xml"/><Relationship Id="rId1" Type="http://schemas.openxmlformats.org/officeDocument/2006/relationships/slideLayout" Target="../slideLayouts/slideLayout40.xml"/><Relationship Id="rId4" Type="http://schemas.openxmlformats.org/officeDocument/2006/relationships/image" Target="../media/image6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67.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6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38.jpeg"/></Relationships>
</file>

<file path=ppt/slides/_rels/slide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40.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40.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54.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xml"/><Relationship Id="rId1" Type="http://schemas.openxmlformats.org/officeDocument/2006/relationships/slideLayout" Target="../slideLayouts/slideLayout40.xml"/><Relationship Id="rId5" Type="http://schemas.openxmlformats.org/officeDocument/2006/relationships/image" Target="../media/image57.png"/><Relationship Id="rId4" Type="http://schemas.openxmlformats.org/officeDocument/2006/relationships/image" Target="../media/image5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944970" y="1624804"/>
            <a:ext cx="8302060" cy="551651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pPr algn="ctr" defTabSz="916305" fontAlgn="base">
              <a:spcBef>
                <a:spcPct val="50000"/>
              </a:spcBef>
              <a:spcAft>
                <a:spcPct val="0"/>
              </a:spcAft>
            </a:pPr>
            <a:r>
              <a:rPr lang="zh-CN" altLang="en-US" sz="10025" dirty="0">
                <a:solidFill>
                  <a:srgbClr val="FFFFCC"/>
                </a:solidFill>
                <a:latin typeface="华文行楷" panose="02010800040101010101" pitchFamily="2" charset="-122"/>
                <a:ea typeface="华文行楷" panose="02010800040101010101" pitchFamily="2" charset="-122"/>
              </a:rPr>
              <a:t>志</a:t>
            </a:r>
            <a:r>
              <a:rPr lang="zh-CN" altLang="en-US" sz="6015" b="1" dirty="0">
                <a:solidFill>
                  <a:srgbClr val="FFFFCC"/>
                </a:solidFill>
                <a:latin typeface="楷体" panose="02010609060101010101" pitchFamily="49" charset="-122"/>
                <a:ea typeface="楷体" panose="02010609060101010101" pitchFamily="49" charset="-122"/>
              </a:rPr>
              <a:t>当存</a:t>
            </a:r>
            <a:r>
              <a:rPr lang="zh-CN" altLang="en-US" sz="6015" b="1" dirty="0" smtClean="0">
                <a:solidFill>
                  <a:srgbClr val="FFFFCC"/>
                </a:solidFill>
                <a:latin typeface="楷体" panose="02010609060101010101" pitchFamily="49" charset="-122"/>
                <a:ea typeface="楷体" panose="02010609060101010101" pitchFamily="49" charset="-122"/>
              </a:rPr>
              <a:t>高远 </a:t>
            </a:r>
            <a:endParaRPr lang="en-US" altLang="zh-CN" sz="6015" b="1" dirty="0" smtClean="0">
              <a:solidFill>
                <a:srgbClr val="FFFFCC"/>
              </a:solidFill>
              <a:latin typeface="楷体" panose="02010609060101010101" pitchFamily="49" charset="-122"/>
              <a:ea typeface="楷体" panose="02010609060101010101" pitchFamily="49" charset="-122"/>
            </a:endParaRPr>
          </a:p>
          <a:p>
            <a:pPr defTabSz="916305" fontAlgn="base">
              <a:spcBef>
                <a:spcPct val="50000"/>
              </a:spcBef>
              <a:spcAft>
                <a:spcPct val="0"/>
              </a:spcAft>
            </a:pPr>
            <a:r>
              <a:rPr lang="zh-CN" altLang="en-US" sz="3600" b="1" dirty="0" smtClean="0">
                <a:solidFill>
                  <a:srgbClr val="FFFFCC"/>
                </a:solidFill>
                <a:latin typeface="楷体" panose="02010609060101010101" pitchFamily="49" charset="-122"/>
                <a:ea typeface="楷体" panose="02010609060101010101" pitchFamily="49" charset="-122"/>
              </a:rPr>
              <a:t>     商学院：</a:t>
            </a:r>
            <a:r>
              <a:rPr lang="en-US" altLang="zh-CN" sz="3600" b="1" dirty="0" smtClean="0">
                <a:solidFill>
                  <a:srgbClr val="FFFFCC"/>
                </a:solidFill>
                <a:latin typeface="楷体" panose="02010609060101010101" pitchFamily="49" charset="-122"/>
                <a:ea typeface="楷体" panose="02010609060101010101" pitchFamily="49" charset="-122"/>
              </a:rPr>
              <a:t>1730301</a:t>
            </a:r>
            <a:r>
              <a:rPr lang="zh-CN" altLang="en-US" sz="3600" b="1" dirty="0" smtClean="0">
                <a:solidFill>
                  <a:srgbClr val="FFFFCC"/>
                </a:solidFill>
                <a:latin typeface="楷体" panose="02010609060101010101" pitchFamily="49" charset="-122"/>
                <a:ea typeface="楷体" panose="02010609060101010101" pitchFamily="49" charset="-122"/>
              </a:rPr>
              <a:t>班</a:t>
            </a:r>
            <a:endParaRPr lang="en-US" altLang="zh-CN" sz="3600" b="1" dirty="0" smtClean="0">
              <a:solidFill>
                <a:srgbClr val="FFFFCC"/>
              </a:solidFill>
              <a:latin typeface="楷体" panose="02010609060101010101" pitchFamily="49" charset="-122"/>
              <a:ea typeface="楷体" panose="02010609060101010101" pitchFamily="49" charset="-122"/>
            </a:endParaRPr>
          </a:p>
          <a:p>
            <a:pPr defTabSz="916305" fontAlgn="base">
              <a:spcBef>
                <a:spcPct val="50000"/>
              </a:spcBef>
              <a:spcAft>
                <a:spcPct val="0"/>
              </a:spcAft>
            </a:pPr>
            <a:r>
              <a:rPr lang="zh-CN" altLang="en-US" sz="3600" b="1" dirty="0" smtClean="0">
                <a:solidFill>
                  <a:srgbClr val="FFFFCC"/>
                </a:solidFill>
                <a:latin typeface="楷体" panose="02010609060101010101" pitchFamily="49" charset="-122"/>
                <a:ea typeface="楷体" panose="02010609060101010101" pitchFamily="49" charset="-122"/>
              </a:rPr>
              <a:t>     主讲人：郑天姣</a:t>
            </a:r>
            <a:endParaRPr lang="en-US" altLang="zh-CN" sz="3600" b="1" dirty="0" smtClean="0">
              <a:solidFill>
                <a:srgbClr val="FFFFCC"/>
              </a:solidFill>
              <a:latin typeface="楷体" panose="02010609060101010101" pitchFamily="49" charset="-122"/>
              <a:ea typeface="楷体" panose="02010609060101010101" pitchFamily="49" charset="-122"/>
            </a:endParaRPr>
          </a:p>
          <a:p>
            <a:pPr defTabSz="916305" fontAlgn="base">
              <a:spcBef>
                <a:spcPct val="50000"/>
              </a:spcBef>
              <a:spcAft>
                <a:spcPct val="0"/>
              </a:spcAft>
            </a:pPr>
            <a:r>
              <a:rPr lang="en-US" altLang="zh-CN" sz="3600" b="1" dirty="0" smtClean="0">
                <a:solidFill>
                  <a:srgbClr val="FFFFCC"/>
                </a:solidFill>
                <a:latin typeface="楷体" panose="02010609060101010101" pitchFamily="49" charset="-122"/>
                <a:ea typeface="楷体" panose="02010609060101010101" pitchFamily="49" charset="-122"/>
              </a:rPr>
              <a:t> </a:t>
            </a:r>
            <a:r>
              <a:rPr lang="en-US" altLang="zh-CN" sz="3600" b="1" dirty="0" smtClean="0">
                <a:solidFill>
                  <a:srgbClr val="FFFFCC"/>
                </a:solidFill>
                <a:latin typeface="楷体" panose="02010609060101010101" pitchFamily="49" charset="-122"/>
                <a:ea typeface="楷体" panose="02010609060101010101" pitchFamily="49" charset="-122"/>
              </a:rPr>
              <a:t>    </a:t>
            </a:r>
            <a:r>
              <a:rPr lang="zh-CN" altLang="en-US" sz="3600" b="1" dirty="0" smtClean="0">
                <a:solidFill>
                  <a:srgbClr val="FFFFCC"/>
                </a:solidFill>
                <a:latin typeface="楷体" panose="02010609060101010101" pitchFamily="49" charset="-122"/>
                <a:ea typeface="楷体" panose="02010609060101010101" pitchFamily="49" charset="-122"/>
              </a:rPr>
              <a:t>助</a:t>
            </a:r>
            <a:r>
              <a:rPr lang="zh-CN" altLang="en-US" sz="3600" b="1" dirty="0" smtClean="0">
                <a:solidFill>
                  <a:srgbClr val="FFFFCC"/>
                </a:solidFill>
                <a:latin typeface="楷体" panose="02010609060101010101" pitchFamily="49" charset="-122"/>
                <a:ea typeface="楷体" panose="02010609060101010101" pitchFamily="49" charset="-122"/>
              </a:rPr>
              <a:t>讲</a:t>
            </a:r>
            <a:r>
              <a:rPr lang="zh-CN" altLang="en-US" sz="3600" b="1" dirty="0" smtClean="0">
                <a:solidFill>
                  <a:srgbClr val="FFFFCC"/>
                </a:solidFill>
                <a:latin typeface="楷体" panose="02010609060101010101" pitchFamily="49" charset="-122"/>
                <a:ea typeface="楷体" panose="02010609060101010101" pitchFamily="49" charset="-122"/>
              </a:rPr>
              <a:t>人：黄妙妙 李靖雯 王雪娇</a:t>
            </a:r>
            <a:endParaRPr lang="en-US" altLang="zh-CN" sz="3600" b="1" dirty="0" smtClean="0">
              <a:solidFill>
                <a:srgbClr val="FFFFCC"/>
              </a:solidFill>
              <a:latin typeface="楷体" panose="02010609060101010101" pitchFamily="49" charset="-122"/>
              <a:ea typeface="楷体" panose="02010609060101010101" pitchFamily="49" charset="-122"/>
            </a:endParaRPr>
          </a:p>
          <a:p>
            <a:pPr defTabSz="916305" fontAlgn="base">
              <a:spcBef>
                <a:spcPct val="50000"/>
              </a:spcBef>
              <a:spcAft>
                <a:spcPct val="0"/>
              </a:spcAft>
            </a:pPr>
            <a:r>
              <a:rPr lang="en-US" altLang="zh-CN" sz="6015" b="1" dirty="0" smtClean="0">
                <a:solidFill>
                  <a:srgbClr val="FFFFCC"/>
                </a:solidFill>
                <a:latin typeface="楷体" panose="02010609060101010101" pitchFamily="49" charset="-122"/>
                <a:ea typeface="楷体" panose="02010609060101010101" pitchFamily="49" charset="-122"/>
              </a:rPr>
              <a:t>  </a:t>
            </a:r>
            <a:endParaRPr lang="en-US" altLang="zh-CN" sz="6015" b="1" dirty="0" smtClean="0">
              <a:solidFill>
                <a:srgbClr val="FFFFCC"/>
              </a:solidFill>
              <a:latin typeface="楷体" panose="02010609060101010101" pitchFamily="49" charset="-122"/>
              <a:ea typeface="楷体" panose="02010609060101010101" pitchFamily="49" charset="-122"/>
            </a:endParaRPr>
          </a:p>
        </p:txBody>
      </p:sp>
      <p:pic>
        <p:nvPicPr>
          <p:cNvPr id="4" name="钢琴曲 - 雨中漫步.mp3">
            <a:hlinkClick r:id="" action="ppaction://media"/>
          </p:cNvPr>
          <p:cNvPicPr>
            <a:picLocks noChangeAspect="1"/>
          </p:cNvPicPr>
          <p:nvPr>
            <a:audioFile r:link="rId1"/>
            <p:extLst>
              <p:ext uri="{DAA4B4D4-6D71-4841-9C94-3DE7FCFB9230}">
                <p14:media xmlns:p14="http://schemas.microsoft.com/office/powerpoint/2010/main" xmlns="" r:embed="rId4"/>
              </p:ext>
            </p:extLst>
          </p:nvPr>
        </p:nvPicPr>
        <p:blipFill>
          <a:blip r:embed="rId5" cstate="print"/>
          <a:stretch>
            <a:fillRect/>
          </a:stretch>
        </p:blipFill>
        <p:spPr>
          <a:xfrm>
            <a:off x="255716" y="6926606"/>
            <a:ext cx="611156" cy="611156"/>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2000" advClick="0" advTm="22755">
        <p:split orient="vert"/>
      </p:transition>
    </mc:Choice>
    <mc:Fallback>
      <p:transition spd="slow" advClick="0" advTm="22755">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2052"/>
                                        </p:tgtEl>
                                        <p:attrNameLst>
                                          <p:attrName>style.visibility</p:attrName>
                                        </p:attrNameLst>
                                      </p:cBhvr>
                                      <p:to>
                                        <p:strVal val="visible"/>
                                      </p:to>
                                    </p:set>
                                    <p:animEffect transition="in" filter="fade">
                                      <p:cBhvr>
                                        <p:cTn id="10" dur="1000"/>
                                        <p:tgtEl>
                                          <p:spTgt spid="2052"/>
                                        </p:tgtEl>
                                      </p:cBhvr>
                                    </p:animEffect>
                                    <p:anim calcmode="lin" valueType="num">
                                      <p:cBhvr>
                                        <p:cTn id="11" dur="1000" fill="hold"/>
                                        <p:tgtEl>
                                          <p:spTgt spid="2052"/>
                                        </p:tgtEl>
                                        <p:attrNameLst>
                                          <p:attrName>ppt_x</p:attrName>
                                        </p:attrNameLst>
                                      </p:cBhvr>
                                      <p:tavLst>
                                        <p:tav tm="0">
                                          <p:val>
                                            <p:strVal val="#ppt_x"/>
                                          </p:val>
                                        </p:tav>
                                        <p:tav tm="100000">
                                          <p:val>
                                            <p:strVal val="#ppt_x"/>
                                          </p:val>
                                        </p:tav>
                                      </p:tavLst>
                                    </p:anim>
                                    <p:anim calcmode="lin" valueType="num">
                                      <p:cBhvr>
                                        <p:cTn id="12"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51000" numSld="44">
                <p:cTn id="13" repeatCount="indefinite" fill="hold" display="0">
                  <p:stCondLst>
                    <p:cond delay="indefinite"/>
                  </p:stCondLst>
                  <p:endCondLst>
                    <p:cond evt="onStopAudio" delay="0">
                      <p:tgtEl>
                        <p:sldTgt/>
                      </p:tgtEl>
                    </p:cond>
                  </p:endCondLst>
                </p:cTn>
                <p:tgtEl>
                  <p:spTgt spid="4"/>
                </p:tgtEl>
              </p:cMediaNode>
            </p:audio>
          </p:childTnLst>
        </p:cTn>
      </p:par>
    </p:tnLst>
    <p:bldLst>
      <p:bldP spid="2052"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p>
        </p:txBody>
      </p:sp>
      <p:pic>
        <p:nvPicPr>
          <p:cNvPr id="6" name="内容占位符 5" hidden="1"/>
          <p:cNvPicPr>
            <a:picLocks noGrp="1" noChangeAspect="1"/>
          </p:cNvPicPr>
          <p:nvPr>
            <p:ph idx="1"/>
          </p:nvPr>
        </p:nvPicPr>
        <p:blipFill>
          <a:blip r:embed="rId2" cstate="email">
            <a:biLevel thresh="50000"/>
          </a:blip>
          <a:stretch>
            <a:fillRect/>
          </a:stretch>
        </p:blipFill>
        <p:spPr>
          <a:xfrm>
            <a:off x="838200" y="2264005"/>
            <a:ext cx="10515600" cy="2596754"/>
          </a:xfrm>
          <a:effectLst>
            <a:outerShdw blurRad="50800" dist="63500" dir="20400000" algn="t" rotWithShape="0">
              <a:srgbClr val="FF0000">
                <a:alpha val="40000"/>
              </a:srgbClr>
            </a:outerShdw>
          </a:effectLst>
        </p:spPr>
      </p:pic>
      <p:sp>
        <p:nvSpPr>
          <p:cNvPr id="12" name="矩形 11"/>
          <p:cNvSpPr/>
          <p:nvPr/>
        </p:nvSpPr>
        <p:spPr>
          <a:xfrm>
            <a:off x="4387380" y="26504"/>
            <a:ext cx="2954655" cy="1200329"/>
          </a:xfrm>
          <a:prstGeom prst="rect">
            <a:avLst/>
          </a:prstGeom>
          <a:noFill/>
        </p:spPr>
        <p:txBody>
          <a:bodyPr wrap="non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dirty="0">
                <a:ln w="0"/>
                <a:solidFill>
                  <a:srgbClr val="FF0000"/>
                </a:solidFill>
                <a:effectLst>
                  <a:outerShdw blurRad="38100" dist="19050" dir="2700000" algn="tl" rotWithShape="0">
                    <a:prstClr val="black">
                      <a:alpha val="40000"/>
                    </a:prstClr>
                  </a:outerShdw>
                </a:effectLst>
                <a:uLnTx/>
                <a:uFillTx/>
                <a:latin typeface="华文行楷" panose="02010800040101010101" pitchFamily="2" charset="-122"/>
                <a:ea typeface="华文行楷" panose="02010800040101010101" pitchFamily="2" charset="-122"/>
              </a:rPr>
              <a:t>中国梦</a:t>
            </a:r>
          </a:p>
        </p:txBody>
      </p:sp>
      <p:cxnSp>
        <p:nvCxnSpPr>
          <p:cNvPr id="16" name="直接箭头连接符 15"/>
          <p:cNvCxnSpPr/>
          <p:nvPr/>
        </p:nvCxnSpPr>
        <p:spPr>
          <a:xfrm flipV="1">
            <a:off x="3457930" y="1161608"/>
            <a:ext cx="4813554" cy="21873"/>
          </a:xfrm>
          <a:prstGeom prst="straightConnector1">
            <a:avLst/>
          </a:prstGeom>
          <a:ln w="31750">
            <a:solidFill>
              <a:srgbClr val="FF0000"/>
            </a:solidFill>
            <a:prstDash val="lgDashDot"/>
            <a:tailEnd type="triangle"/>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3" cstate="email"/>
          <a:stretch>
            <a:fillRect/>
          </a:stretch>
        </p:blipFill>
        <p:spPr>
          <a:xfrm>
            <a:off x="-38100" y="-185737"/>
            <a:ext cx="2840188" cy="2738437"/>
          </a:xfrm>
          <a:prstGeom prst="rect">
            <a:avLst/>
          </a:prstGeom>
        </p:spPr>
      </p:pic>
      <p:pic>
        <p:nvPicPr>
          <p:cNvPr id="7" name="图片 6"/>
          <p:cNvPicPr>
            <a:picLocks noChangeAspect="1"/>
          </p:cNvPicPr>
          <p:nvPr/>
        </p:nvPicPr>
        <p:blipFill>
          <a:blip r:embed="rId4" cstate="email"/>
          <a:stretch>
            <a:fillRect/>
          </a:stretch>
        </p:blipFill>
        <p:spPr>
          <a:xfrm>
            <a:off x="8000999" y="3396542"/>
            <a:ext cx="4111523" cy="3461458"/>
          </a:xfrm>
          <a:prstGeom prst="rect">
            <a:avLst/>
          </a:prstGeom>
        </p:spPr>
      </p:pic>
      <p:pic>
        <p:nvPicPr>
          <p:cNvPr id="5" name="图片 4"/>
          <p:cNvPicPr/>
          <p:nvPr/>
        </p:nvPicPr>
        <p:blipFill>
          <a:blip r:embed="rId5" cstate="email"/>
          <a:stretch>
            <a:fillRect/>
          </a:stretch>
        </p:blipFill>
        <p:spPr>
          <a:xfrm rot="20711020">
            <a:off x="9079521" y="281225"/>
            <a:ext cx="1024158" cy="1323471"/>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9" name="直接连接符 8"/>
          <p:cNvCxnSpPr/>
          <p:nvPr/>
        </p:nvCxnSpPr>
        <p:spPr>
          <a:xfrm>
            <a:off x="692831" y="2357949"/>
            <a:ext cx="1798" cy="4079984"/>
          </a:xfrm>
          <a:prstGeom prst="line">
            <a:avLst/>
          </a:prstGeom>
          <a:ln w="31750">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sp>
        <p:nvSpPr>
          <p:cNvPr id="10" name="MH_SubTitle_1"/>
          <p:cNvSpPr>
            <a:spLocks noChangeArrowheads="1"/>
          </p:cNvSpPr>
          <p:nvPr/>
        </p:nvSpPr>
        <p:spPr bwMode="auto">
          <a:xfrm>
            <a:off x="1035553" y="2361937"/>
            <a:ext cx="6703653" cy="22707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a:latin typeface="宋体" panose="02010600030101010101" pitchFamily="2" charset="-122"/>
              </a:rPr>
              <a:t>    每一个青年的前途离不开国家的前途，没有国家的前途也就没有青年的前途。同时一个国家的希望寄托在青年身上，历史和现实都告诉我们，青年一代有理想有担当，国家就有前途，民族就有希望。由此可见，国家的需要就是青年人的需要。我们大学生不能只是为了我们自身的幸福而奋斗，也要为了实现中华民族伟大复兴的中国梦而奋斗</a:t>
            </a:r>
            <a:r>
              <a:rPr lang="zh-CN" altLang="en-US" sz="2000" dirty="0">
                <a:latin typeface="方正启体简体" panose="03000509000000000000" pitchFamily="65" charset="-122"/>
                <a:ea typeface="方正启体简体" panose="03000509000000000000" pitchFamily="65" charset="-122"/>
              </a:rPr>
              <a:t>。</a:t>
            </a:r>
          </a:p>
        </p:txBody>
      </p:sp>
      <p:sp>
        <p:nvSpPr>
          <p:cNvPr id="11" name="MH_SubTitle_1"/>
          <p:cNvSpPr>
            <a:spLocks noChangeArrowheads="1"/>
          </p:cNvSpPr>
          <p:nvPr/>
        </p:nvSpPr>
        <p:spPr bwMode="auto">
          <a:xfrm>
            <a:off x="947846" y="4564107"/>
            <a:ext cx="6876983" cy="18738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a:latin typeface="宋体" panose="02010600030101010101" pitchFamily="2" charset="-122"/>
              </a:rPr>
              <a:t>    中国梦，是中华民族的振兴之梦，也是每一个大学生的成才之梦。中国梦让生活在这个时代的大学生与祖国人民一起共享有人生出彩的机会，共同享有梦想成真的机会，共同享有同祖国和时代一起成长与进步的机会。青春只有在为祖国和人民的真诚奉献才能更加绚丽多彩，人生只有融入国家和民族的伟大事业才能闪闪发光。</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9" fill="hold"/>
                                        <p:tgtEl>
                                          <p:spTgt spid="3"/>
                                        </p:tgtEl>
                                        <p:attrNameLst>
                                          <p:attrName>ppt_x</p:attrName>
                                        </p:attrNameLst>
                                      </p:cBhvr>
                                      <p:tavLst>
                                        <p:tav tm="0">
                                          <p:val>
                                            <p:strVal val="0-#ppt_w/2"/>
                                          </p:val>
                                        </p:tav>
                                        <p:tav tm="100000">
                                          <p:val>
                                            <p:strVal val="#ppt_x"/>
                                          </p:val>
                                        </p:tav>
                                      </p:tavLst>
                                    </p:anim>
                                    <p:anim calcmode="lin" valueType="num">
                                      <p:cBhvr additive="base">
                                        <p:cTn id="8" dur="259" fill="hold"/>
                                        <p:tgtEl>
                                          <p:spTgt spid="3"/>
                                        </p:tgtEl>
                                        <p:attrNameLst>
                                          <p:attrName>ppt_y</p:attrName>
                                        </p:attrNameLst>
                                      </p:cBhvr>
                                      <p:tavLst>
                                        <p:tav tm="0">
                                          <p:val>
                                            <p:strVal val="#ppt_y"/>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259"/>
                                        <p:tgtEl>
                                          <p:spTgt spid="16"/>
                                        </p:tgtEl>
                                      </p:cBhvr>
                                    </p:animEffect>
                                  </p:childTnLst>
                                </p:cTn>
                              </p:par>
                            </p:childTnLst>
                          </p:cTn>
                        </p:par>
                        <p:par>
                          <p:cTn id="17" fill="hold">
                            <p:stCondLst>
                              <p:cond delay="1000"/>
                            </p:stCondLst>
                            <p:childTnLst>
                              <p:par>
                                <p:cTn id="18" presetID="25"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5"/>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19"/>
                                        <p:tgtEl>
                                          <p:spTgt spid="12"/>
                                        </p:tgtEl>
                                      </p:cBhvr>
                                    </p:animEffect>
                                    <p:anim calcmode="lin" valueType="num">
                                      <p:cBhvr>
                                        <p:cTn id="32" dur="519" fill="hold"/>
                                        <p:tgtEl>
                                          <p:spTgt spid="12"/>
                                        </p:tgtEl>
                                        <p:attrNameLst>
                                          <p:attrName>ppt_x</p:attrName>
                                        </p:attrNameLst>
                                      </p:cBhvr>
                                      <p:tavLst>
                                        <p:tav tm="0">
                                          <p:val>
                                            <p:strVal val="#ppt_x"/>
                                          </p:val>
                                        </p:tav>
                                        <p:tav tm="100000">
                                          <p:val>
                                            <p:strVal val="#ppt_x"/>
                                          </p:val>
                                        </p:tav>
                                      </p:tavLst>
                                    </p:anim>
                                    <p:anim calcmode="lin" valueType="num">
                                      <p:cBhvr>
                                        <p:cTn id="33" dur="519"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259"/>
                                        <p:tgtEl>
                                          <p:spTgt spid="9"/>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28"/>
          <p:cNvSpPr txBox="1"/>
          <p:nvPr/>
        </p:nvSpPr>
        <p:spPr>
          <a:xfrm>
            <a:off x="153191" y="19050"/>
            <a:ext cx="1451487" cy="1107996"/>
          </a:xfrm>
          <a:prstGeom prst="rect">
            <a:avLst/>
          </a:prstGeom>
          <a:noFill/>
        </p:spPr>
        <p:txBody>
          <a:bodyPr wrap="square" rtlCol="0">
            <a:spAutoFit/>
          </a:bodyPr>
          <a:lstStyle/>
          <a:p>
            <a:r>
              <a:rPr lang="en-US" altLang="zh-CN" sz="6600" b="1" dirty="0">
                <a:solidFill>
                  <a:srgbClr val="1D8B69"/>
                </a:solidFill>
                <a:latin typeface="Agency FB" panose="020B0503020202020204" pitchFamily="34" charset="0"/>
              </a:rPr>
              <a:t>03</a:t>
            </a:r>
            <a:endParaRPr lang="zh-CN" altLang="en-US" sz="6600" b="1" dirty="0">
              <a:solidFill>
                <a:srgbClr val="1D8B69"/>
              </a:solidFill>
              <a:latin typeface="Agency FB" panose="020B0503020202020204" pitchFamily="34" charset="0"/>
            </a:endParaRPr>
          </a:p>
        </p:txBody>
      </p:sp>
      <p:sp>
        <p:nvSpPr>
          <p:cNvPr id="30" name="文本框 29"/>
          <p:cNvSpPr txBox="1"/>
          <p:nvPr/>
        </p:nvSpPr>
        <p:spPr>
          <a:xfrm>
            <a:off x="1331595" y="311438"/>
            <a:ext cx="3052536" cy="523220"/>
          </a:xfrm>
          <a:prstGeom prst="rect">
            <a:avLst/>
          </a:prstGeom>
          <a:noFill/>
        </p:spPr>
        <p:txBody>
          <a:bodyPr wrap="square" rtlCol="0">
            <a:spAutoFit/>
          </a:bodyPr>
          <a:lstStyle/>
          <a:p>
            <a:pPr lvl="0" algn="ctr"/>
            <a:r>
              <a:rPr lang="zh-CN" altLang="en-US" sz="2800" b="1" dirty="0">
                <a:solidFill>
                  <a:schemeClr val="bg1"/>
                </a:solidFill>
                <a:latin typeface="黑体" panose="02010600030101010101" pitchFamily="49" charset="-122"/>
                <a:ea typeface="黑体" panose="02010600030101010101" pitchFamily="49" charset="-122"/>
                <a:cs typeface="+mn-ea"/>
                <a:sym typeface="Arial" panose="020B0604020202020204" pitchFamily="34" charset="0"/>
              </a:rPr>
              <a:t>在实践中放飞梦想</a:t>
            </a:r>
          </a:p>
        </p:txBody>
      </p:sp>
      <p:pic>
        <p:nvPicPr>
          <p:cNvPr id="35" name="Picture 8" descr="01111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92899" y="1733266"/>
            <a:ext cx="5492831" cy="51247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6" name="Picture 3" descr="书写板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1476159">
            <a:off x="1140981" y="1489423"/>
            <a:ext cx="6486301" cy="5206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 name="Rectangle 9"/>
          <p:cNvSpPr>
            <a:spLocks noChangeArrowheads="1"/>
          </p:cNvSpPr>
          <p:nvPr/>
        </p:nvSpPr>
        <p:spPr bwMode="auto">
          <a:xfrm rot="21045233">
            <a:off x="8555440" y="3780725"/>
            <a:ext cx="1567751" cy="624070"/>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83238" tIns="41619" rIns="83238" bIns="41619" anchor="ctr">
            <a:spAutoFit/>
          </a:bodyPr>
          <a:lstStyle>
            <a:lvl1pPr defTabSz="831850">
              <a:defRPr sz="1400">
                <a:solidFill>
                  <a:schemeClr val="tx1"/>
                </a:solidFill>
                <a:latin typeface="微软雅黑" panose="020B0503020204020204" pitchFamily="34" charset="-122"/>
                <a:ea typeface="微软雅黑" panose="020B0503020204020204" pitchFamily="34" charset="-122"/>
              </a:defRPr>
            </a:lvl1pPr>
            <a:lvl2pPr marL="742950" indent="-285750" defTabSz="831850">
              <a:defRPr sz="1400">
                <a:solidFill>
                  <a:schemeClr val="tx1"/>
                </a:solidFill>
                <a:latin typeface="微软雅黑" panose="020B0503020204020204" pitchFamily="34" charset="-122"/>
                <a:ea typeface="微软雅黑" panose="020B0503020204020204" pitchFamily="34" charset="-122"/>
              </a:defRPr>
            </a:lvl2pPr>
            <a:lvl3pPr marL="1143000" indent="-228600" defTabSz="831850">
              <a:defRPr sz="1400">
                <a:solidFill>
                  <a:schemeClr val="tx1"/>
                </a:solidFill>
                <a:latin typeface="微软雅黑" panose="020B0503020204020204" pitchFamily="34" charset="-122"/>
                <a:ea typeface="微软雅黑" panose="020B0503020204020204" pitchFamily="34" charset="-122"/>
              </a:defRPr>
            </a:lvl3pPr>
            <a:lvl4pPr marL="1600200" indent="-228600" defTabSz="831850">
              <a:defRPr sz="1400">
                <a:solidFill>
                  <a:schemeClr val="tx1"/>
                </a:solidFill>
                <a:latin typeface="微软雅黑" panose="020B0503020204020204" pitchFamily="34" charset="-122"/>
                <a:ea typeface="微软雅黑" panose="020B0503020204020204" pitchFamily="34" charset="-122"/>
              </a:defRPr>
            </a:lvl4pPr>
            <a:lvl5pPr marL="2057400" indent="-228600" defTabSz="831850">
              <a:defRPr sz="1400">
                <a:solidFill>
                  <a:schemeClr val="tx1"/>
                </a:solidFill>
                <a:latin typeface="微软雅黑" panose="020B0503020204020204" pitchFamily="34" charset="-122"/>
                <a:ea typeface="微软雅黑" panose="020B0503020204020204" pitchFamily="34" charset="-122"/>
              </a:defRPr>
            </a:lvl5pPr>
            <a:lvl6pPr marL="25146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9718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4290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8862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fontAlgn="base">
              <a:lnSpc>
                <a:spcPct val="120000"/>
              </a:lnSpc>
              <a:spcBef>
                <a:spcPct val="0"/>
              </a:spcBef>
              <a:spcAft>
                <a:spcPct val="0"/>
              </a:spcAft>
            </a:pPr>
            <a:r>
              <a:rPr lang="en-US" altLang="zh-CN" sz="3200" dirty="0">
                <a:solidFill>
                  <a:schemeClr val="accent2"/>
                </a:solidFill>
                <a:latin typeface="Arial" panose="020B0604020202020204" pitchFamily="34" charset="0"/>
                <a:ea typeface="宋体" panose="02010600030101010101" pitchFamily="2" charset="-122"/>
              </a:rPr>
              <a:t>D</a:t>
            </a:r>
            <a:r>
              <a:rPr lang="en-US" altLang="zh-CN" sz="3200" dirty="0">
                <a:solidFill>
                  <a:schemeClr val="accent2">
                    <a:lumMod val="40000"/>
                    <a:lumOff val="60000"/>
                  </a:schemeClr>
                </a:solidFill>
                <a:latin typeface="Arial" panose="020B0604020202020204" pitchFamily="34" charset="0"/>
                <a:ea typeface="宋体" panose="02010600030101010101" pitchFamily="2" charset="-122"/>
              </a:rPr>
              <a:t>r</a:t>
            </a:r>
            <a:r>
              <a:rPr lang="en-US" altLang="zh-CN" sz="3200" dirty="0">
                <a:solidFill>
                  <a:schemeClr val="accent2">
                    <a:lumMod val="60000"/>
                    <a:lumOff val="40000"/>
                  </a:schemeClr>
                </a:solidFill>
                <a:latin typeface="Arial" panose="020B0604020202020204" pitchFamily="34" charset="0"/>
                <a:ea typeface="宋体" panose="02010600030101010101" pitchFamily="2" charset="-122"/>
              </a:rPr>
              <a:t>e</a:t>
            </a:r>
            <a:r>
              <a:rPr lang="en-US" altLang="zh-CN" sz="3200" dirty="0">
                <a:solidFill>
                  <a:schemeClr val="accent2">
                    <a:lumMod val="75000"/>
                  </a:schemeClr>
                </a:solidFill>
                <a:latin typeface="Arial" panose="020B0604020202020204" pitchFamily="34" charset="0"/>
                <a:ea typeface="宋体" panose="02010600030101010101" pitchFamily="2" charset="-122"/>
              </a:rPr>
              <a:t>a</a:t>
            </a:r>
            <a:r>
              <a:rPr lang="en-US" altLang="zh-CN" sz="3200" dirty="0">
                <a:solidFill>
                  <a:schemeClr val="accent2">
                    <a:lumMod val="50000"/>
                  </a:schemeClr>
                </a:solidFill>
                <a:latin typeface="Arial" panose="020B0604020202020204" pitchFamily="34" charset="0"/>
                <a:ea typeface="宋体" panose="02010600030101010101" pitchFamily="2" charset="-122"/>
              </a:rPr>
              <a:t>m</a:t>
            </a:r>
            <a:endParaRPr kumimoji="1" lang="zh-CN" altLang="en-US" sz="3200" b="1" dirty="0">
              <a:solidFill>
                <a:schemeClr val="accent2">
                  <a:lumMod val="50000"/>
                </a:schemeClr>
              </a:solidFill>
              <a:latin typeface="楷体_GB2312" panose="02010609030101010101" pitchFamily="49" charset="-122"/>
              <a:ea typeface="楷体_GB2312" panose="02010609030101010101" pitchFamily="49" charset="-122"/>
            </a:endParaRPr>
          </a:p>
        </p:txBody>
      </p:sp>
      <p:sp>
        <p:nvSpPr>
          <p:cNvPr id="40" name="文本框 39"/>
          <p:cNvSpPr txBox="1"/>
          <p:nvPr/>
        </p:nvSpPr>
        <p:spPr>
          <a:xfrm>
            <a:off x="1560752" y="2951456"/>
            <a:ext cx="5032147" cy="923330"/>
          </a:xfrm>
          <a:prstGeom prst="rect">
            <a:avLst/>
          </a:prstGeom>
          <a:noFill/>
        </p:spPr>
        <p:txBody>
          <a:bodyPr wrap="none" rtlCol="0">
            <a:spAutoFit/>
          </a:bodyPr>
          <a:lstStyle/>
          <a:p>
            <a:r>
              <a:rPr lang="zh-CN" altLang="en-US" sz="5400" b="1" i="1" dirty="0">
                <a:latin typeface="华文楷体" panose="02010600040101010101" pitchFamily="2" charset="-122"/>
                <a:ea typeface="华文楷体" panose="02010600040101010101" pitchFamily="2" charset="-122"/>
              </a:rPr>
              <a:t>一、立志当高远</a:t>
            </a:r>
          </a:p>
        </p:txBody>
      </p:sp>
      <p:sp>
        <p:nvSpPr>
          <p:cNvPr id="41" name="文本框 40"/>
          <p:cNvSpPr txBox="1"/>
          <p:nvPr/>
        </p:nvSpPr>
        <p:spPr>
          <a:xfrm>
            <a:off x="1604677" y="4024181"/>
            <a:ext cx="5032147" cy="923330"/>
          </a:xfrm>
          <a:prstGeom prst="rect">
            <a:avLst/>
          </a:prstGeom>
          <a:noFill/>
        </p:spPr>
        <p:txBody>
          <a:bodyPr wrap="none" rtlCol="0">
            <a:spAutoFit/>
          </a:bodyPr>
          <a:lstStyle/>
          <a:p>
            <a:r>
              <a:rPr lang="zh-CN" altLang="en-US" sz="5400" b="1" i="1" dirty="0">
                <a:latin typeface="华文楷体" panose="02010600040101010101" pitchFamily="2" charset="-122"/>
                <a:ea typeface="华文楷体" panose="02010600040101010101" pitchFamily="2" charset="-122"/>
              </a:rPr>
              <a:t>二、立志做大事</a:t>
            </a:r>
          </a:p>
        </p:txBody>
      </p:sp>
      <p:sp>
        <p:nvSpPr>
          <p:cNvPr id="42" name="文本框 41"/>
          <p:cNvSpPr txBox="1"/>
          <p:nvPr/>
        </p:nvSpPr>
        <p:spPr>
          <a:xfrm>
            <a:off x="1604678" y="5123359"/>
            <a:ext cx="5032147" cy="923330"/>
          </a:xfrm>
          <a:prstGeom prst="rect">
            <a:avLst/>
          </a:prstGeom>
          <a:noFill/>
        </p:spPr>
        <p:txBody>
          <a:bodyPr wrap="none" rtlCol="0">
            <a:spAutoFit/>
          </a:bodyPr>
          <a:lstStyle/>
          <a:p>
            <a:r>
              <a:rPr lang="zh-CN" altLang="en-US" sz="5400" b="1" i="1" dirty="0">
                <a:latin typeface="华文楷体" panose="02010600040101010101" pitchFamily="2" charset="-122"/>
                <a:ea typeface="华文楷体" panose="02010600040101010101" pitchFamily="2" charset="-122"/>
              </a:rPr>
              <a:t>三、立志须躬行</a:t>
            </a:r>
          </a:p>
        </p:txBody>
      </p:sp>
      <p:sp>
        <p:nvSpPr>
          <p:cNvPr id="2" name="文本框 1"/>
          <p:cNvSpPr txBox="1"/>
          <p:nvPr/>
        </p:nvSpPr>
        <p:spPr>
          <a:xfrm>
            <a:off x="7846353" y="649992"/>
            <a:ext cx="4161717" cy="954107"/>
          </a:xfrm>
          <a:prstGeom prst="rect">
            <a:avLst/>
          </a:prstGeom>
          <a:noFill/>
        </p:spPr>
        <p:txBody>
          <a:bodyPr wrap="none" rtlCol="0">
            <a:spAutoFit/>
          </a:bodyPr>
          <a:lstStyle/>
          <a:p>
            <a:r>
              <a:rPr lang="en-US" altLang="zh-CN" sz="2800" dirty="0">
                <a:solidFill>
                  <a:srgbClr val="FF0000"/>
                </a:solidFill>
                <a:latin typeface="华文隶书" panose="02010800040101010101" pitchFamily="2" charset="-122"/>
                <a:ea typeface="华文隶书" panose="02010800040101010101" pitchFamily="2" charset="-122"/>
              </a:rPr>
              <a:t>Have an aim in life , </a:t>
            </a:r>
          </a:p>
          <a:p>
            <a:r>
              <a:rPr lang="en-US" altLang="zh-CN" sz="2800" dirty="0">
                <a:solidFill>
                  <a:srgbClr val="FF0000"/>
                </a:solidFill>
                <a:latin typeface="华文隶书" panose="02010800040101010101" pitchFamily="2" charset="-122"/>
                <a:ea typeface="华文隶书" panose="02010800040101010101" pitchFamily="2" charset="-122"/>
              </a:rPr>
              <a:t>or your energies will be wasted</a:t>
            </a:r>
            <a:r>
              <a:rPr lang="en-US" altLang="zh-CN" dirty="0">
                <a:solidFill>
                  <a:srgbClr val="FF0000"/>
                </a:solidFill>
              </a:rPr>
              <a:t>.</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1600" advTm="17723">
        <p:blinds dir="vert"/>
      </p:transition>
    </mc:Choice>
    <mc:Fallback>
      <p:transition spd="slow" advTm="1772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50"/>
                                        <p:tgtEl>
                                          <p:spTgt spid="29"/>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250"/>
                                        <p:tgtEl>
                                          <p:spTgt spid="30"/>
                                        </p:tgtEl>
                                        <p:attrNameLst>
                                          <p:attrName>ppt_x</p:attrName>
                                        </p:attrNameLst>
                                      </p:cBhvr>
                                      <p:tavLst>
                                        <p:tav tm="0">
                                          <p:val>
                                            <p:strVal val="#ppt_x-#ppt_w*1.125000"/>
                                          </p:val>
                                        </p:tav>
                                        <p:tav tm="100000">
                                          <p:val>
                                            <p:strVal val="#ppt_x"/>
                                          </p:val>
                                        </p:tav>
                                      </p:tavLst>
                                    </p:anim>
                                    <p:animEffect transition="in" filter="wipe(right)">
                                      <p:cBhvr>
                                        <p:cTn id="12" dur="250"/>
                                        <p:tgtEl>
                                          <p:spTgt spid="30"/>
                                        </p:tgtEl>
                                      </p:cBhvr>
                                    </p:animEffect>
                                  </p:childTnLst>
                                </p:cTn>
                              </p:par>
                            </p:childTnLst>
                          </p:cTn>
                        </p:par>
                        <p:par>
                          <p:cTn id="13" fill="hold">
                            <p:stCondLst>
                              <p:cond delay="1000"/>
                            </p:stCondLst>
                            <p:childTnLst>
                              <p:par>
                                <p:cTn id="14" presetID="25" presetClass="entr" presetSubtype="0"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19" dur="1000" fill="hold"/>
                                        <p:tgtEl>
                                          <p:spTgt spid="36"/>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6"/>
                                        </p:tgtEl>
                                      </p:cBhvr>
                                    </p:animEffect>
                                  </p:childTnLst>
                                </p:cTn>
                              </p:par>
                            </p:childTnLst>
                          </p:cTn>
                        </p:par>
                        <p:par>
                          <p:cTn id="24" fill="hold">
                            <p:stCondLst>
                              <p:cond delay="2000"/>
                            </p:stCondLst>
                            <p:childTnLst>
                              <p:par>
                                <p:cTn id="25" presetID="5" presetClass="entr" presetSubtype="1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checkerboard(across)">
                                      <p:cBhvr>
                                        <p:cTn id="27" dur="1000"/>
                                        <p:tgtEl>
                                          <p:spTgt spid="35"/>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8"/>
                                        </p:tgtEl>
                                        <p:attrNameLst>
                                          <p:attrName>ppt_y</p:attrName>
                                        </p:attrNameLst>
                                      </p:cBhvr>
                                      <p:tavLst>
                                        <p:tav tm="0">
                                          <p:val>
                                            <p:strVal val="#ppt_y"/>
                                          </p:val>
                                        </p:tav>
                                        <p:tav tm="100000">
                                          <p:val>
                                            <p:strVal val="#ppt_y"/>
                                          </p:val>
                                        </p:tav>
                                      </p:tavLst>
                                    </p:anim>
                                    <p:anim calcmode="lin" valueType="num">
                                      <p:cBhvr>
                                        <p:cTn id="3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8"/>
                                        </p:tgtEl>
                                      </p:cBhvr>
                                    </p:animEffect>
                                  </p:childTnLst>
                                </p:cTn>
                              </p:par>
                            </p:childTnLst>
                          </p:cTn>
                        </p:par>
                        <p:par>
                          <p:cTn id="36" fill="hold">
                            <p:stCondLst>
                              <p:cond delay="3200"/>
                            </p:stCondLst>
                            <p:childTnLst>
                              <p:par>
                                <p:cTn id="37" presetID="16" presetClass="entr" presetSubtype="21"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barn(inVertical)">
                                      <p:cBhvr>
                                        <p:cTn id="39" dur="500"/>
                                        <p:tgtEl>
                                          <p:spTgt spid="2"/>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heel(1)">
                                      <p:cBhvr>
                                        <p:cTn id="42" dur="2000"/>
                                        <p:tgtEl>
                                          <p:spTgt spid="40"/>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heel(1)">
                                      <p:cBhvr>
                                        <p:cTn id="45" dur="2000"/>
                                        <p:tgtEl>
                                          <p:spTgt spid="41"/>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heel(1)">
                                      <p:cBhvr>
                                        <p:cTn id="48"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8" grpId="0"/>
      <p:bldP spid="40" grpId="0"/>
      <p:bldP spid="41" grpId="0"/>
      <p:bldP spid="42"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28"/>
          <p:cNvSpPr txBox="1"/>
          <p:nvPr/>
        </p:nvSpPr>
        <p:spPr>
          <a:xfrm>
            <a:off x="153191" y="19050"/>
            <a:ext cx="1451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rPr>
              <a:t>03</a:t>
            </a:r>
            <a:endParaRPr kumimoji="0" lang="zh-CN" altLang="en-US"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endParaRPr>
          </a:p>
        </p:txBody>
      </p:sp>
      <p:sp>
        <p:nvSpPr>
          <p:cNvPr id="30" name="文本框 29"/>
          <p:cNvSpPr txBox="1"/>
          <p:nvPr/>
        </p:nvSpPr>
        <p:spPr>
          <a:xfrm>
            <a:off x="1331595" y="311438"/>
            <a:ext cx="305253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黑体" panose="02010600030101010101" pitchFamily="49" charset="-122"/>
                <a:ea typeface="黑体" panose="02010600030101010101" pitchFamily="49" charset="-122"/>
                <a:cs typeface="+mn-ea"/>
                <a:sym typeface="Arial" panose="020B0604020202020204" pitchFamily="34" charset="0"/>
              </a:rPr>
              <a:t>在实践中放飞梦想</a:t>
            </a:r>
          </a:p>
        </p:txBody>
      </p:sp>
      <p:pic>
        <p:nvPicPr>
          <p:cNvPr id="32" name="Picture 2" descr="1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0630" y="919773"/>
            <a:ext cx="3663950" cy="2701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 name="Line 9"/>
          <p:cNvSpPr>
            <a:spLocks noChangeShapeType="1"/>
          </p:cNvSpPr>
          <p:nvPr/>
        </p:nvSpPr>
        <p:spPr bwMode="gray">
          <a:xfrm>
            <a:off x="11574817" y="1366892"/>
            <a:ext cx="0" cy="4380410"/>
          </a:xfrm>
          <a:prstGeom prst="line">
            <a:avLst/>
          </a:prstGeom>
          <a:noFill/>
          <a:ln w="9525">
            <a:solidFill>
              <a:srgbClr val="1C1C1C"/>
            </a:solidFill>
            <a:prstDash val="dash"/>
            <a:round/>
          </a:ln>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7" name="Line 9"/>
          <p:cNvSpPr>
            <a:spLocks noChangeShapeType="1"/>
          </p:cNvSpPr>
          <p:nvPr/>
        </p:nvSpPr>
        <p:spPr bwMode="gray">
          <a:xfrm>
            <a:off x="8439245" y="2159709"/>
            <a:ext cx="0" cy="3565750"/>
          </a:xfrm>
          <a:prstGeom prst="line">
            <a:avLst/>
          </a:prstGeom>
          <a:noFill/>
          <a:ln w="9525">
            <a:solidFill>
              <a:srgbClr val="1C1C1C"/>
            </a:solidFill>
            <a:prstDash val="dash"/>
            <a:round/>
          </a:ln>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39" name="Line 9"/>
          <p:cNvSpPr>
            <a:spLocks noChangeShapeType="1"/>
          </p:cNvSpPr>
          <p:nvPr/>
        </p:nvSpPr>
        <p:spPr bwMode="gray">
          <a:xfrm>
            <a:off x="4913573" y="2763451"/>
            <a:ext cx="0" cy="2983851"/>
          </a:xfrm>
          <a:prstGeom prst="line">
            <a:avLst/>
          </a:prstGeom>
          <a:noFill/>
          <a:ln w="9525">
            <a:solidFill>
              <a:srgbClr val="1C1C1C"/>
            </a:solidFill>
            <a:prstDash val="dash"/>
            <a:round/>
          </a:ln>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3" name="Text Box 12"/>
          <p:cNvSpPr txBox="1">
            <a:spLocks noChangeArrowheads="1"/>
          </p:cNvSpPr>
          <p:nvPr/>
        </p:nvSpPr>
        <p:spPr bwMode="gray">
          <a:xfrm>
            <a:off x="1604678" y="3966410"/>
            <a:ext cx="2851516" cy="23000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marL="109855" indent="-109855"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marL="109855" marR="0" lvl="0" indent="-109855" algn="l" defTabSz="831850" rtl="0" eaLnBrk="1" fontAlgn="base" latinLnBrk="0" hangingPunct="1">
              <a:lnSpc>
                <a:spcPct val="100000"/>
              </a:lnSpc>
              <a:spcBef>
                <a:spcPct val="50000"/>
              </a:spcBef>
              <a:spcAft>
                <a:spcPts val="0"/>
              </a:spcAft>
              <a:buClr>
                <a:srgbClr val="1F3F5F"/>
              </a:buClr>
              <a:buSzTx/>
              <a:buFontTx/>
              <a:buNone/>
              <a:defRPr/>
            </a:pPr>
            <a:r>
              <a:rPr kumimoji="0" lang="zh-CN" altLang="en-US" sz="2400" b="1" i="0" u="none" strike="noStrike" kern="1200" cap="none" spc="0" normalizeH="0" baseline="0" noProof="0" dirty="0">
                <a:ln>
                  <a:noFill/>
                </a:ln>
                <a:effectLst/>
                <a:uLnTx/>
                <a:uFillTx/>
                <a:latin typeface="楷体" panose="02010609060101010101" pitchFamily="49" charset="-122"/>
                <a:ea typeface="楷体" panose="02010609060101010101" pitchFamily="49" charset="-122"/>
              </a:rPr>
              <a:t>    “志”具有双重含义：</a:t>
            </a:r>
            <a:r>
              <a:rPr kumimoji="0" lang="zh-CN" altLang="en-US" sz="24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rPr>
              <a:t>一是对未来目标的向往，二是实现奋斗目标的顽强意志。</a:t>
            </a:r>
            <a:r>
              <a:rPr kumimoji="0" lang="zh-CN" altLang="en-US" sz="2400" b="1" i="0" u="none" strike="noStrike" kern="1200" cap="none" spc="0" normalizeH="0" baseline="0" noProof="0" dirty="0">
                <a:ln>
                  <a:noFill/>
                </a:ln>
                <a:effectLst/>
                <a:uLnTx/>
                <a:uFillTx/>
                <a:latin typeface="楷体" panose="02010609060101010101" pitchFamily="49" charset="-122"/>
                <a:ea typeface="楷体" panose="02010609060101010101" pitchFamily="49" charset="-122"/>
              </a:rPr>
              <a:t>立志，就是确立理想信念</a:t>
            </a:r>
            <a:r>
              <a:rPr kumimoji="0" lang="zh-CN" altLang="en-US" sz="2400" b="1" i="0" u="none" strike="noStrike" kern="1200" cap="none" spc="0" normalizeH="0" baseline="0" noProof="0" dirty="0">
                <a:ln>
                  <a:noFill/>
                </a:ln>
                <a:effectLst/>
                <a:uLnTx/>
                <a:uFillTx/>
                <a:latin typeface="黑体" panose="02010600030101010101" pitchFamily="49" charset="-122"/>
                <a:ea typeface="黑体" panose="02010600030101010101" pitchFamily="49" charset="-122"/>
              </a:rPr>
              <a:t>。</a:t>
            </a:r>
            <a:endParaRPr kumimoji="0" lang="en-US" altLang="zh-CN" sz="2400" b="1" i="0" u="none" strike="noStrike" kern="1200" cap="none" spc="0" normalizeH="0" baseline="0" noProof="0" dirty="0">
              <a:ln>
                <a:noFill/>
              </a:ln>
              <a:effectLst/>
              <a:uLnTx/>
              <a:uFillTx/>
              <a:latin typeface="黑体" panose="02010600030101010101" pitchFamily="49" charset="-122"/>
              <a:ea typeface="黑体" panose="02010600030101010101" pitchFamily="49" charset="-122"/>
            </a:endParaRPr>
          </a:p>
        </p:txBody>
      </p:sp>
      <p:pic>
        <p:nvPicPr>
          <p:cNvPr id="45" name="Picture 12" descr="11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55234" y="2538563"/>
            <a:ext cx="1382622" cy="13168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 name="Rectangle 13"/>
          <p:cNvSpPr>
            <a:spLocks noChangeArrowheads="1"/>
          </p:cNvSpPr>
          <p:nvPr/>
        </p:nvSpPr>
        <p:spPr bwMode="auto">
          <a:xfrm>
            <a:off x="2857863" y="2914062"/>
            <a:ext cx="272630" cy="514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marL="0" marR="0" lvl="0" indent="0" algn="l" defTabSz="831850" rtl="0" eaLnBrk="1" fontAlgn="base"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prstClr val="white"/>
                </a:solidFill>
                <a:effectLst/>
                <a:uLnTx/>
                <a:uFillTx/>
                <a:latin typeface="Arial" panose="020B0604020202020204" pitchFamily="34" charset="0"/>
                <a:ea typeface="仿宋_GB2312" panose="02010609030101010101" pitchFamily="49" charset="-122"/>
                <a:cs typeface="+mn-cs"/>
              </a:rPr>
              <a:t>1</a:t>
            </a:r>
            <a:endParaRPr kumimoji="0" lang="en-US" altLang="zh-CN" sz="28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pic>
        <p:nvPicPr>
          <p:cNvPr id="49" name="Picture 17" descr="11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613803" y="1508217"/>
            <a:ext cx="1895137" cy="18158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0" name="Rectangle 13"/>
          <p:cNvSpPr>
            <a:spLocks noChangeArrowheads="1"/>
          </p:cNvSpPr>
          <p:nvPr/>
        </p:nvSpPr>
        <p:spPr bwMode="auto">
          <a:xfrm>
            <a:off x="6334457" y="2063847"/>
            <a:ext cx="290519" cy="699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marL="0" marR="0" lvl="0" indent="0" algn="l" defTabSz="831850" rtl="0" eaLnBrk="1" fontAlgn="base"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white"/>
                </a:solidFill>
                <a:effectLst/>
                <a:uLnTx/>
                <a:uFillTx/>
                <a:latin typeface="Arial" panose="020B0604020202020204" pitchFamily="34" charset="0"/>
                <a:ea typeface="仿宋_GB2312" panose="02010609030101010101" pitchFamily="49" charset="-122"/>
                <a:cs typeface="+mn-cs"/>
              </a:rPr>
              <a:t>2</a:t>
            </a:r>
            <a:endParaRPr kumimoji="0" lang="en-US" altLang="zh-CN" sz="40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pic>
        <p:nvPicPr>
          <p:cNvPr id="52" name="Picture 22" descr="111"/>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929823" y="588531"/>
            <a:ext cx="2082294" cy="2017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 name="Rectangle 13"/>
          <p:cNvSpPr>
            <a:spLocks noChangeArrowheads="1"/>
          </p:cNvSpPr>
          <p:nvPr/>
        </p:nvSpPr>
        <p:spPr bwMode="auto">
          <a:xfrm>
            <a:off x="9729613" y="1216577"/>
            <a:ext cx="317808" cy="7611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marL="0" marR="0" lvl="0" indent="0" algn="l" defTabSz="831850" rtl="0" eaLnBrk="1" fontAlgn="base" latinLnBrk="0" hangingPunct="1">
              <a:lnSpc>
                <a:spcPct val="100000"/>
              </a:lnSpc>
              <a:spcBef>
                <a:spcPts val="0"/>
              </a:spcBef>
              <a:spcAft>
                <a:spcPts val="0"/>
              </a:spcAft>
              <a:buClrTx/>
              <a:buSzTx/>
              <a:buFontTx/>
              <a:buNone/>
              <a:defRPr/>
            </a:pPr>
            <a:r>
              <a:rPr kumimoji="0" lang="en-US" altLang="zh-CN" sz="4400" b="1" i="0" u="none" strike="noStrike" kern="1200" cap="none" spc="0" normalizeH="0" baseline="0" noProof="0" dirty="0">
                <a:ln>
                  <a:noFill/>
                </a:ln>
                <a:solidFill>
                  <a:prstClr val="white"/>
                </a:solidFill>
                <a:effectLst/>
                <a:uLnTx/>
                <a:uFillTx/>
                <a:latin typeface="Arial" panose="020B0604020202020204" pitchFamily="34" charset="0"/>
                <a:ea typeface="仿宋_GB2312" panose="02010609030101010101" pitchFamily="49" charset="-122"/>
                <a:cs typeface="+mn-cs"/>
              </a:rPr>
              <a:t>3</a:t>
            </a:r>
            <a:endParaRPr kumimoji="0" lang="en-US" altLang="zh-CN" sz="44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54" name="Text Box 12"/>
          <p:cNvSpPr txBox="1">
            <a:spLocks noChangeArrowheads="1"/>
          </p:cNvSpPr>
          <p:nvPr/>
        </p:nvSpPr>
        <p:spPr bwMode="gray">
          <a:xfrm>
            <a:off x="5201112" y="3429000"/>
            <a:ext cx="2660073" cy="3038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marL="109855" indent="-109855"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marL="109855" marR="0" lvl="0" indent="-109855" algn="l" defTabSz="831850" rtl="0" eaLnBrk="1" fontAlgn="base" latinLnBrk="0" hangingPunct="1">
              <a:lnSpc>
                <a:spcPct val="100000"/>
              </a:lnSpc>
              <a:spcBef>
                <a:spcPct val="50000"/>
              </a:spcBef>
              <a:spcAft>
                <a:spcPts val="0"/>
              </a:spcAft>
              <a:buClr>
                <a:srgbClr val="1F3F5F"/>
              </a:buClr>
              <a:buSzTx/>
              <a:buFontTx/>
              <a:buNone/>
              <a:defRPr/>
            </a:pPr>
            <a:r>
              <a:rPr kumimoji="0" lang="zh-CN" altLang="en-US" sz="2400" b="1" i="0" u="none" strike="noStrike" kern="1200" cap="none" spc="0" normalizeH="0" noProof="0" dirty="0">
                <a:ln>
                  <a:noFill/>
                </a:ln>
                <a:solidFill>
                  <a:srgbClr val="FF0000"/>
                </a:solidFill>
                <a:effectLst/>
                <a:uLnTx/>
                <a:uFillTx/>
                <a:latin typeface="楷体" panose="02010609060101010101" pitchFamily="49" charset="-122"/>
                <a:ea typeface="楷体" panose="02010609060101010101" pitchFamily="49" charset="-122"/>
              </a:rPr>
              <a:t>   </a:t>
            </a:r>
            <a:r>
              <a:rPr kumimoji="0" lang="zh-CN" altLang="en-US" sz="24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rPr>
              <a:t>要立志做大事</a:t>
            </a:r>
            <a:r>
              <a:rPr kumimoji="0" lang="zh-CN" altLang="en-US" sz="2400" b="1" i="0" u="none" strike="noStrike" kern="1200" cap="none" spc="0" normalizeH="0" baseline="0" noProof="0" dirty="0">
                <a:ln>
                  <a:noFill/>
                </a:ln>
                <a:solidFill>
                  <a:srgbClr val="1C1C1C"/>
                </a:solidFill>
                <a:effectLst/>
                <a:uLnTx/>
                <a:uFillTx/>
                <a:latin typeface="楷体" panose="02010609060101010101" pitchFamily="49" charset="-122"/>
                <a:ea typeface="楷体" panose="02010609060101010101" pitchFamily="49" charset="-122"/>
              </a:rPr>
              <a:t>，不要立志做大官。其道理是希望青年以国家民族的命运为己任，而不要以个人的荣华富贵为人生的理想。</a:t>
            </a:r>
            <a:endParaRPr kumimoji="0" lang="en-US" altLang="zh-CN" sz="2400" b="1" i="0" u="none" strike="noStrike" kern="1200" cap="none" spc="0" normalizeH="0" baseline="0" noProof="0" dirty="0">
              <a:ln>
                <a:noFill/>
              </a:ln>
              <a:solidFill>
                <a:srgbClr val="1C1C1C"/>
              </a:solidFill>
              <a:effectLst/>
              <a:uLnTx/>
              <a:uFillTx/>
              <a:latin typeface="楷体" panose="02010609060101010101" pitchFamily="49" charset="-122"/>
              <a:ea typeface="楷体" panose="02010609060101010101" pitchFamily="49" charset="-122"/>
            </a:endParaRPr>
          </a:p>
        </p:txBody>
      </p:sp>
      <p:sp>
        <p:nvSpPr>
          <p:cNvPr id="56" name="Text Box 12"/>
          <p:cNvSpPr txBox="1">
            <a:spLocks noChangeArrowheads="1"/>
          </p:cNvSpPr>
          <p:nvPr/>
        </p:nvSpPr>
        <p:spPr bwMode="gray">
          <a:xfrm>
            <a:off x="8627206" y="2917201"/>
            <a:ext cx="2851516" cy="3777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marL="109855" indent="-109855" defTabSz="831850">
              <a:defRPr sz="1400">
                <a:solidFill>
                  <a:schemeClr val="tx1"/>
                </a:solidFill>
                <a:latin typeface="微软雅黑" panose="020B0503020204020204" pitchFamily="34" charset="-122"/>
                <a:ea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lvl="0" fontAlgn="base">
              <a:spcBef>
                <a:spcPct val="50000"/>
              </a:spcBef>
              <a:buClr>
                <a:srgbClr val="1F3F5F"/>
              </a:buClr>
            </a:pPr>
            <a:r>
              <a:rPr lang="zh-CN" altLang="en-US" sz="2400" b="1" dirty="0">
                <a:latin typeface="楷体" panose="02010609060101010101" pitchFamily="49" charset="-122"/>
                <a:ea typeface="楷体" panose="02010609060101010101" pitchFamily="49" charset="-122"/>
              </a:rPr>
              <a:t> 通往理想的路是遥远的，但起点就在脚下。要从</a:t>
            </a:r>
            <a:r>
              <a:rPr lang="zh-CN" altLang="en-US" sz="2400" b="1" dirty="0">
                <a:solidFill>
                  <a:srgbClr val="FF0000"/>
                </a:solidFill>
                <a:latin typeface="楷体" panose="02010609060101010101" pitchFamily="49" charset="-122"/>
                <a:ea typeface="楷体" panose="02010609060101010101" pitchFamily="49" charset="-122"/>
              </a:rPr>
              <a:t>我</a:t>
            </a:r>
            <a:r>
              <a:rPr lang="zh-CN" altLang="en-US" sz="2400" b="1" dirty="0">
                <a:latin typeface="楷体" panose="02010609060101010101" pitchFamily="49" charset="-122"/>
                <a:ea typeface="楷体" panose="02010609060101010101" pitchFamily="49" charset="-122"/>
              </a:rPr>
              <a:t>做起，从</a:t>
            </a:r>
            <a:r>
              <a:rPr lang="zh-CN" altLang="en-US" sz="2400" b="1" dirty="0">
                <a:solidFill>
                  <a:srgbClr val="FF0000"/>
                </a:solidFill>
                <a:latin typeface="楷体" panose="02010609060101010101" pitchFamily="49" charset="-122"/>
                <a:ea typeface="楷体" panose="02010609060101010101" pitchFamily="49" charset="-122"/>
              </a:rPr>
              <a:t>现在</a:t>
            </a:r>
            <a:r>
              <a:rPr lang="zh-CN" altLang="en-US" sz="2400" b="1" dirty="0">
                <a:latin typeface="楷体" panose="02010609060101010101" pitchFamily="49" charset="-122"/>
                <a:ea typeface="楷体" panose="02010609060101010101" pitchFamily="49" charset="-122"/>
              </a:rPr>
              <a:t>做起。昨天已经过去，明天还没有到来，</a:t>
            </a:r>
            <a:r>
              <a:rPr lang="zh-CN" altLang="en-US" sz="2400" b="1" dirty="0">
                <a:solidFill>
                  <a:srgbClr val="FF0000"/>
                </a:solidFill>
                <a:latin typeface="楷体" panose="02010609060101010101" pitchFamily="49" charset="-122"/>
                <a:ea typeface="楷体" panose="02010609060101010101" pitchFamily="49" charset="-122"/>
              </a:rPr>
              <a:t>最现实、最需要把握的是今天</a:t>
            </a:r>
            <a:r>
              <a:rPr lang="zh-CN" altLang="en-US" sz="2400" b="1" dirty="0">
                <a:latin typeface="楷体" panose="02010609060101010101" pitchFamily="49" charset="-122"/>
                <a:ea typeface="楷体" panose="02010609060101010101" pitchFamily="49" charset="-122"/>
              </a:rPr>
              <a:t>。所以，不如趁风华正茂之时躬身实践、奋斗不止。</a:t>
            </a:r>
            <a:endParaRPr kumimoji="0" lang="en-US" altLang="zh-CN" sz="2400" b="1" i="0" u="none" strike="noStrike" kern="1200" cap="none" spc="0" normalizeH="0" baseline="0" noProof="0" dirty="0">
              <a:ln>
                <a:noFill/>
              </a:ln>
              <a:effectLst/>
              <a:uLnTx/>
              <a:uFillTx/>
              <a:latin typeface="楷体" panose="02010609060101010101" pitchFamily="49" charset="-122"/>
              <a:ea typeface="楷体" panose="02010609060101010101"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xmlns="" Requires="p14">
      <p:transition spd="slow" p14:dur="1600" advTm="10427">
        <p:blinds dir="vert"/>
      </p:transition>
    </mc:Choice>
    <mc:Fallback>
      <p:transition spd="slow" advTm="1042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50"/>
                                        <p:tgtEl>
                                          <p:spTgt spid="29"/>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250"/>
                                        <p:tgtEl>
                                          <p:spTgt spid="30"/>
                                        </p:tgtEl>
                                        <p:attrNameLst>
                                          <p:attrName>ppt_x</p:attrName>
                                        </p:attrNameLst>
                                      </p:cBhvr>
                                      <p:tavLst>
                                        <p:tav tm="0">
                                          <p:val>
                                            <p:strVal val="#ppt_x-#ppt_w*1.125000"/>
                                          </p:val>
                                        </p:tav>
                                        <p:tav tm="100000">
                                          <p:val>
                                            <p:strVal val="#ppt_x"/>
                                          </p:val>
                                        </p:tav>
                                      </p:tavLst>
                                    </p:anim>
                                    <p:animEffect transition="in" filter="wipe(right)">
                                      <p:cBhvr>
                                        <p:cTn id="12" dur="250"/>
                                        <p:tgtEl>
                                          <p:spTgt spid="30"/>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49" presetClass="entr" presetSubtype="0" decel="10000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000"/>
                            </p:stCondLst>
                            <p:childTnLst>
                              <p:par>
                                <p:cTn id="26" presetID="38" presetClass="entr" presetSubtype="0" accel="50000" fill="hold" grpId="0" nodeType="afterEffect">
                                  <p:stCondLst>
                                    <p:cond delay="0"/>
                                  </p:stCondLst>
                                  <p:iterate type="lt">
                                    <p:tmPct val="50000"/>
                                  </p:iterate>
                                  <p:childTnLst>
                                    <p:set>
                                      <p:cBhvr>
                                        <p:cTn id="27" dur="1" fill="hold">
                                          <p:stCondLst>
                                            <p:cond delay="0"/>
                                          </p:stCondLst>
                                        </p:cTn>
                                        <p:tgtEl>
                                          <p:spTgt spid="46"/>
                                        </p:tgtEl>
                                        <p:attrNameLst>
                                          <p:attrName>style.visibility</p:attrName>
                                        </p:attrNameLst>
                                      </p:cBhvr>
                                      <p:to>
                                        <p:strVal val="visible"/>
                                      </p:to>
                                    </p:set>
                                    <p:set>
                                      <p:cBhvr>
                                        <p:cTn id="28" dur="455" fill="hold">
                                          <p:stCondLst>
                                            <p:cond delay="0"/>
                                          </p:stCondLst>
                                        </p:cTn>
                                        <p:tgtEl>
                                          <p:spTgt spid="46"/>
                                        </p:tgtEl>
                                        <p:attrNameLst>
                                          <p:attrName>style.rotation</p:attrName>
                                        </p:attrNameLst>
                                      </p:cBhvr>
                                      <p:to>
                                        <p:strVal val="-45.0"/>
                                      </p:to>
                                    </p:set>
                                    <p:anim calcmode="lin" valueType="num">
                                      <p:cBhvr>
                                        <p:cTn id="29" dur="455" fill="hold">
                                          <p:stCondLst>
                                            <p:cond delay="455"/>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30" dur="455"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31" dur="156" decel="50000" autoRev="1" fill="hold">
                                          <p:stCondLst>
                                            <p:cond delay="455"/>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32" dur="136" fill="hold">
                                          <p:stCondLst>
                                            <p:cond delay="864"/>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p:cTn id="36" dur="500" fill="hold"/>
                                        <p:tgtEl>
                                          <p:spTgt spid="43"/>
                                        </p:tgtEl>
                                        <p:attrNameLst>
                                          <p:attrName>ppt_w</p:attrName>
                                        </p:attrNameLst>
                                      </p:cBhvr>
                                      <p:tavLst>
                                        <p:tav tm="0">
                                          <p:val>
                                            <p:fltVal val="0"/>
                                          </p:val>
                                        </p:tav>
                                        <p:tav tm="100000">
                                          <p:val>
                                            <p:strVal val="#ppt_w"/>
                                          </p:val>
                                        </p:tav>
                                      </p:tavLst>
                                    </p:anim>
                                    <p:anim calcmode="lin" valueType="num">
                                      <p:cBhvr>
                                        <p:cTn id="37" dur="500" fill="hold"/>
                                        <p:tgtEl>
                                          <p:spTgt spid="43"/>
                                        </p:tgtEl>
                                        <p:attrNameLst>
                                          <p:attrName>ppt_h</p:attrName>
                                        </p:attrNameLst>
                                      </p:cBhvr>
                                      <p:tavLst>
                                        <p:tav tm="0">
                                          <p:val>
                                            <p:fltVal val="0"/>
                                          </p:val>
                                        </p:tav>
                                        <p:tav tm="100000">
                                          <p:val>
                                            <p:strVal val="#ppt_h"/>
                                          </p:val>
                                        </p:tav>
                                      </p:tavLst>
                                    </p:anim>
                                    <p:animEffect transition="in" filter="fade">
                                      <p:cBhvr>
                                        <p:cTn id="38" dur="500"/>
                                        <p:tgtEl>
                                          <p:spTgt spid="43"/>
                                        </p:tgtEl>
                                      </p:cBhvr>
                                    </p:animEffect>
                                  </p:childTnLst>
                                </p:cTn>
                              </p:par>
                            </p:childTnLst>
                          </p:cTn>
                        </p:par>
                        <p:par>
                          <p:cTn id="39" fill="hold">
                            <p:stCondLst>
                              <p:cond delay="3000"/>
                            </p:stCondLst>
                            <p:childTnLst>
                              <p:par>
                                <p:cTn id="40" presetID="22" presetClass="entr" presetSubtype="4"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down)">
                                      <p:cBhvr>
                                        <p:cTn id="42" dur="500"/>
                                        <p:tgtEl>
                                          <p:spTgt spid="39"/>
                                        </p:tgtEl>
                                      </p:cBhvr>
                                    </p:animEffect>
                                  </p:childTnLst>
                                </p:cTn>
                              </p:par>
                            </p:childTnLst>
                          </p:cTn>
                        </p:par>
                        <p:par>
                          <p:cTn id="43" fill="hold">
                            <p:stCondLst>
                              <p:cond delay="3500"/>
                            </p:stCondLst>
                            <p:childTnLst>
                              <p:par>
                                <p:cTn id="44" presetID="49" presetClass="entr" presetSubtype="0" decel="100000"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 calcmode="lin" valueType="num">
                                      <p:cBhvr>
                                        <p:cTn id="48" dur="500" fill="hold"/>
                                        <p:tgtEl>
                                          <p:spTgt spid="49"/>
                                        </p:tgtEl>
                                        <p:attrNameLst>
                                          <p:attrName>style.rotation</p:attrName>
                                        </p:attrNameLst>
                                      </p:cBhvr>
                                      <p:tavLst>
                                        <p:tav tm="0">
                                          <p:val>
                                            <p:fltVal val="360"/>
                                          </p:val>
                                        </p:tav>
                                        <p:tav tm="100000">
                                          <p:val>
                                            <p:fltVal val="0"/>
                                          </p:val>
                                        </p:tav>
                                      </p:tavLst>
                                    </p:anim>
                                    <p:animEffect transition="in" filter="fade">
                                      <p:cBhvr>
                                        <p:cTn id="49" dur="500"/>
                                        <p:tgtEl>
                                          <p:spTgt spid="49"/>
                                        </p:tgtEl>
                                      </p:cBhvr>
                                    </p:animEffect>
                                  </p:childTnLst>
                                </p:cTn>
                              </p:par>
                            </p:childTnLst>
                          </p:cTn>
                        </p:par>
                        <p:par>
                          <p:cTn id="50" fill="hold">
                            <p:stCondLst>
                              <p:cond delay="4000"/>
                            </p:stCondLst>
                            <p:childTnLst>
                              <p:par>
                                <p:cTn id="51" presetID="38" presetClass="entr" presetSubtype="0" accel="50000" fill="hold" grpId="0" nodeType="afterEffect">
                                  <p:stCondLst>
                                    <p:cond delay="0"/>
                                  </p:stCondLst>
                                  <p:iterate type="lt">
                                    <p:tmPct val="50000"/>
                                  </p:iterate>
                                  <p:childTnLst>
                                    <p:set>
                                      <p:cBhvr>
                                        <p:cTn id="52" dur="1" fill="hold">
                                          <p:stCondLst>
                                            <p:cond delay="0"/>
                                          </p:stCondLst>
                                        </p:cTn>
                                        <p:tgtEl>
                                          <p:spTgt spid="50"/>
                                        </p:tgtEl>
                                        <p:attrNameLst>
                                          <p:attrName>style.visibility</p:attrName>
                                        </p:attrNameLst>
                                      </p:cBhvr>
                                      <p:to>
                                        <p:strVal val="visible"/>
                                      </p:to>
                                    </p:set>
                                    <p:set>
                                      <p:cBhvr>
                                        <p:cTn id="53" dur="455" fill="hold">
                                          <p:stCondLst>
                                            <p:cond delay="0"/>
                                          </p:stCondLst>
                                        </p:cTn>
                                        <p:tgtEl>
                                          <p:spTgt spid="50"/>
                                        </p:tgtEl>
                                        <p:attrNameLst>
                                          <p:attrName>style.rotation</p:attrName>
                                        </p:attrNameLst>
                                      </p:cBhvr>
                                      <p:to>
                                        <p:strVal val="-45.0"/>
                                      </p:to>
                                    </p:set>
                                    <p:anim calcmode="lin" valueType="num">
                                      <p:cBhvr>
                                        <p:cTn id="54" dur="455" fill="hold">
                                          <p:stCondLst>
                                            <p:cond delay="455"/>
                                          </p:stCondLst>
                                        </p:cTn>
                                        <p:tgtEl>
                                          <p:spTgt spid="50"/>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50"/>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50"/>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50"/>
                                        </p:tgtEl>
                                        <p:attrNameLst>
                                          <p:attrName>ppt_y</p:attrName>
                                        </p:attrNameLst>
                                      </p:cBhvr>
                                      <p:tavLst>
                                        <p:tav tm="0">
                                          <p:val>
                                            <p:strVal val="#ppt_y-(0.354*#ppt_w-0.172*#ppt_h)"/>
                                          </p:val>
                                        </p:tav>
                                        <p:tav tm="100000">
                                          <p:val>
                                            <p:strVal val="#ppt_y"/>
                                          </p:val>
                                        </p:tav>
                                      </p:tavLst>
                                    </p:anim>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5500"/>
                            </p:stCondLst>
                            <p:childTnLst>
                              <p:par>
                                <p:cTn id="65" presetID="22" presetClass="entr" presetSubtype="4"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down)">
                                      <p:cBhvr>
                                        <p:cTn id="67" dur="500"/>
                                        <p:tgtEl>
                                          <p:spTgt spid="37"/>
                                        </p:tgtEl>
                                      </p:cBhvr>
                                    </p:animEffect>
                                  </p:childTnLst>
                                </p:cTn>
                              </p:par>
                            </p:childTnLst>
                          </p:cTn>
                        </p:par>
                        <p:par>
                          <p:cTn id="68" fill="hold">
                            <p:stCondLst>
                              <p:cond delay="6000"/>
                            </p:stCondLst>
                            <p:childTnLst>
                              <p:par>
                                <p:cTn id="69" presetID="38" presetClass="entr" presetSubtype="0" accel="50000" fill="hold" grpId="0" nodeType="afterEffect">
                                  <p:stCondLst>
                                    <p:cond delay="0"/>
                                  </p:stCondLst>
                                  <p:iterate type="lt">
                                    <p:tmPct val="50000"/>
                                  </p:iterate>
                                  <p:childTnLst>
                                    <p:set>
                                      <p:cBhvr>
                                        <p:cTn id="70" dur="1" fill="hold">
                                          <p:stCondLst>
                                            <p:cond delay="0"/>
                                          </p:stCondLst>
                                        </p:cTn>
                                        <p:tgtEl>
                                          <p:spTgt spid="53"/>
                                        </p:tgtEl>
                                        <p:attrNameLst>
                                          <p:attrName>style.visibility</p:attrName>
                                        </p:attrNameLst>
                                      </p:cBhvr>
                                      <p:to>
                                        <p:strVal val="visible"/>
                                      </p:to>
                                    </p:set>
                                    <p:set>
                                      <p:cBhvr>
                                        <p:cTn id="71" dur="455" fill="hold">
                                          <p:stCondLst>
                                            <p:cond delay="0"/>
                                          </p:stCondLst>
                                        </p:cTn>
                                        <p:tgtEl>
                                          <p:spTgt spid="53"/>
                                        </p:tgtEl>
                                        <p:attrNameLst>
                                          <p:attrName>style.rotation</p:attrName>
                                        </p:attrNameLst>
                                      </p:cBhvr>
                                      <p:to>
                                        <p:strVal val="-45.0"/>
                                      </p:to>
                                    </p:set>
                                    <p:anim calcmode="lin" valueType="num">
                                      <p:cBhvr>
                                        <p:cTn id="72" dur="455" fill="hold">
                                          <p:stCondLst>
                                            <p:cond delay="455"/>
                                          </p:stCondLst>
                                        </p:cTn>
                                        <p:tgtEl>
                                          <p:spTgt spid="53"/>
                                        </p:tgtEl>
                                        <p:attrNameLst>
                                          <p:attrName>style.rotation</p:attrName>
                                        </p:attrNameLst>
                                      </p:cBhvr>
                                      <p:tavLst>
                                        <p:tav tm="0">
                                          <p:val>
                                            <p:fltVal val="-45"/>
                                          </p:val>
                                        </p:tav>
                                        <p:tav tm="69900">
                                          <p:val>
                                            <p:fltVal val="45"/>
                                          </p:val>
                                        </p:tav>
                                        <p:tav tm="100000">
                                          <p:val>
                                            <p:fltVal val="0"/>
                                          </p:val>
                                        </p:tav>
                                      </p:tavLst>
                                    </p:anim>
                                    <p:anim calcmode="lin" valueType="num">
                                      <p:cBhvr>
                                        <p:cTn id="73" dur="455" fill="hold">
                                          <p:stCondLst>
                                            <p:cond delay="0"/>
                                          </p:stCondLst>
                                        </p:cTn>
                                        <p:tgtEl>
                                          <p:spTgt spid="53"/>
                                        </p:tgtEl>
                                        <p:attrNameLst>
                                          <p:attrName>ppt_y</p:attrName>
                                        </p:attrNameLst>
                                      </p:cBhvr>
                                      <p:tavLst>
                                        <p:tav tm="0">
                                          <p:val>
                                            <p:strVal val="#ppt_y-1"/>
                                          </p:val>
                                        </p:tav>
                                        <p:tav tm="100000">
                                          <p:val>
                                            <p:strVal val="#ppt_y-(0.354*#ppt_w-0.172*#ppt_h)"/>
                                          </p:val>
                                        </p:tav>
                                      </p:tavLst>
                                    </p:anim>
                                    <p:anim calcmode="lin" valueType="num">
                                      <p:cBhvr>
                                        <p:cTn id="74" dur="156" decel="50000" autoRev="1" fill="hold">
                                          <p:stCondLst>
                                            <p:cond delay="455"/>
                                          </p:stCondLst>
                                        </p:cTn>
                                        <p:tgtEl>
                                          <p:spTgt spid="53"/>
                                        </p:tgtEl>
                                        <p:attrNameLst>
                                          <p:attrName>ppt_y</p:attrName>
                                        </p:attrNameLst>
                                      </p:cBhvr>
                                      <p:tavLst>
                                        <p:tav tm="0">
                                          <p:val>
                                            <p:strVal val="#ppt_y-(0.354*#ppt_w-0.172*#ppt_h)"/>
                                          </p:val>
                                        </p:tav>
                                        <p:tav tm="100000">
                                          <p:val>
                                            <p:strVal val="#ppt_y-(0.354*#ppt_w-0.172*#ppt_h)-#ppt_h/2"/>
                                          </p:val>
                                        </p:tav>
                                      </p:tavLst>
                                    </p:anim>
                                    <p:anim calcmode="lin" valueType="num">
                                      <p:cBhvr>
                                        <p:cTn id="75" dur="136" fill="hold">
                                          <p:stCondLst>
                                            <p:cond delay="864"/>
                                          </p:stCondLst>
                                        </p:cTn>
                                        <p:tgtEl>
                                          <p:spTgt spid="53"/>
                                        </p:tgtEl>
                                        <p:attrNameLst>
                                          <p:attrName>ppt_y</p:attrName>
                                        </p:attrNameLst>
                                      </p:cBhvr>
                                      <p:tavLst>
                                        <p:tav tm="0">
                                          <p:val>
                                            <p:strVal val="#ppt_y-(0.354*#ppt_w-0.172*#ppt_h)"/>
                                          </p:val>
                                        </p:tav>
                                        <p:tav tm="100000">
                                          <p:val>
                                            <p:strVal val="#ppt_y"/>
                                          </p:val>
                                        </p:tav>
                                      </p:tavLst>
                                    </p:anim>
                                  </p:childTnLst>
                                </p:cTn>
                              </p:par>
                            </p:childTnLst>
                          </p:cTn>
                        </p:par>
                        <p:par>
                          <p:cTn id="76" fill="hold">
                            <p:stCondLst>
                              <p:cond delay="7000"/>
                            </p:stCondLst>
                            <p:childTnLst>
                              <p:par>
                                <p:cTn id="77" presetID="49" presetClass="entr" presetSubtype="0" decel="100000" fill="hold" nodeType="after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p:cTn id="79" dur="500" fill="hold"/>
                                        <p:tgtEl>
                                          <p:spTgt spid="52"/>
                                        </p:tgtEl>
                                        <p:attrNameLst>
                                          <p:attrName>ppt_w</p:attrName>
                                        </p:attrNameLst>
                                      </p:cBhvr>
                                      <p:tavLst>
                                        <p:tav tm="0">
                                          <p:val>
                                            <p:fltVal val="0"/>
                                          </p:val>
                                        </p:tav>
                                        <p:tav tm="100000">
                                          <p:val>
                                            <p:strVal val="#ppt_w"/>
                                          </p:val>
                                        </p:tav>
                                      </p:tavLst>
                                    </p:anim>
                                    <p:anim calcmode="lin" valueType="num">
                                      <p:cBhvr>
                                        <p:cTn id="80" dur="500" fill="hold"/>
                                        <p:tgtEl>
                                          <p:spTgt spid="52"/>
                                        </p:tgtEl>
                                        <p:attrNameLst>
                                          <p:attrName>ppt_h</p:attrName>
                                        </p:attrNameLst>
                                      </p:cBhvr>
                                      <p:tavLst>
                                        <p:tav tm="0">
                                          <p:val>
                                            <p:fltVal val="0"/>
                                          </p:val>
                                        </p:tav>
                                        <p:tav tm="100000">
                                          <p:val>
                                            <p:strVal val="#ppt_h"/>
                                          </p:val>
                                        </p:tav>
                                      </p:tavLst>
                                    </p:anim>
                                    <p:anim calcmode="lin" valueType="num">
                                      <p:cBhvr>
                                        <p:cTn id="81" dur="500" fill="hold"/>
                                        <p:tgtEl>
                                          <p:spTgt spid="52"/>
                                        </p:tgtEl>
                                        <p:attrNameLst>
                                          <p:attrName>style.rotation</p:attrName>
                                        </p:attrNameLst>
                                      </p:cBhvr>
                                      <p:tavLst>
                                        <p:tav tm="0">
                                          <p:val>
                                            <p:fltVal val="360"/>
                                          </p:val>
                                        </p:tav>
                                        <p:tav tm="100000">
                                          <p:val>
                                            <p:fltVal val="0"/>
                                          </p:val>
                                        </p:tav>
                                      </p:tavLst>
                                    </p:anim>
                                    <p:animEffect transition="in" filter="fade">
                                      <p:cBhvr>
                                        <p:cTn id="82" dur="500"/>
                                        <p:tgtEl>
                                          <p:spTgt spid="52"/>
                                        </p:tgtEl>
                                      </p:cBhvr>
                                    </p:animEffect>
                                  </p:childTnLst>
                                </p:cTn>
                              </p:par>
                            </p:childTnLst>
                          </p:cTn>
                        </p:par>
                        <p:par>
                          <p:cTn id="83" fill="hold">
                            <p:stCondLst>
                              <p:cond delay="7500"/>
                            </p:stCondLst>
                            <p:childTnLst>
                              <p:par>
                                <p:cTn id="84" presetID="53" presetClass="entr" presetSubtype="16"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 calcmode="lin" valueType="num">
                                      <p:cBhvr>
                                        <p:cTn id="86" dur="500" fill="hold"/>
                                        <p:tgtEl>
                                          <p:spTgt spid="56"/>
                                        </p:tgtEl>
                                        <p:attrNameLst>
                                          <p:attrName>ppt_w</p:attrName>
                                        </p:attrNameLst>
                                      </p:cBhvr>
                                      <p:tavLst>
                                        <p:tav tm="0">
                                          <p:val>
                                            <p:fltVal val="0"/>
                                          </p:val>
                                        </p:tav>
                                        <p:tav tm="100000">
                                          <p:val>
                                            <p:strVal val="#ppt_w"/>
                                          </p:val>
                                        </p:tav>
                                      </p:tavLst>
                                    </p:anim>
                                    <p:anim calcmode="lin" valueType="num">
                                      <p:cBhvr>
                                        <p:cTn id="87" dur="500" fill="hold"/>
                                        <p:tgtEl>
                                          <p:spTgt spid="56"/>
                                        </p:tgtEl>
                                        <p:attrNameLst>
                                          <p:attrName>ppt_h</p:attrName>
                                        </p:attrNameLst>
                                      </p:cBhvr>
                                      <p:tavLst>
                                        <p:tav tm="0">
                                          <p:val>
                                            <p:fltVal val="0"/>
                                          </p:val>
                                        </p:tav>
                                        <p:tav tm="100000">
                                          <p:val>
                                            <p:strVal val="#ppt_h"/>
                                          </p:val>
                                        </p:tav>
                                      </p:tavLst>
                                    </p:anim>
                                    <p:animEffect transition="in" filter="fade">
                                      <p:cBhvr>
                                        <p:cTn id="88" dur="500"/>
                                        <p:tgtEl>
                                          <p:spTgt spid="56"/>
                                        </p:tgtEl>
                                      </p:cBhvr>
                                    </p:animEffect>
                                  </p:childTnLst>
                                </p:cTn>
                              </p:par>
                            </p:childTnLst>
                          </p:cTn>
                        </p:par>
                        <p:par>
                          <p:cTn id="89" fill="hold">
                            <p:stCondLst>
                              <p:cond delay="8000"/>
                            </p:stCondLst>
                            <p:childTnLst>
                              <p:par>
                                <p:cTn id="90" presetID="22" presetClass="entr" presetSubtype="4"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down)">
                                      <p:cBhvr>
                                        <p:cTn id="9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43" grpId="0"/>
      <p:bldP spid="46" grpId="0"/>
      <p:bldP spid="50" grpId="0"/>
      <p:bldP spid="53" grpId="0"/>
      <p:bldP spid="54"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stretch>
            <a:fillRect/>
          </a:stretch>
        </p:blipFill>
        <p:spPr>
          <a:xfrm>
            <a:off x="0" y="0"/>
            <a:ext cx="12192000" cy="6857999"/>
          </a:xfrm>
          <a:prstGeom prst="rect">
            <a:avLst/>
          </a:prstGeom>
        </p:spPr>
      </p:pic>
      <p:sp>
        <p:nvSpPr>
          <p:cNvPr id="3" name="矩形 2"/>
          <p:cNvSpPr/>
          <p:nvPr/>
        </p:nvSpPr>
        <p:spPr>
          <a:xfrm>
            <a:off x="2423592" y="1844824"/>
            <a:ext cx="7713495" cy="1741654"/>
          </a:xfrm>
          <a:prstGeom prst="rect">
            <a:avLst/>
          </a:prstGeom>
          <a:solidFill>
            <a:sysClr val="windowText" lastClr="000000">
              <a:lumMod val="75000"/>
              <a:lumOff val="25000"/>
              <a:alpha val="7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 name="矩形 3"/>
          <p:cNvSpPr/>
          <p:nvPr/>
        </p:nvSpPr>
        <p:spPr>
          <a:xfrm>
            <a:off x="347700" y="3586478"/>
            <a:ext cx="11496599" cy="1138666"/>
          </a:xfrm>
          <a:prstGeom prst="rect">
            <a:avLst/>
          </a:prstGeom>
          <a:solidFill>
            <a:sysClr val="window" lastClr="FFFFFF">
              <a:lumMod val="75000"/>
              <a:alpha val="7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文本框 4"/>
          <p:cNvSpPr txBox="1"/>
          <p:nvPr/>
        </p:nvSpPr>
        <p:spPr>
          <a:xfrm>
            <a:off x="2936287" y="1844824"/>
            <a:ext cx="7200800" cy="1938992"/>
          </a:xfrm>
          <a:prstGeom prst="rect">
            <a:avLst/>
          </a:prstGeom>
          <a:noFill/>
        </p:spPr>
        <p:txBody>
          <a:bodyPr wrap="square" rtlCol="0">
            <a:spAutoFit/>
          </a:bodyPr>
          <a:lstStyle/>
          <a:p>
            <a:r>
              <a:rPr lang="en-US" altLang="zh-CN" sz="6000" b="1" i="1" dirty="0">
                <a:solidFill>
                  <a:prstClr val="white"/>
                </a:solidFill>
                <a:latin typeface="Vivaldi" panose="03020602050506090804" pitchFamily="66" charset="0"/>
                <a:ea typeface="微软雅黑" panose="020B0503020204020204" pitchFamily="34" charset="-122"/>
              </a:rPr>
              <a:t>Thought is  already is late,</a:t>
            </a:r>
          </a:p>
          <a:p>
            <a:r>
              <a:rPr lang="en-US" altLang="zh-CN" sz="6000" b="1" i="1" dirty="0">
                <a:solidFill>
                  <a:prstClr val="white"/>
                </a:solidFill>
                <a:latin typeface="Vivaldi" panose="03020602050506090804" pitchFamily="66" charset="0"/>
                <a:ea typeface="微软雅黑" panose="020B0503020204020204" pitchFamily="34" charset="-122"/>
              </a:rPr>
              <a:t>exactly is the earliest time.</a:t>
            </a:r>
            <a:endParaRPr lang="zh-CN" altLang="en-US" sz="6000" b="1" i="1" dirty="0">
              <a:solidFill>
                <a:prstClr val="white"/>
              </a:solidFill>
              <a:latin typeface="Vivaldi" panose="03020602050506090804" pitchFamily="66" charset="0"/>
              <a:ea typeface="微软雅黑" panose="020B0503020204020204" pitchFamily="34" charset="-122"/>
            </a:endParaRPr>
          </a:p>
        </p:txBody>
      </p:sp>
      <p:sp>
        <p:nvSpPr>
          <p:cNvPr id="6" name="文本框 5"/>
          <p:cNvSpPr txBox="1"/>
          <p:nvPr/>
        </p:nvSpPr>
        <p:spPr>
          <a:xfrm>
            <a:off x="846324" y="3652863"/>
            <a:ext cx="10499350" cy="769441"/>
          </a:xfrm>
          <a:prstGeom prst="rect">
            <a:avLst/>
          </a:prstGeom>
          <a:noFill/>
        </p:spPr>
        <p:txBody>
          <a:bodyPr wrap="square" rtlCol="0">
            <a:spAutoFit/>
          </a:bodyPr>
          <a:lstStyle/>
          <a:p>
            <a:r>
              <a:rPr lang="zh-CN" altLang="en-US" sz="4400" b="1" dirty="0">
                <a:solidFill>
                  <a:srgbClr val="FF0000"/>
                </a:solidFill>
                <a:latin typeface="楷体" panose="02010609060101010101" pitchFamily="49" charset="-122"/>
                <a:ea typeface="楷体" panose="02010609060101010101" pitchFamily="49" charset="-122"/>
              </a:rPr>
              <a:t>觉得为时已晚的时候，恰恰是最早的时候。</a:t>
            </a: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465" y="0"/>
            <a:ext cx="12136970" cy="6858000"/>
          </a:xfrm>
          <a:prstGeom prst="rect">
            <a:avLst/>
          </a:prstGeom>
        </p:spPr>
      </p:pic>
      <p:sp>
        <p:nvSpPr>
          <p:cNvPr id="3" name="文本框 2"/>
          <p:cNvSpPr txBox="1"/>
          <p:nvPr/>
        </p:nvSpPr>
        <p:spPr>
          <a:xfrm>
            <a:off x="5699760" y="1657060"/>
            <a:ext cx="5108824" cy="1107996"/>
          </a:xfrm>
          <a:prstGeom prst="rect">
            <a:avLst/>
          </a:prstGeom>
          <a:noFill/>
        </p:spPr>
        <p:txBody>
          <a:bodyPr wrap="square" rtlCol="0">
            <a:spAutoFit/>
          </a:bodyPr>
          <a:lstStyle/>
          <a:p>
            <a:r>
              <a:rPr lang="zh-CN" altLang="en-US" sz="6600" b="1" spc="600" dirty="0">
                <a:solidFill>
                  <a:schemeClr val="bg1"/>
                </a:solidFill>
                <a:latin typeface="方正细倩简体" panose="03000509000000000000" pitchFamily="65" charset="-122"/>
                <a:ea typeface="方正细倩简体" panose="03000509000000000000" pitchFamily="65" charset="-122"/>
              </a:rPr>
              <a:t>谢谢聆听</a:t>
            </a:r>
          </a:p>
        </p:txBody>
      </p:sp>
      <p:sp>
        <p:nvSpPr>
          <p:cNvPr id="4" name="文本框 3"/>
          <p:cNvSpPr txBox="1"/>
          <p:nvPr/>
        </p:nvSpPr>
        <p:spPr>
          <a:xfrm>
            <a:off x="5725507" y="2860306"/>
            <a:ext cx="4440496" cy="830997"/>
          </a:xfrm>
          <a:prstGeom prst="rect">
            <a:avLst/>
          </a:prstGeom>
          <a:noFill/>
        </p:spPr>
        <p:txBody>
          <a:bodyPr wrap="square" rtlCol="0">
            <a:spAutoFit/>
          </a:bodyPr>
          <a:lstStyle/>
          <a:p>
            <a:r>
              <a:rPr lang="en-US" altLang="zh-CN" sz="4800" dirty="0">
                <a:solidFill>
                  <a:schemeClr val="bg1"/>
                </a:solidFill>
                <a:latin typeface="方正细倩简体" panose="03000509000000000000" pitchFamily="65" charset="-122"/>
                <a:ea typeface="方正细倩简体" panose="03000509000000000000" pitchFamily="65" charset="-122"/>
              </a:rPr>
              <a:t>THANK YOU</a:t>
            </a:r>
            <a:endParaRPr lang="zh-CN" altLang="en-US" sz="4800" dirty="0">
              <a:solidFill>
                <a:schemeClr val="bg1"/>
              </a:solidFill>
              <a:latin typeface="方正细倩简体" panose="03000509000000000000" pitchFamily="65" charset="-122"/>
              <a:ea typeface="方正细倩简体" panose="03000509000000000000" pitchFamily="65" charset="-122"/>
            </a:endParaRPr>
          </a:p>
        </p:txBody>
      </p:sp>
      <p:sp>
        <p:nvSpPr>
          <p:cNvPr id="5" name="矩形 4"/>
          <p:cNvSpPr/>
          <p:nvPr/>
        </p:nvSpPr>
        <p:spPr>
          <a:xfrm>
            <a:off x="5855194"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268579"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6699"/>
              </a:solidFill>
            </a:endParaRPr>
          </a:p>
        </p:txBody>
      </p:sp>
      <p:sp>
        <p:nvSpPr>
          <p:cNvPr id="7" name="矩形 6"/>
          <p:cNvSpPr/>
          <p:nvPr/>
        </p:nvSpPr>
        <p:spPr>
          <a:xfrm>
            <a:off x="6681964"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095349"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508734"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22119"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5775315" y="2784106"/>
            <a:ext cx="37496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8335504"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748889"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144000" y="3786263"/>
            <a:ext cx="285750" cy="285750"/>
          </a:xfrm>
          <a:prstGeom prst="rect">
            <a:avLst/>
          </a:prstGeom>
          <a:solidFill>
            <a:schemeClr val="bg1"/>
          </a:solidFill>
          <a:ln>
            <a:solidFill>
              <a:srgbClr val="1D8B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 Box 5"/>
          <p:cNvSpPr txBox="1">
            <a:spLocks noChangeArrowheads="1"/>
          </p:cNvSpPr>
          <p:nvPr/>
        </p:nvSpPr>
        <p:spPr bwMode="auto">
          <a:xfrm>
            <a:off x="8361947" y="5715849"/>
            <a:ext cx="3061229" cy="7868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defTabSz="916305" fontAlgn="base">
              <a:spcBef>
                <a:spcPct val="50000"/>
              </a:spcBef>
              <a:spcAft>
                <a:spcPct val="0"/>
              </a:spcAft>
            </a:pPr>
            <a:r>
              <a:rPr lang="zh-CN" altLang="en-US" sz="1805" dirty="0">
                <a:solidFill>
                  <a:srgbClr val="FFFFFF"/>
                </a:solidFill>
                <a:latin typeface="微软雅黑" panose="020B0503020204020204" pitchFamily="34" charset="-122"/>
                <a:ea typeface="微软雅黑" panose="020B0503020204020204" pitchFamily="34" charset="-122"/>
              </a:rPr>
              <a:t>小组成员：李靖雯，王雪娇</a:t>
            </a:r>
            <a:endParaRPr lang="en-US" altLang="zh-CN" sz="1805" dirty="0">
              <a:solidFill>
                <a:srgbClr val="FFFFFF"/>
              </a:solidFill>
              <a:latin typeface="微软雅黑" panose="020B0503020204020204" pitchFamily="34" charset="-122"/>
              <a:ea typeface="微软雅黑" panose="020B0503020204020204" pitchFamily="34" charset="-122"/>
            </a:endParaRPr>
          </a:p>
          <a:p>
            <a:pPr defTabSz="916305" fontAlgn="base">
              <a:spcBef>
                <a:spcPct val="50000"/>
              </a:spcBef>
              <a:spcAft>
                <a:spcPct val="0"/>
              </a:spcAft>
            </a:pPr>
            <a:r>
              <a:rPr lang="en-US" altLang="zh-CN" sz="1805" dirty="0">
                <a:solidFill>
                  <a:srgbClr val="FFFFFF"/>
                </a:solidFill>
                <a:latin typeface="微软雅黑" panose="020B0503020204020204" pitchFamily="34" charset="-122"/>
                <a:ea typeface="微软雅黑" panose="020B0503020204020204" pitchFamily="34" charset="-122"/>
              </a:rPr>
              <a:t>                 </a:t>
            </a:r>
            <a:r>
              <a:rPr lang="zh-CN" altLang="en-US" sz="1805" dirty="0">
                <a:solidFill>
                  <a:srgbClr val="FFFFFF"/>
                </a:solidFill>
                <a:latin typeface="微软雅黑" panose="020B0503020204020204" pitchFamily="34" charset="-122"/>
                <a:ea typeface="微软雅黑" panose="020B0503020204020204" pitchFamily="34" charset="-122"/>
              </a:rPr>
              <a:t>黄妙妙，郑天姣</a:t>
            </a:r>
          </a:p>
        </p:txBody>
      </p:sp>
    </p:spTree>
  </p:cSld>
  <p:clrMapOvr>
    <a:masterClrMapping/>
  </p:clrMapOvr>
  <mc:AlternateContent xmlns:mc="http://schemas.openxmlformats.org/markup-compatibility/2006">
    <mc:Choice xmlns:p14="http://schemas.microsoft.com/office/powerpoint/2010/main" xmlns="" Requires="p14">
      <p:transition spd="slow" p14:dur="1400" advTm="4897">
        <p14:doors dir="vert"/>
      </p:transition>
    </mc:Choice>
    <mc:Fallback>
      <p:transition spd="slow" advTm="48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250"/>
                                        <p:tgtEl>
                                          <p:spTgt spid="2"/>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par>
                          <p:cTn id="24" fill="hold">
                            <p:stCondLst>
                              <p:cond delay="3150"/>
                            </p:stCondLst>
                            <p:childTnLst>
                              <p:par>
                                <p:cTn id="25" presetID="45"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500"/>
                                        <p:tgtEl>
                                          <p:spTgt spid="5"/>
                                        </p:tgtEl>
                                      </p:cBhvr>
                                    </p:animEffect>
                                    <p:anim calcmode="lin" valueType="num">
                                      <p:cBhvr>
                                        <p:cTn id="28" dur="1500" fill="hold"/>
                                        <p:tgtEl>
                                          <p:spTgt spid="5"/>
                                        </p:tgtEl>
                                        <p:attrNameLst>
                                          <p:attrName>ppt_w</p:attrName>
                                        </p:attrNameLst>
                                      </p:cBhvr>
                                      <p:tavLst>
                                        <p:tav tm="0" fmla="#ppt_w*sin(2.5*pi*$)">
                                          <p:val>
                                            <p:fltVal val="0"/>
                                          </p:val>
                                        </p:tav>
                                        <p:tav tm="100000">
                                          <p:val>
                                            <p:fltVal val="1"/>
                                          </p:val>
                                        </p:tav>
                                      </p:tavLst>
                                    </p:anim>
                                    <p:anim calcmode="lin" valueType="num">
                                      <p:cBhvr>
                                        <p:cTn id="29" dur="1500" fill="hold"/>
                                        <p:tgtEl>
                                          <p:spTgt spid="5"/>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500"/>
                                        <p:tgtEl>
                                          <p:spTgt spid="6"/>
                                        </p:tgtEl>
                                      </p:cBhvr>
                                    </p:animEffect>
                                    <p:anim calcmode="lin" valueType="num">
                                      <p:cBhvr>
                                        <p:cTn id="33" dur="1500" fill="hold"/>
                                        <p:tgtEl>
                                          <p:spTgt spid="6"/>
                                        </p:tgtEl>
                                        <p:attrNameLst>
                                          <p:attrName>ppt_w</p:attrName>
                                        </p:attrNameLst>
                                      </p:cBhvr>
                                      <p:tavLst>
                                        <p:tav tm="0" fmla="#ppt_w*sin(2.5*pi*$)">
                                          <p:val>
                                            <p:fltVal val="0"/>
                                          </p:val>
                                        </p:tav>
                                        <p:tav tm="100000">
                                          <p:val>
                                            <p:fltVal val="1"/>
                                          </p:val>
                                        </p:tav>
                                      </p:tavLst>
                                    </p:anim>
                                    <p:anim calcmode="lin" valueType="num">
                                      <p:cBhvr>
                                        <p:cTn id="34" dur="1500" fill="hold"/>
                                        <p:tgtEl>
                                          <p:spTgt spid="6"/>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500"/>
                                        <p:tgtEl>
                                          <p:spTgt spid="7"/>
                                        </p:tgtEl>
                                      </p:cBhvr>
                                    </p:animEffect>
                                    <p:anim calcmode="lin" valueType="num">
                                      <p:cBhvr>
                                        <p:cTn id="38" dur="1500" fill="hold"/>
                                        <p:tgtEl>
                                          <p:spTgt spid="7"/>
                                        </p:tgtEl>
                                        <p:attrNameLst>
                                          <p:attrName>ppt_w</p:attrName>
                                        </p:attrNameLst>
                                      </p:cBhvr>
                                      <p:tavLst>
                                        <p:tav tm="0" fmla="#ppt_w*sin(2.5*pi*$)">
                                          <p:val>
                                            <p:fltVal val="0"/>
                                          </p:val>
                                        </p:tav>
                                        <p:tav tm="100000">
                                          <p:val>
                                            <p:fltVal val="1"/>
                                          </p:val>
                                        </p:tav>
                                      </p:tavLst>
                                    </p:anim>
                                    <p:anim calcmode="lin" valueType="num">
                                      <p:cBhvr>
                                        <p:cTn id="39" dur="1500" fill="hold"/>
                                        <p:tgtEl>
                                          <p:spTgt spid="7"/>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500"/>
                                        <p:tgtEl>
                                          <p:spTgt spid="8"/>
                                        </p:tgtEl>
                                      </p:cBhvr>
                                    </p:animEffect>
                                    <p:anim calcmode="lin" valueType="num">
                                      <p:cBhvr>
                                        <p:cTn id="43" dur="1500" fill="hold"/>
                                        <p:tgtEl>
                                          <p:spTgt spid="8"/>
                                        </p:tgtEl>
                                        <p:attrNameLst>
                                          <p:attrName>ppt_w</p:attrName>
                                        </p:attrNameLst>
                                      </p:cBhvr>
                                      <p:tavLst>
                                        <p:tav tm="0" fmla="#ppt_w*sin(2.5*pi*$)">
                                          <p:val>
                                            <p:fltVal val="0"/>
                                          </p:val>
                                        </p:tav>
                                        <p:tav tm="100000">
                                          <p:val>
                                            <p:fltVal val="1"/>
                                          </p:val>
                                        </p:tav>
                                      </p:tavLst>
                                    </p:anim>
                                    <p:anim calcmode="lin" valueType="num">
                                      <p:cBhvr>
                                        <p:cTn id="44" dur="1500" fill="hold"/>
                                        <p:tgtEl>
                                          <p:spTgt spid="8"/>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500"/>
                                        <p:tgtEl>
                                          <p:spTgt spid="9"/>
                                        </p:tgtEl>
                                      </p:cBhvr>
                                    </p:animEffect>
                                    <p:anim calcmode="lin" valueType="num">
                                      <p:cBhvr>
                                        <p:cTn id="48" dur="1500" fill="hold"/>
                                        <p:tgtEl>
                                          <p:spTgt spid="9"/>
                                        </p:tgtEl>
                                        <p:attrNameLst>
                                          <p:attrName>ppt_w</p:attrName>
                                        </p:attrNameLst>
                                      </p:cBhvr>
                                      <p:tavLst>
                                        <p:tav tm="0" fmla="#ppt_w*sin(2.5*pi*$)">
                                          <p:val>
                                            <p:fltVal val="0"/>
                                          </p:val>
                                        </p:tav>
                                        <p:tav tm="100000">
                                          <p:val>
                                            <p:fltVal val="1"/>
                                          </p:val>
                                        </p:tav>
                                      </p:tavLst>
                                    </p:anim>
                                    <p:anim calcmode="lin" valueType="num">
                                      <p:cBhvr>
                                        <p:cTn id="49" dur="1500" fill="hold"/>
                                        <p:tgtEl>
                                          <p:spTgt spid="9"/>
                                        </p:tgtEl>
                                        <p:attrNameLst>
                                          <p:attrName>ppt_h</p:attrName>
                                        </p:attrNameLst>
                                      </p:cBhvr>
                                      <p:tavLst>
                                        <p:tav tm="0">
                                          <p:val>
                                            <p:strVal val="#ppt_h"/>
                                          </p:val>
                                        </p:tav>
                                        <p:tav tm="100000">
                                          <p:val>
                                            <p:strVal val="#ppt_h"/>
                                          </p:val>
                                        </p:tav>
                                      </p:tavLst>
                                    </p:anim>
                                  </p:childTnLst>
                                </p:cTn>
                              </p:par>
                              <p:par>
                                <p:cTn id="50" presetID="45"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500"/>
                                        <p:tgtEl>
                                          <p:spTgt spid="10"/>
                                        </p:tgtEl>
                                      </p:cBhvr>
                                    </p:animEffect>
                                    <p:anim calcmode="lin" valueType="num">
                                      <p:cBhvr>
                                        <p:cTn id="53" dur="1500" fill="hold"/>
                                        <p:tgtEl>
                                          <p:spTgt spid="10"/>
                                        </p:tgtEl>
                                        <p:attrNameLst>
                                          <p:attrName>ppt_w</p:attrName>
                                        </p:attrNameLst>
                                      </p:cBhvr>
                                      <p:tavLst>
                                        <p:tav tm="0" fmla="#ppt_w*sin(2.5*pi*$)">
                                          <p:val>
                                            <p:fltVal val="0"/>
                                          </p:val>
                                        </p:tav>
                                        <p:tav tm="100000">
                                          <p:val>
                                            <p:fltVal val="1"/>
                                          </p:val>
                                        </p:tav>
                                      </p:tavLst>
                                    </p:anim>
                                    <p:anim calcmode="lin" valueType="num">
                                      <p:cBhvr>
                                        <p:cTn id="54" dur="1500" fill="hold"/>
                                        <p:tgtEl>
                                          <p:spTgt spid="10"/>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500"/>
                                        <p:tgtEl>
                                          <p:spTgt spid="14"/>
                                        </p:tgtEl>
                                      </p:cBhvr>
                                    </p:animEffect>
                                    <p:anim calcmode="lin" valueType="num">
                                      <p:cBhvr>
                                        <p:cTn id="58" dur="1500" fill="hold"/>
                                        <p:tgtEl>
                                          <p:spTgt spid="14"/>
                                        </p:tgtEl>
                                        <p:attrNameLst>
                                          <p:attrName>ppt_w</p:attrName>
                                        </p:attrNameLst>
                                      </p:cBhvr>
                                      <p:tavLst>
                                        <p:tav tm="0" fmla="#ppt_w*sin(2.5*pi*$)">
                                          <p:val>
                                            <p:fltVal val="0"/>
                                          </p:val>
                                        </p:tav>
                                        <p:tav tm="100000">
                                          <p:val>
                                            <p:fltVal val="1"/>
                                          </p:val>
                                        </p:tav>
                                      </p:tavLst>
                                    </p:anim>
                                    <p:anim calcmode="lin" valueType="num">
                                      <p:cBhvr>
                                        <p:cTn id="59" dur="1500" fill="hold"/>
                                        <p:tgtEl>
                                          <p:spTgt spid="14"/>
                                        </p:tgtEl>
                                        <p:attrNameLst>
                                          <p:attrName>ppt_h</p:attrName>
                                        </p:attrNameLst>
                                      </p:cBhvr>
                                      <p:tavLst>
                                        <p:tav tm="0">
                                          <p:val>
                                            <p:strVal val="#ppt_h"/>
                                          </p:val>
                                        </p:tav>
                                        <p:tav tm="100000">
                                          <p:val>
                                            <p:strVal val="#ppt_h"/>
                                          </p:val>
                                        </p:tav>
                                      </p:tavLst>
                                    </p:anim>
                                  </p:childTnLst>
                                </p:cTn>
                              </p:par>
                              <p:par>
                                <p:cTn id="60" presetID="45"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500"/>
                                        <p:tgtEl>
                                          <p:spTgt spid="15"/>
                                        </p:tgtEl>
                                      </p:cBhvr>
                                    </p:animEffect>
                                    <p:anim calcmode="lin" valueType="num">
                                      <p:cBhvr>
                                        <p:cTn id="63" dur="1500" fill="hold"/>
                                        <p:tgtEl>
                                          <p:spTgt spid="15"/>
                                        </p:tgtEl>
                                        <p:attrNameLst>
                                          <p:attrName>ppt_w</p:attrName>
                                        </p:attrNameLst>
                                      </p:cBhvr>
                                      <p:tavLst>
                                        <p:tav tm="0" fmla="#ppt_w*sin(2.5*pi*$)">
                                          <p:val>
                                            <p:fltVal val="0"/>
                                          </p:val>
                                        </p:tav>
                                        <p:tav tm="100000">
                                          <p:val>
                                            <p:fltVal val="1"/>
                                          </p:val>
                                        </p:tav>
                                      </p:tavLst>
                                    </p:anim>
                                    <p:anim calcmode="lin" valueType="num">
                                      <p:cBhvr>
                                        <p:cTn id="64" dur="1500" fill="hold"/>
                                        <p:tgtEl>
                                          <p:spTgt spid="15"/>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500"/>
                                        <p:tgtEl>
                                          <p:spTgt spid="16"/>
                                        </p:tgtEl>
                                      </p:cBhvr>
                                    </p:animEffect>
                                    <p:anim calcmode="lin" valueType="num">
                                      <p:cBhvr>
                                        <p:cTn id="68" dur="1500" fill="hold"/>
                                        <p:tgtEl>
                                          <p:spTgt spid="16"/>
                                        </p:tgtEl>
                                        <p:attrNameLst>
                                          <p:attrName>ppt_w</p:attrName>
                                        </p:attrNameLst>
                                      </p:cBhvr>
                                      <p:tavLst>
                                        <p:tav tm="0" fmla="#ppt_w*sin(2.5*pi*$)">
                                          <p:val>
                                            <p:fltVal val="0"/>
                                          </p:val>
                                        </p:tav>
                                        <p:tav tm="100000">
                                          <p:val>
                                            <p:fltVal val="1"/>
                                          </p:val>
                                        </p:tav>
                                      </p:tavLst>
                                    </p:anim>
                                    <p:anim calcmode="lin" valueType="num">
                                      <p:cBhvr>
                                        <p:cTn id="69" dur="1500" fill="hold"/>
                                        <p:tgtEl>
                                          <p:spTgt spid="16"/>
                                        </p:tgtEl>
                                        <p:attrNameLst>
                                          <p:attrName>ppt_h</p:attrName>
                                        </p:attrNameLst>
                                      </p:cBhvr>
                                      <p:tavLst>
                                        <p:tav tm="0">
                                          <p:val>
                                            <p:strVal val="#ppt_h"/>
                                          </p:val>
                                        </p:tav>
                                        <p:tav tm="100000">
                                          <p:val>
                                            <p:strVal val="#ppt_h"/>
                                          </p:val>
                                        </p:tav>
                                      </p:tavLst>
                                    </p:anim>
                                  </p:childTnLst>
                                </p:cTn>
                              </p:par>
                            </p:childTnLst>
                          </p:cTn>
                        </p:par>
                        <p:par>
                          <p:cTn id="70" fill="hold">
                            <p:stCondLst>
                              <p:cond delay="4650"/>
                            </p:stCondLst>
                            <p:childTnLst>
                              <p:par>
                                <p:cTn id="71" presetID="9"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dissolve">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animBg="1"/>
      <p:bldP spid="8" grpId="0" animBg="1"/>
      <p:bldP spid="9" grpId="0" animBg="1"/>
      <p:bldP spid="10" grpId="0" animBg="1"/>
      <p:bldP spid="14" grpId="0" animBg="1"/>
      <p:bldP spid="15" grpId="0" animBg="1"/>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stretch>
            <a:fillRect/>
          </a:stretch>
        </p:blipFill>
        <p:spPr>
          <a:xfrm rot="665301">
            <a:off x="9202043" y="256703"/>
            <a:ext cx="2734643" cy="2920498"/>
          </a:xfrm>
          <a:prstGeom prst="rect">
            <a:avLst/>
          </a:prstGeom>
        </p:spPr>
      </p:pic>
      <p:pic>
        <p:nvPicPr>
          <p:cNvPr id="7" name="图片 6"/>
          <p:cNvPicPr>
            <a:picLocks noChangeAspect="1"/>
          </p:cNvPicPr>
          <p:nvPr/>
        </p:nvPicPr>
        <p:blipFill>
          <a:blip r:embed="rId3" cstate="print"/>
          <a:stretch>
            <a:fillRect/>
          </a:stretch>
        </p:blipFill>
        <p:spPr>
          <a:xfrm rot="685753">
            <a:off x="0" y="4029075"/>
            <a:ext cx="4276725" cy="2828925"/>
          </a:xfrm>
          <a:prstGeom prst="rect">
            <a:avLst/>
          </a:prstGeom>
        </p:spPr>
      </p:pic>
      <p:pic>
        <p:nvPicPr>
          <p:cNvPr id="8" name="图片 7"/>
          <p:cNvPicPr>
            <a:picLocks noChangeAspect="1"/>
          </p:cNvPicPr>
          <p:nvPr/>
        </p:nvPicPr>
        <p:blipFill>
          <a:blip r:embed="rId4" cstate="print"/>
          <a:stretch>
            <a:fillRect/>
          </a:stretch>
        </p:blipFill>
        <p:spPr>
          <a:xfrm rot="21088466">
            <a:off x="9308251" y="3798507"/>
            <a:ext cx="2438400" cy="2828925"/>
          </a:xfrm>
          <a:prstGeom prst="rect">
            <a:avLst/>
          </a:prstGeom>
        </p:spPr>
      </p:pic>
      <p:pic>
        <p:nvPicPr>
          <p:cNvPr id="9" name="图片 8"/>
          <p:cNvPicPr>
            <a:picLocks noChangeAspect="1"/>
          </p:cNvPicPr>
          <p:nvPr/>
        </p:nvPicPr>
        <p:blipFill>
          <a:blip r:embed="rId5" cstate="print"/>
          <a:stretch>
            <a:fillRect/>
          </a:stretch>
        </p:blipFill>
        <p:spPr>
          <a:xfrm>
            <a:off x="3397028" y="1230508"/>
            <a:ext cx="5715000" cy="4008079"/>
          </a:xfrm>
          <a:prstGeom prst="rect">
            <a:avLst/>
          </a:prstGeom>
        </p:spPr>
      </p:pic>
      <p:pic>
        <p:nvPicPr>
          <p:cNvPr id="2" name="Picture 6" descr="3D人问号"/>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804860" y="477017"/>
            <a:ext cx="4015308" cy="59039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图片 9"/>
          <p:cNvPicPr>
            <a:picLocks noChangeAspect="1"/>
          </p:cNvPicPr>
          <p:nvPr/>
        </p:nvPicPr>
        <p:blipFill>
          <a:blip r:embed="rId7" cstate="print"/>
          <a:stretch>
            <a:fillRect/>
          </a:stretch>
        </p:blipFill>
        <p:spPr>
          <a:xfrm rot="20585747">
            <a:off x="500544" y="396116"/>
            <a:ext cx="2381250" cy="30218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0"/>
                                  </p:stCondLst>
                                  <p:childTnLst>
                                    <p:animEffect transition="out" filter="wipe(down)">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450" fill="hold"/>
                                        <p:tgtEl>
                                          <p:spTgt spid="9"/>
                                        </p:tgtEl>
                                        <p:attrNameLst>
                                          <p:attrName>ppt_w</p:attrName>
                                        </p:attrNameLst>
                                      </p:cBhvr>
                                      <p:tavLst>
                                        <p:tav tm="0">
                                          <p:val>
                                            <p:fltVal val="0"/>
                                          </p:val>
                                        </p:tav>
                                        <p:tav tm="100000">
                                          <p:val>
                                            <p:strVal val="#ppt_w"/>
                                          </p:val>
                                        </p:tav>
                                      </p:tavLst>
                                    </p:anim>
                                    <p:anim calcmode="lin" valueType="num">
                                      <p:cBhvr>
                                        <p:cTn id="17" dur="450" fill="hold"/>
                                        <p:tgtEl>
                                          <p:spTgt spid="9"/>
                                        </p:tgtEl>
                                        <p:attrNameLst>
                                          <p:attrName>ppt_h</p:attrName>
                                        </p:attrNameLst>
                                      </p:cBhvr>
                                      <p:tavLst>
                                        <p:tav tm="0">
                                          <p:val>
                                            <p:fltVal val="0"/>
                                          </p:val>
                                        </p:tav>
                                        <p:tav tm="100000">
                                          <p:val>
                                            <p:strVal val="#ppt_h"/>
                                          </p:val>
                                        </p:tav>
                                      </p:tavLst>
                                    </p:anim>
                                    <p:animEffect transition="in" filter="fade">
                                      <p:cBhvr>
                                        <p:cTn id="18" dur="450"/>
                                        <p:tgtEl>
                                          <p:spTgt spid="9"/>
                                        </p:tgtEl>
                                      </p:cBhvr>
                                    </p:animEffect>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450"/>
                                        <p:tgtEl>
                                          <p:spTgt spid="10"/>
                                        </p:tgtEl>
                                      </p:cBhvr>
                                    </p:animEffect>
                                    <p:anim calcmode="lin" valueType="num">
                                      <p:cBhvr>
                                        <p:cTn id="23" dur="450" fill="hold"/>
                                        <p:tgtEl>
                                          <p:spTgt spid="10"/>
                                        </p:tgtEl>
                                        <p:attrNameLst>
                                          <p:attrName>ppt_x</p:attrName>
                                        </p:attrNameLst>
                                      </p:cBhvr>
                                      <p:tavLst>
                                        <p:tav tm="0">
                                          <p:val>
                                            <p:strVal val="#ppt_x"/>
                                          </p:val>
                                        </p:tav>
                                        <p:tav tm="100000">
                                          <p:val>
                                            <p:strVal val="#ppt_x"/>
                                          </p:val>
                                        </p:tav>
                                      </p:tavLst>
                                    </p:anim>
                                    <p:anim calcmode="lin" valueType="num">
                                      <p:cBhvr>
                                        <p:cTn id="24" dur="45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450"/>
                                        <p:tgtEl>
                                          <p:spTgt spid="7"/>
                                        </p:tgtEl>
                                      </p:cBhvr>
                                    </p:animEffect>
                                    <p:anim calcmode="lin" valueType="num">
                                      <p:cBhvr>
                                        <p:cTn id="29" dur="450" fill="hold"/>
                                        <p:tgtEl>
                                          <p:spTgt spid="7"/>
                                        </p:tgtEl>
                                        <p:attrNameLst>
                                          <p:attrName>ppt_x</p:attrName>
                                        </p:attrNameLst>
                                      </p:cBhvr>
                                      <p:tavLst>
                                        <p:tav tm="0">
                                          <p:val>
                                            <p:strVal val="#ppt_x"/>
                                          </p:val>
                                        </p:tav>
                                        <p:tav tm="100000">
                                          <p:val>
                                            <p:strVal val="#ppt_x"/>
                                          </p:val>
                                        </p:tav>
                                      </p:tavLst>
                                    </p:anim>
                                    <p:anim calcmode="lin" valueType="num">
                                      <p:cBhvr>
                                        <p:cTn id="30" dur="45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450"/>
                                        <p:tgtEl>
                                          <p:spTgt spid="6"/>
                                        </p:tgtEl>
                                      </p:cBhvr>
                                    </p:animEffect>
                                  </p:childTnLst>
                                </p:cTn>
                              </p:par>
                            </p:childTnLst>
                          </p:cTn>
                        </p:par>
                        <p:par>
                          <p:cTn id="35" fill="hold">
                            <p:stCondLst>
                              <p:cond delay="2500"/>
                            </p:stCondLst>
                            <p:childTnLst>
                              <p:par>
                                <p:cTn id="36" presetID="6"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circle(in)">
                                      <p:cBhvr>
                                        <p:cTn id="38" dur="4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621078" y="3072348"/>
            <a:ext cx="2570922" cy="3785652"/>
          </a:xfrm>
          <a:prstGeom prst="rect">
            <a:avLst/>
          </a:prstGeom>
        </p:spPr>
      </p:pic>
      <p:sp>
        <p:nvSpPr>
          <p:cNvPr id="4" name="文本框 3"/>
          <p:cNvSpPr txBox="1"/>
          <p:nvPr/>
        </p:nvSpPr>
        <p:spPr>
          <a:xfrm>
            <a:off x="2570922" y="1536174"/>
            <a:ext cx="7235687" cy="3785652"/>
          </a:xfrm>
          <a:prstGeom prst="rect">
            <a:avLst/>
          </a:prstGeom>
          <a:noFill/>
        </p:spPr>
        <p:txBody>
          <a:bodyPr wrap="square" rtlCol="0">
            <a:spAutoFit/>
          </a:bodyPr>
          <a:lstStyle/>
          <a:p>
            <a:r>
              <a:rPr lang="zh-CN" altLang="en-US" sz="4400" b="1" dirty="0">
                <a:latin typeface="宋体" panose="02010600030101010101" pitchFamily="2" charset="-122"/>
                <a:ea typeface="宋体" panose="02010600030101010101" pitchFamily="2" charset="-122"/>
              </a:rPr>
              <a:t>秦玥飞</a:t>
            </a:r>
            <a:r>
              <a:rPr lang="zh-CN" altLang="en-US" sz="2800" b="1" dirty="0">
                <a:latin typeface="宋体" panose="02010600030101010101" pitchFamily="2" charset="-122"/>
                <a:ea typeface="宋体" panose="02010600030101010101" pitchFamily="2" charset="-122"/>
              </a:rPr>
              <a:t>，耶鲁大学毕业，现任湖南省衡山县福田铺乡白云村大学生村官，黑土麦田公益（</a:t>
            </a:r>
            <a:r>
              <a:rPr lang="en-US" altLang="zh-CN" sz="2800" b="1" dirty="0">
                <a:solidFill>
                  <a:srgbClr val="FF0000"/>
                </a:solidFill>
                <a:latin typeface="宋体" panose="02010600030101010101" pitchFamily="2" charset="-122"/>
                <a:ea typeface="宋体" panose="02010600030101010101" pitchFamily="2" charset="-122"/>
              </a:rPr>
              <a:t>Serve for China </a:t>
            </a:r>
            <a:r>
              <a:rPr lang="zh-CN" altLang="en-US" sz="2800" b="1" dirty="0">
                <a:latin typeface="宋体" panose="02010600030101010101" pitchFamily="2" charset="-122"/>
                <a:ea typeface="宋体" panose="02010600030101010101" pitchFamily="2" charset="-122"/>
              </a:rPr>
              <a:t>）联合发起人。大学毕业时，秦玥飞选择回到祖国农村服务，至今已是第六个年头。为吸引更多优秀人才服务乡村，秦玥飞与耶鲁中国同学发起了“黑土麦田公益”项目，招募支持优秀毕业生到国家级贫困县从事精准扶贫和创业创新。</a:t>
            </a: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xmlns="" val="0"/>
              </a:ext>
            </a:extLst>
          </a:blip>
          <a:srcRect r="49132"/>
          <a:stretch>
            <a:fillRect/>
          </a:stretch>
        </p:blipFill>
        <p:spPr>
          <a:xfrm>
            <a:off x="0" y="0"/>
            <a:ext cx="5581650" cy="6858000"/>
          </a:xfrm>
          <a:prstGeom prst="rect">
            <a:avLst/>
          </a:prstGeom>
        </p:spPr>
      </p:pic>
      <p:sp>
        <p:nvSpPr>
          <p:cNvPr id="4" name="椭圆 3"/>
          <p:cNvSpPr/>
          <p:nvPr/>
        </p:nvSpPr>
        <p:spPr>
          <a:xfrm>
            <a:off x="3152775" y="1023934"/>
            <a:ext cx="752475" cy="752475"/>
          </a:xfrm>
          <a:prstGeom prst="ellipse">
            <a:avLst/>
          </a:prstGeom>
          <a:blipFill dpi="0" rotWithShape="1">
            <a:blip r:embed="rId4" cstate="print">
              <a:extLst>
                <a:ext uri="{28A0092B-C50C-407E-A947-70E740481C1C}">
                  <a14:useLocalDpi xmlns:a14="http://schemas.microsoft.com/office/drawing/2010/main" xmlns=""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038350" y="1023934"/>
            <a:ext cx="752475" cy="752475"/>
          </a:xfrm>
          <a:prstGeom prst="ellipse">
            <a:avLst/>
          </a:prstGeom>
          <a:blipFill dpi="0" rotWithShape="1">
            <a:blip r:embed="rId4" cstate="print">
              <a:extLst>
                <a:ext uri="{28A0092B-C50C-407E-A947-70E740481C1C}">
                  <a14:useLocalDpi xmlns:a14="http://schemas.microsoft.com/office/drawing/2010/main" xmlns=""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055590" y="1046228"/>
            <a:ext cx="2436102" cy="707886"/>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目    录</a:t>
            </a:r>
          </a:p>
        </p:txBody>
      </p:sp>
      <p:sp>
        <p:nvSpPr>
          <p:cNvPr id="7" name="文本框 3"/>
          <p:cNvSpPr txBox="1">
            <a:spLocks noChangeArrowheads="1"/>
          </p:cNvSpPr>
          <p:nvPr/>
        </p:nvSpPr>
        <p:spPr bwMode="auto">
          <a:xfrm>
            <a:off x="1873951" y="1953426"/>
            <a:ext cx="2236318" cy="400110"/>
          </a:xfrm>
          <a:prstGeom prst="rect">
            <a:avLst/>
          </a:prstGeom>
          <a:noFill/>
          <a:ln w="9525">
            <a:noFill/>
            <a:miter lim="800000"/>
          </a:ln>
        </p:spPr>
        <p:txBody>
          <a:bodyPr wrap="none">
            <a:spAutoFit/>
          </a:bodyPr>
          <a:lstStyle/>
          <a:p>
            <a:r>
              <a:rPr lang="en-US" altLang="zh-CN" sz="2000" b="1" spc="600" dirty="0">
                <a:solidFill>
                  <a:schemeClr val="bg1"/>
                </a:solidFill>
                <a:latin typeface="微软雅黑" panose="020B0503020204020204" pitchFamily="34" charset="-122"/>
                <a:ea typeface="微软雅黑" panose="020B0503020204020204" pitchFamily="34" charset="-122"/>
              </a:rPr>
              <a:t>CONTENTS</a:t>
            </a:r>
            <a:endParaRPr lang="zh-CN" altLang="en-US" sz="2000" b="1" spc="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7850171" y="1169339"/>
            <a:ext cx="3467617" cy="584775"/>
          </a:xfrm>
          <a:prstGeom prst="rect">
            <a:avLst/>
          </a:prstGeom>
          <a:noFill/>
        </p:spPr>
        <p:txBody>
          <a:bodyPr wrap="none">
            <a:spAutoFit/>
          </a:bodyPr>
          <a:lstStyle/>
          <a:p>
            <a:pPr lvl="0" algn="ctr"/>
            <a:r>
              <a:rPr lang="zh-CN" altLang="en-US" sz="3200" b="1" dirty="0">
                <a:solidFill>
                  <a:schemeClr val="bg1"/>
                </a:solidFill>
                <a:latin typeface="华文楷体" panose="02010600040101010101" pitchFamily="2" charset="-122"/>
                <a:ea typeface="华文楷体" panose="02010600040101010101" pitchFamily="2" charset="-122"/>
                <a:cs typeface="+mn-ea"/>
                <a:sym typeface="Arial" panose="020B0604020202020204" pitchFamily="34" charset="0"/>
              </a:rPr>
              <a:t>理想的含义与特征</a:t>
            </a:r>
          </a:p>
        </p:txBody>
      </p:sp>
      <p:sp>
        <p:nvSpPr>
          <p:cNvPr id="9" name="矩形 8"/>
          <p:cNvSpPr/>
          <p:nvPr/>
        </p:nvSpPr>
        <p:spPr>
          <a:xfrm>
            <a:off x="7850170" y="2509304"/>
            <a:ext cx="3467617" cy="584775"/>
          </a:xfrm>
          <a:prstGeom prst="rect">
            <a:avLst/>
          </a:prstGeom>
          <a:noFill/>
        </p:spPr>
        <p:txBody>
          <a:bodyPr wrap="none">
            <a:spAutoFit/>
          </a:bodyPr>
          <a:lstStyle/>
          <a:p>
            <a:pPr lvl="0" algn="ctr"/>
            <a:r>
              <a:rPr lang="zh-CN" altLang="en-US" sz="3200" b="1" dirty="0">
                <a:solidFill>
                  <a:schemeClr val="bg1"/>
                </a:solidFill>
                <a:latin typeface="华文楷体" panose="02010600040101010101" pitchFamily="2" charset="-122"/>
                <a:ea typeface="华文楷体" panose="02010600040101010101" pitchFamily="2" charset="-122"/>
                <a:cs typeface="+mn-ea"/>
                <a:sym typeface="Arial" panose="020B0604020202020204" pitchFamily="34" charset="0"/>
              </a:rPr>
              <a:t>理想与现实的关系</a:t>
            </a:r>
          </a:p>
        </p:txBody>
      </p:sp>
      <p:sp>
        <p:nvSpPr>
          <p:cNvPr id="10" name="矩形 9"/>
          <p:cNvSpPr/>
          <p:nvPr/>
        </p:nvSpPr>
        <p:spPr>
          <a:xfrm>
            <a:off x="7850169" y="4064714"/>
            <a:ext cx="3467617" cy="584775"/>
          </a:xfrm>
          <a:prstGeom prst="rect">
            <a:avLst/>
          </a:prstGeom>
          <a:noFill/>
        </p:spPr>
        <p:txBody>
          <a:bodyPr wrap="none">
            <a:spAutoFit/>
          </a:bodyPr>
          <a:lstStyle/>
          <a:p>
            <a:pPr lvl="0" algn="ctr"/>
            <a:r>
              <a:rPr lang="zh-CN" altLang="en-US" sz="3200" b="1" dirty="0">
                <a:solidFill>
                  <a:schemeClr val="bg1"/>
                </a:solidFill>
                <a:latin typeface="华文楷体" panose="02010600040101010101" pitchFamily="2" charset="-122"/>
                <a:ea typeface="华文楷体" panose="02010600040101010101" pitchFamily="2" charset="-122"/>
                <a:cs typeface="+mn-ea"/>
                <a:sym typeface="Arial" panose="020B0604020202020204" pitchFamily="34" charset="0"/>
              </a:rPr>
              <a:t>在实践中放飞梦想</a:t>
            </a:r>
          </a:p>
        </p:txBody>
      </p:sp>
      <p:sp>
        <p:nvSpPr>
          <p:cNvPr id="12" name="矩形 11"/>
          <p:cNvSpPr/>
          <p:nvPr/>
        </p:nvSpPr>
        <p:spPr>
          <a:xfrm>
            <a:off x="6096000" y="942352"/>
            <a:ext cx="1842768" cy="1015663"/>
          </a:xfrm>
          <a:prstGeom prst="rect">
            <a:avLst/>
          </a:prstGeom>
          <a:noFill/>
        </p:spPr>
        <p:txBody>
          <a:bodyPr wrap="square">
            <a:spAutoFit/>
          </a:bodyPr>
          <a:lstStyle/>
          <a:p>
            <a:pPr lvl="0" algn="ctr"/>
            <a:r>
              <a:rPr lang="en-US" altLang="zh-CN"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rPr>
              <a:t>01</a:t>
            </a:r>
            <a:endParaRPr lang="zh-CN" altLang="en-US"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13" name="矩形 12"/>
          <p:cNvSpPr/>
          <p:nvPr/>
        </p:nvSpPr>
        <p:spPr>
          <a:xfrm>
            <a:off x="6598839" y="2364772"/>
            <a:ext cx="817853" cy="1015663"/>
          </a:xfrm>
          <a:prstGeom prst="rect">
            <a:avLst/>
          </a:prstGeom>
          <a:noFill/>
        </p:spPr>
        <p:txBody>
          <a:bodyPr wrap="none">
            <a:spAutoFit/>
          </a:bodyPr>
          <a:lstStyle/>
          <a:p>
            <a:pPr lvl="0" algn="ctr"/>
            <a:r>
              <a:rPr lang="en-US" altLang="zh-CN"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rPr>
              <a:t>02</a:t>
            </a:r>
            <a:endParaRPr lang="zh-CN" altLang="en-US"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6595634" y="3853118"/>
            <a:ext cx="843501" cy="1015663"/>
          </a:xfrm>
          <a:prstGeom prst="rect">
            <a:avLst/>
          </a:prstGeom>
          <a:noFill/>
        </p:spPr>
        <p:txBody>
          <a:bodyPr wrap="none">
            <a:spAutoFit/>
          </a:bodyPr>
          <a:lstStyle/>
          <a:p>
            <a:pPr lvl="0" algn="ctr"/>
            <a:r>
              <a:rPr lang="en-US" altLang="zh-CN"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rPr>
              <a:t>03</a:t>
            </a:r>
            <a:endParaRPr lang="zh-CN" altLang="en-US" sz="6000" dirty="0">
              <a:solidFill>
                <a:schemeClr val="accent2"/>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1600" advTm="7305">
        <p:blinds dir="vert"/>
      </p:transition>
    </mc:Choice>
    <mc:Fallback>
      <p:transition spd="slow" advTm="7305">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1000"/>
                                        <p:tgtEl>
                                          <p:spTgt spid="3"/>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3" presetClass="entr" presetSubtype="3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strVal val="(6*min(max(#ppt_w*#ppt_h,.3),1)-7.4)/-.7*#ppt_w"/>
                                          </p:val>
                                        </p:tav>
                                        <p:tav tm="100000">
                                          <p:val>
                                            <p:strVal val="#ppt_w"/>
                                          </p:val>
                                        </p:tav>
                                      </p:tavLst>
                                    </p:anim>
                                    <p:anim calcmode="lin" valueType="num">
                                      <p:cBhvr>
                                        <p:cTn id="22" dur="500" fill="hold"/>
                                        <p:tgtEl>
                                          <p:spTgt spid="6"/>
                                        </p:tgtEl>
                                        <p:attrNameLst>
                                          <p:attrName>ppt_h</p:attrName>
                                        </p:attrNameLst>
                                      </p:cBhvr>
                                      <p:tavLst>
                                        <p:tav tm="0">
                                          <p:val>
                                            <p:strVal val="(6*min(max(#ppt_w*#ppt_h,.3),1)-7.4)/-.7*#ppt_h"/>
                                          </p:val>
                                        </p:tav>
                                        <p:tav tm="100000">
                                          <p:val>
                                            <p:strVal val="#ppt_h"/>
                                          </p:val>
                                        </p:tav>
                                      </p:tavLst>
                                    </p:anim>
                                    <p:anim calcmode="lin" valueType="num">
                                      <p:cBhvr>
                                        <p:cTn id="23" dur="500" fill="hold"/>
                                        <p:tgtEl>
                                          <p:spTgt spid="6"/>
                                        </p:tgtEl>
                                        <p:attrNameLst>
                                          <p:attrName>ppt_x</p:attrName>
                                        </p:attrNameLst>
                                      </p:cBhvr>
                                      <p:tavLst>
                                        <p:tav tm="0">
                                          <p:val>
                                            <p:fltVal val="0.5"/>
                                          </p:val>
                                        </p:tav>
                                        <p:tav tm="100000">
                                          <p:val>
                                            <p:strVal val="#ppt_x"/>
                                          </p:val>
                                        </p:tav>
                                      </p:tavLst>
                                    </p:anim>
                                    <p:anim calcmode="lin" valueType="num">
                                      <p:cBhvr>
                                        <p:cTn id="24"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2500"/>
                            </p:stCondLst>
                            <p:childTnLst>
                              <p:par>
                                <p:cTn id="26" presetID="23" presetClass="entr" presetSubtype="3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strVal val="(6*min(max(#ppt_w*#ppt_h,.3),1)-7.4)/-.7*#ppt_w"/>
                                          </p:val>
                                        </p:tav>
                                        <p:tav tm="100000">
                                          <p:val>
                                            <p:strVal val="#ppt_w"/>
                                          </p:val>
                                        </p:tav>
                                      </p:tavLst>
                                    </p:anim>
                                    <p:anim calcmode="lin" valueType="num">
                                      <p:cBhvr>
                                        <p:cTn id="29" dur="500" fill="hold"/>
                                        <p:tgtEl>
                                          <p:spTgt spid="7"/>
                                        </p:tgtEl>
                                        <p:attrNameLst>
                                          <p:attrName>ppt_h</p:attrName>
                                        </p:attrNameLst>
                                      </p:cBhvr>
                                      <p:tavLst>
                                        <p:tav tm="0">
                                          <p:val>
                                            <p:strVal val="(6*min(max(#ppt_w*#ppt_h,.3),1)-7.4)/-.7*#ppt_h"/>
                                          </p:val>
                                        </p:tav>
                                        <p:tav tm="100000">
                                          <p:val>
                                            <p:strVal val="#ppt_h"/>
                                          </p:val>
                                        </p:tav>
                                      </p:tavLst>
                                    </p:anim>
                                    <p:anim calcmode="lin" valueType="num">
                                      <p:cBhvr>
                                        <p:cTn id="30" dur="500" fill="hold"/>
                                        <p:tgtEl>
                                          <p:spTgt spid="7"/>
                                        </p:tgtEl>
                                        <p:attrNameLst>
                                          <p:attrName>ppt_x</p:attrName>
                                        </p:attrNameLst>
                                      </p:cBhvr>
                                      <p:tavLst>
                                        <p:tav tm="0">
                                          <p:val>
                                            <p:fltVal val="0.5"/>
                                          </p:val>
                                        </p:tav>
                                        <p:tav tm="100000">
                                          <p:val>
                                            <p:strVal val="#ppt_x"/>
                                          </p:val>
                                        </p:tav>
                                      </p:tavLst>
                                    </p:anim>
                                    <p:anim calcmode="lin" valueType="num">
                                      <p:cBhvr>
                                        <p:cTn id="31"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30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par>
                                <p:cTn id="40" presetID="41" presetClass="entr" presetSubtype="0" fill="hold" grpId="0" nodeType="with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par>
                                <p:cTn id="47" presetID="41" presetClass="entr" presetSubtype="0" fill="hold" grpId="0" nodeType="withEffect">
                                  <p:stCondLst>
                                    <p:cond delay="0"/>
                                  </p:stCondLst>
                                  <p:iterate type="lt">
                                    <p:tmPct val="10000"/>
                                  </p:iterate>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4"/>
                                        </p:tgtEl>
                                        <p:attrNameLst>
                                          <p:attrName>ppt_y</p:attrName>
                                        </p:attrNameLst>
                                      </p:cBhvr>
                                      <p:tavLst>
                                        <p:tav tm="0">
                                          <p:val>
                                            <p:strVal val="#ppt_y"/>
                                          </p:val>
                                        </p:tav>
                                        <p:tav tm="100000">
                                          <p:val>
                                            <p:strVal val="#ppt_y"/>
                                          </p:val>
                                        </p:tav>
                                      </p:tavLst>
                                    </p:anim>
                                    <p:anim calcmode="lin" valueType="num">
                                      <p:cBhvr>
                                        <p:cTn id="5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4"/>
                                        </p:tgtEl>
                                      </p:cBhvr>
                                    </p:animEffect>
                                  </p:childTnLst>
                                </p:cTn>
                              </p:par>
                            </p:childTnLst>
                          </p:cTn>
                        </p:par>
                        <p:par>
                          <p:cTn id="54" fill="hold">
                            <p:stCondLst>
                              <p:cond delay="3549"/>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8"/>
                                        </p:tgtEl>
                                        <p:attrNameLst>
                                          <p:attrName>ppt_y</p:attrName>
                                        </p:attrNameLst>
                                      </p:cBhvr>
                                      <p:tavLst>
                                        <p:tav tm="0">
                                          <p:val>
                                            <p:strVal val="#ppt_y"/>
                                          </p:val>
                                        </p:tav>
                                        <p:tav tm="100000">
                                          <p:val>
                                            <p:strVal val="#ppt_y"/>
                                          </p:val>
                                        </p:tav>
                                      </p:tavLst>
                                    </p:anim>
                                    <p:anim calcmode="lin" valueType="num">
                                      <p:cBhvr>
                                        <p:cTn id="5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8"/>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9"/>
                                        </p:tgtEl>
                                        <p:attrNameLst>
                                          <p:attrName>ppt_y</p:attrName>
                                        </p:attrNameLst>
                                      </p:cBhvr>
                                      <p:tavLst>
                                        <p:tav tm="0">
                                          <p:val>
                                            <p:strVal val="#ppt_y"/>
                                          </p:val>
                                        </p:tav>
                                        <p:tav tm="100000">
                                          <p:val>
                                            <p:strVal val="#ppt_y"/>
                                          </p:val>
                                        </p:tav>
                                      </p:tavLst>
                                    </p:anim>
                                    <p:anim calcmode="lin" valueType="num">
                                      <p:cBhvr>
                                        <p:cTn id="6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9"/>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10"/>
                                        </p:tgtEl>
                                        <p:attrNameLst>
                                          <p:attrName>ppt_y</p:attrName>
                                        </p:attrNameLst>
                                      </p:cBhvr>
                                      <p:tavLst>
                                        <p:tav tm="0">
                                          <p:val>
                                            <p:strVal val="#ppt_y"/>
                                          </p:val>
                                        </p:tav>
                                        <p:tav tm="100000">
                                          <p:val>
                                            <p:strVal val="#ppt_y"/>
                                          </p:val>
                                        </p:tav>
                                      </p:tavLst>
                                    </p:anim>
                                    <p:anim calcmode="lin" valueType="num">
                                      <p:cBhvr>
                                        <p:cTn id="7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0"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1515792"/>
            <a:ext cx="5841518" cy="4266215"/>
          </a:xfrm>
          <a:prstGeom prst="rect">
            <a:avLst/>
          </a:prstGeom>
        </p:spPr>
      </p:pic>
      <p:grpSp>
        <p:nvGrpSpPr>
          <p:cNvPr id="3" name="组合 2"/>
          <p:cNvGrpSpPr/>
          <p:nvPr/>
        </p:nvGrpSpPr>
        <p:grpSpPr>
          <a:xfrm>
            <a:off x="4480119" y="2051965"/>
            <a:ext cx="2722798" cy="515455"/>
            <a:chOff x="4884098" y="1248784"/>
            <a:chExt cx="2370086" cy="715461"/>
          </a:xfrm>
        </p:grpSpPr>
        <p:sp>
          <p:nvSpPr>
            <p:cNvPr id="6" name="圆角矩形 5"/>
            <p:cNvSpPr/>
            <p:nvPr/>
          </p:nvSpPr>
          <p:spPr>
            <a:xfrm>
              <a:off x="4884098" y="1248784"/>
              <a:ext cx="2370086" cy="715461"/>
            </a:xfrm>
            <a:prstGeom prst="roundRect">
              <a:avLst/>
            </a:prstGeom>
            <a:gradFill flip="none" rotWithShape="1">
              <a:gsLst>
                <a:gs pos="0">
                  <a:schemeClr val="bg1">
                    <a:lumMod val="85000"/>
                  </a:schemeClr>
                </a:gs>
                <a:gs pos="100000">
                  <a:schemeClr val="bg1"/>
                </a:gs>
              </a:gsLst>
              <a:lin ang="16200000" scaled="1"/>
              <a:tileRect/>
            </a:gradFill>
            <a:ln>
              <a:noFill/>
            </a:ln>
            <a:effectLst>
              <a:outerShdw blurRad="406400" dist="266700" dir="5400000" sx="90000" sy="9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942789" y="1331150"/>
              <a:ext cx="2222947" cy="518514"/>
            </a:xfrm>
            <a:prstGeom prst="roundRect">
              <a:avLst/>
            </a:prstGeom>
            <a:solidFill>
              <a:srgbClr val="1D8B6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含        义</a:t>
              </a:r>
            </a:p>
          </p:txBody>
        </p:sp>
      </p:grpSp>
      <p:grpSp>
        <p:nvGrpSpPr>
          <p:cNvPr id="8" name="组合 7"/>
          <p:cNvGrpSpPr/>
          <p:nvPr/>
        </p:nvGrpSpPr>
        <p:grpSpPr>
          <a:xfrm>
            <a:off x="4461108" y="4634438"/>
            <a:ext cx="2722798" cy="515455"/>
            <a:chOff x="4884098" y="1248784"/>
            <a:chExt cx="2370086" cy="715461"/>
          </a:xfrm>
        </p:grpSpPr>
        <p:sp>
          <p:nvSpPr>
            <p:cNvPr id="9" name="圆角矩形 8"/>
            <p:cNvSpPr/>
            <p:nvPr/>
          </p:nvSpPr>
          <p:spPr>
            <a:xfrm>
              <a:off x="4884098" y="1248784"/>
              <a:ext cx="2370086" cy="715461"/>
            </a:xfrm>
            <a:prstGeom prst="roundRect">
              <a:avLst/>
            </a:prstGeom>
            <a:gradFill flip="none" rotWithShape="1">
              <a:gsLst>
                <a:gs pos="0">
                  <a:schemeClr val="bg1">
                    <a:lumMod val="85000"/>
                  </a:schemeClr>
                </a:gs>
                <a:gs pos="100000">
                  <a:schemeClr val="bg1"/>
                </a:gs>
              </a:gsLst>
              <a:lin ang="16200000" scaled="1"/>
              <a:tileRect/>
            </a:gradFill>
            <a:ln>
              <a:noFill/>
            </a:ln>
            <a:effectLst>
              <a:outerShdw blurRad="406400" dist="266700" dir="5400000" sx="90000" sy="9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942789" y="1331150"/>
              <a:ext cx="2222947" cy="518514"/>
            </a:xfrm>
            <a:prstGeom prst="roundRect">
              <a:avLst/>
            </a:prstGeom>
            <a:solidFill>
              <a:srgbClr val="1D8B6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特         征</a:t>
              </a:r>
            </a:p>
          </p:txBody>
        </p:sp>
      </p:grpSp>
      <p:sp>
        <p:nvSpPr>
          <p:cNvPr id="17" name="TextBox 20"/>
          <p:cNvSpPr txBox="1"/>
          <p:nvPr/>
        </p:nvSpPr>
        <p:spPr>
          <a:xfrm>
            <a:off x="7504131" y="944185"/>
            <a:ext cx="4178905" cy="2704715"/>
          </a:xfrm>
          <a:prstGeom prst="rect">
            <a:avLst/>
          </a:prstGeom>
          <a:noFill/>
        </p:spPr>
        <p:txBody>
          <a:bodyPr wrap="square" lIns="0" tIns="0" rIns="0" bIns="0" rtlCol="0">
            <a:spAutoFit/>
          </a:bodyPr>
          <a:lstStyle/>
          <a:p>
            <a:pPr>
              <a:lnSpc>
                <a:spcPct val="150000"/>
              </a:lnSpc>
              <a:defRPr/>
            </a:pPr>
            <a:r>
              <a:rPr lang="zh-CN" altLang="en-US" sz="2400" b="1" kern="0" dirty="0">
                <a:solidFill>
                  <a:srgbClr val="FF0000"/>
                </a:solidFill>
                <a:latin typeface="微软雅黑" panose="020B0503020204020204" pitchFamily="34" charset="-122"/>
                <a:ea typeface="微软雅黑" panose="020B0503020204020204" pitchFamily="34" charset="-122"/>
              </a:rPr>
              <a:t>理想</a:t>
            </a:r>
            <a:r>
              <a:rPr lang="zh-CN" altLang="en-US" sz="2400" b="1" kern="0" dirty="0">
                <a:solidFill>
                  <a:schemeClr val="tx1">
                    <a:lumMod val="50000"/>
                    <a:lumOff val="50000"/>
                  </a:schemeClr>
                </a:solidFill>
                <a:latin typeface="微软雅黑" panose="020B0503020204020204" pitchFamily="34" charset="-122"/>
                <a:ea typeface="微软雅黑" panose="020B0503020204020204" pitchFamily="34" charset="-122"/>
              </a:rPr>
              <a:t>是人们在实践中形成的、有实现可能性的、对未来社会和自身发展目标的向往与追求，是人们的世界观、人生观和价值观在奋斗目标上的集中体现</a:t>
            </a:r>
            <a:r>
              <a:rPr lang="zh-CN" altLang="en-US" sz="2000" b="1" kern="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20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29391" y="0"/>
            <a:ext cx="1451487" cy="1107996"/>
          </a:xfrm>
          <a:prstGeom prst="rect">
            <a:avLst/>
          </a:prstGeom>
          <a:noFill/>
        </p:spPr>
        <p:txBody>
          <a:bodyPr wrap="square" rtlCol="0">
            <a:spAutoFit/>
          </a:bodyPr>
          <a:lstStyle/>
          <a:p>
            <a:r>
              <a:rPr lang="en-US" altLang="zh-CN" sz="6600" b="1" dirty="0">
                <a:solidFill>
                  <a:srgbClr val="1D8B69"/>
                </a:solidFill>
                <a:latin typeface="Agency FB" panose="020B0503020202020204" pitchFamily="34" charset="0"/>
              </a:rPr>
              <a:t>01</a:t>
            </a:r>
            <a:endParaRPr lang="zh-CN" altLang="en-US" sz="6600" b="1" dirty="0">
              <a:solidFill>
                <a:srgbClr val="1D8B69"/>
              </a:solidFill>
              <a:latin typeface="Agency FB" panose="020B0503020202020204" pitchFamily="34" charset="0"/>
            </a:endParaRPr>
          </a:p>
        </p:txBody>
      </p:sp>
      <p:sp>
        <p:nvSpPr>
          <p:cNvPr id="22" name="文本框 21"/>
          <p:cNvSpPr txBox="1"/>
          <p:nvPr/>
        </p:nvSpPr>
        <p:spPr>
          <a:xfrm>
            <a:off x="1339815" y="292388"/>
            <a:ext cx="3052536" cy="523220"/>
          </a:xfrm>
          <a:prstGeom prst="rect">
            <a:avLst/>
          </a:prstGeom>
          <a:noFill/>
        </p:spPr>
        <p:txBody>
          <a:bodyPr wrap="square" rtlCol="0">
            <a:spAutoFit/>
          </a:bodyPr>
          <a:lstStyle/>
          <a:p>
            <a:pPr lvl="0" algn="ctr"/>
            <a:r>
              <a:rPr lang="zh-CN" altLang="en-US" sz="2800" b="1" dirty="0">
                <a:solidFill>
                  <a:schemeClr val="bg1"/>
                </a:solidFill>
                <a:latin typeface="黑体" panose="02010600030101010101" pitchFamily="49" charset="-122"/>
                <a:ea typeface="黑体" panose="02010600030101010101" pitchFamily="49" charset="-122"/>
                <a:cs typeface="+mn-ea"/>
                <a:sym typeface="Arial" panose="020B0604020202020204" pitchFamily="34" charset="0"/>
              </a:rPr>
              <a:t>理想的含义与特征</a:t>
            </a:r>
          </a:p>
        </p:txBody>
      </p:sp>
      <p:sp>
        <p:nvSpPr>
          <p:cNvPr id="4" name="箭头: V 形 3"/>
          <p:cNvSpPr/>
          <p:nvPr/>
        </p:nvSpPr>
        <p:spPr>
          <a:xfrm>
            <a:off x="7504131" y="3981305"/>
            <a:ext cx="3258612" cy="345504"/>
          </a:xfrm>
          <a:prstGeom prst="chevron">
            <a:avLst/>
          </a:prstGeom>
          <a:solidFill>
            <a:srgbClr val="1D8B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华文宋体" panose="02010600040101010101" pitchFamily="2" charset="-122"/>
                <a:ea typeface="华文宋体" panose="02010600040101010101" pitchFamily="2" charset="-122"/>
              </a:rPr>
              <a:t>现实可能性</a:t>
            </a:r>
          </a:p>
        </p:txBody>
      </p:sp>
      <p:sp>
        <p:nvSpPr>
          <p:cNvPr id="23" name="箭头: V 形 22"/>
          <p:cNvSpPr/>
          <p:nvPr/>
        </p:nvSpPr>
        <p:spPr>
          <a:xfrm>
            <a:off x="7504131" y="4546105"/>
            <a:ext cx="3258612" cy="345504"/>
          </a:xfrm>
          <a:prstGeom prst="chevron">
            <a:avLst/>
          </a:prstGeom>
          <a:solidFill>
            <a:srgbClr val="1D8B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华文宋体" panose="02010600040101010101" pitchFamily="2" charset="-122"/>
                <a:ea typeface="华文宋体" panose="02010600040101010101" pitchFamily="2" charset="-122"/>
              </a:rPr>
              <a:t>超前性</a:t>
            </a:r>
          </a:p>
        </p:txBody>
      </p:sp>
      <p:sp>
        <p:nvSpPr>
          <p:cNvPr id="24" name="箭头: V 形 23"/>
          <p:cNvSpPr/>
          <p:nvPr/>
        </p:nvSpPr>
        <p:spPr>
          <a:xfrm>
            <a:off x="7504131" y="5110905"/>
            <a:ext cx="3258612" cy="345504"/>
          </a:xfrm>
          <a:prstGeom prst="chevron">
            <a:avLst/>
          </a:prstGeom>
          <a:solidFill>
            <a:srgbClr val="1D8B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华文宋体" panose="02010600040101010101" pitchFamily="2" charset="-122"/>
                <a:ea typeface="华文宋体" panose="02010600040101010101" pitchFamily="2" charset="-122"/>
              </a:rPr>
              <a:t>时代性和阶级性</a:t>
            </a:r>
          </a:p>
        </p:txBody>
      </p:sp>
      <p:sp>
        <p:nvSpPr>
          <p:cNvPr id="25" name="箭头: V 形 24"/>
          <p:cNvSpPr/>
          <p:nvPr/>
        </p:nvSpPr>
        <p:spPr>
          <a:xfrm>
            <a:off x="7504131" y="5756635"/>
            <a:ext cx="3258612" cy="345504"/>
          </a:xfrm>
          <a:prstGeom prst="chevron">
            <a:avLst/>
          </a:prstGeom>
          <a:solidFill>
            <a:srgbClr val="1D8B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latin typeface="华文宋体" panose="02010600040101010101" pitchFamily="2" charset="-122"/>
                <a:ea typeface="华文宋体" panose="02010600040101010101" pitchFamily="2" charset="-122"/>
              </a:rPr>
              <a:t>实践性</a:t>
            </a:r>
          </a:p>
        </p:txBody>
      </p:sp>
      <p:sp>
        <p:nvSpPr>
          <p:cNvPr id="7" name="文本框 6"/>
          <p:cNvSpPr txBox="1"/>
          <p:nvPr/>
        </p:nvSpPr>
        <p:spPr>
          <a:xfrm>
            <a:off x="140007" y="6025792"/>
            <a:ext cx="6532817" cy="584775"/>
          </a:xfrm>
          <a:prstGeom prst="rect">
            <a:avLst/>
          </a:prstGeom>
          <a:noFill/>
        </p:spPr>
        <p:txBody>
          <a:bodyPr wrap="square" rtlCol="0">
            <a:spAutoFit/>
          </a:bodyPr>
          <a:lstStyle/>
          <a:p>
            <a:r>
              <a:rPr lang="en-US" altLang="zh-CN" sz="3200" dirty="0">
                <a:latin typeface="华文隶书" panose="02010800040101010101" pitchFamily="2" charset="-122"/>
                <a:ea typeface="华文隶书" panose="02010800040101010101" pitchFamily="2" charset="-122"/>
              </a:rPr>
              <a:t>High expectations are the key to everything </a:t>
            </a:r>
            <a:r>
              <a:rPr lang="en-US" altLang="zh-CN" dirty="0">
                <a:latin typeface="华文楷体" panose="02010600040101010101" pitchFamily="2" charset="-122"/>
                <a:ea typeface="华文楷体" panose="02010600040101010101" pitchFamily="2" charset="-122"/>
              </a:rPr>
              <a:t>.</a:t>
            </a:r>
            <a:endParaRPr lang="zh-CN" altLang="en-US" dirty="0">
              <a:latin typeface="华文楷体" panose="02010600040101010101" pitchFamily="2" charset="-122"/>
              <a:ea typeface="华文楷体" panose="02010600040101010101" pitchFamily="2"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advTm="35747">
        <p:blinds dir="vert"/>
      </p:transition>
    </mc:Choice>
    <mc:Fallback>
      <p:transition spd="slow" advTm="3574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250"/>
                                        <p:tgtEl>
                                          <p:spTgt spid="2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250"/>
                                        <p:tgtEl>
                                          <p:spTgt spid="22"/>
                                        </p:tgtEl>
                                        <p:attrNameLst>
                                          <p:attrName>ppt_x</p:attrName>
                                        </p:attrNameLst>
                                      </p:cBhvr>
                                      <p:tavLst>
                                        <p:tav tm="0">
                                          <p:val>
                                            <p:strVal val="#ppt_x-#ppt_w*1.125000"/>
                                          </p:val>
                                        </p:tav>
                                        <p:tav tm="100000">
                                          <p:val>
                                            <p:strVal val="#ppt_x"/>
                                          </p:val>
                                        </p:tav>
                                      </p:tavLst>
                                    </p:anim>
                                    <p:animEffect transition="in" filter="wipe(right)">
                                      <p:cBhvr>
                                        <p:cTn id="12" dur="250"/>
                                        <p:tgtEl>
                                          <p:spTgt spid="22"/>
                                        </p:tgtEl>
                                      </p:cBhvr>
                                    </p:animEffect>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750" fill="hold"/>
                                        <p:tgtEl>
                                          <p:spTgt spid="3"/>
                                        </p:tgtEl>
                                        <p:attrNameLst>
                                          <p:attrName>ppt_x</p:attrName>
                                        </p:attrNameLst>
                                      </p:cBhvr>
                                      <p:tavLst>
                                        <p:tav tm="0">
                                          <p:val>
                                            <p:strVal val="1+#ppt_w/2"/>
                                          </p:val>
                                        </p:tav>
                                        <p:tav tm="100000">
                                          <p:val>
                                            <p:strVal val="#ppt_x"/>
                                          </p:val>
                                        </p:tav>
                                      </p:tavLst>
                                    </p:anim>
                                    <p:anim calcmode="lin" valueType="num">
                                      <p:cBhvr additive="base">
                                        <p:cTn id="21" dur="75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1+#ppt_w/2"/>
                                          </p:val>
                                        </p:tav>
                                        <p:tav tm="100000">
                                          <p:val>
                                            <p:strVal val="#ppt_x"/>
                                          </p:val>
                                        </p:tav>
                                      </p:tavLst>
                                    </p:anim>
                                    <p:anim calcmode="lin" valueType="num">
                                      <p:cBhvr additive="base">
                                        <p:cTn id="26" dur="75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4000"/>
                            </p:stCondLst>
                            <p:childTnLst>
                              <p:par>
                                <p:cTn id="32" presetID="22" presetClass="entr" presetSubtype="4"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down)">
                                      <p:cBhvr>
                                        <p:cTn id="37" dur="500"/>
                                        <p:tgtEl>
                                          <p:spTgt spid="2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down)">
                                      <p:cBhvr>
                                        <p:cTn id="43" dur="500"/>
                                        <p:tgtEl>
                                          <p:spTgt spid="25"/>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2" grpId="0"/>
      <p:bldP spid="4" grpId="0" animBg="1"/>
      <p:bldP spid="23" grpId="0" animBg="1"/>
      <p:bldP spid="24" grpId="0" animBg="1"/>
      <p:bldP spid="25"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153191" y="19050"/>
            <a:ext cx="1451487" cy="1107996"/>
          </a:xfrm>
          <a:prstGeom prst="rect">
            <a:avLst/>
          </a:prstGeom>
          <a:noFill/>
        </p:spPr>
        <p:txBody>
          <a:bodyPr wrap="square" rtlCol="0">
            <a:spAutoFit/>
          </a:bodyPr>
          <a:lstStyle/>
          <a:p>
            <a:r>
              <a:rPr lang="en-US" altLang="zh-CN" sz="6600" b="1" dirty="0">
                <a:solidFill>
                  <a:srgbClr val="1D8B69"/>
                </a:solidFill>
                <a:latin typeface="Agency FB" panose="020B0503020202020204" pitchFamily="34" charset="0"/>
              </a:rPr>
              <a:t>02</a:t>
            </a:r>
            <a:endParaRPr lang="zh-CN" altLang="en-US" sz="6600" b="1" dirty="0">
              <a:solidFill>
                <a:srgbClr val="1D8B69"/>
              </a:solidFill>
              <a:latin typeface="Agency FB" panose="020B0503020202020204" pitchFamily="34" charset="0"/>
            </a:endParaRPr>
          </a:p>
        </p:txBody>
      </p:sp>
      <p:sp>
        <p:nvSpPr>
          <p:cNvPr id="18" name="文本框 17"/>
          <p:cNvSpPr txBox="1"/>
          <p:nvPr/>
        </p:nvSpPr>
        <p:spPr>
          <a:xfrm>
            <a:off x="1372014" y="313877"/>
            <a:ext cx="3052536" cy="523220"/>
          </a:xfrm>
          <a:prstGeom prst="rect">
            <a:avLst/>
          </a:prstGeom>
          <a:noFill/>
        </p:spPr>
        <p:txBody>
          <a:bodyPr wrap="square" rtlCol="0">
            <a:spAutoFit/>
          </a:bodyPr>
          <a:lstStyle/>
          <a:p>
            <a:pPr lvl="0" algn="ctr"/>
            <a:r>
              <a:rPr lang="zh-CN" altLang="en-US" sz="2800" b="1" dirty="0">
                <a:solidFill>
                  <a:schemeClr val="bg1"/>
                </a:solidFill>
                <a:latin typeface="黑体" panose="02010600030101010101" pitchFamily="49" charset="-122"/>
                <a:ea typeface="黑体" panose="02010600030101010101" pitchFamily="49" charset="-122"/>
                <a:cs typeface="+mn-ea"/>
                <a:sym typeface="Arial" panose="020B0604020202020204" pitchFamily="34" charset="0"/>
              </a:rPr>
              <a:t>理想与现实的关系</a:t>
            </a:r>
          </a:p>
        </p:txBody>
      </p:sp>
      <p:pic>
        <p:nvPicPr>
          <p:cNvPr id="19" name="Picture 3" descr="32-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8934" y="1313818"/>
            <a:ext cx="7305261" cy="18770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 Box 4"/>
          <p:cNvSpPr txBox="1">
            <a:spLocks noChangeArrowheads="1"/>
          </p:cNvSpPr>
          <p:nvPr/>
        </p:nvSpPr>
        <p:spPr bwMode="auto">
          <a:xfrm>
            <a:off x="1816113" y="1765275"/>
            <a:ext cx="5216873"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algn="ctr" fontAlgn="base">
              <a:spcBef>
                <a:spcPct val="50000"/>
              </a:spcBef>
              <a:spcAft>
                <a:spcPct val="0"/>
              </a:spcAft>
            </a:pPr>
            <a:r>
              <a:rPr lang="zh-CN" altLang="en-US" sz="2800" dirty="0">
                <a:solidFill>
                  <a:srgbClr val="000000"/>
                </a:solidFill>
                <a:latin typeface="楷体" panose="02010609060101010101" pitchFamily="49" charset="-122"/>
                <a:ea typeface="楷体" panose="02010609060101010101" pitchFamily="49" charset="-122"/>
              </a:rPr>
              <a:t>辩证看待理想与现实的矛盾</a:t>
            </a:r>
          </a:p>
        </p:txBody>
      </p:sp>
      <p:pic>
        <p:nvPicPr>
          <p:cNvPr id="21" name="Picture 5" descr="32-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03254" y="1127046"/>
            <a:ext cx="2300541" cy="14800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 name="Picture 6" descr="32-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95406" y="4834277"/>
            <a:ext cx="6804568" cy="1720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 name="Picture 7" descr="32-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284389">
            <a:off x="1433896" y="5024078"/>
            <a:ext cx="1857195" cy="1649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 name="Text Box 8"/>
          <p:cNvSpPr txBox="1">
            <a:spLocks noChangeArrowheads="1"/>
          </p:cNvSpPr>
          <p:nvPr/>
        </p:nvSpPr>
        <p:spPr bwMode="auto">
          <a:xfrm>
            <a:off x="1816113" y="5184695"/>
            <a:ext cx="5397879"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algn="ctr" fontAlgn="base">
              <a:spcBef>
                <a:spcPct val="50000"/>
              </a:spcBef>
              <a:spcAft>
                <a:spcPct val="0"/>
              </a:spcAft>
            </a:pPr>
            <a:r>
              <a:rPr lang="zh-CN" altLang="en-US" sz="2800" dirty="0">
                <a:solidFill>
                  <a:srgbClr val="000000"/>
                </a:solidFill>
                <a:latin typeface="楷体" panose="02010609060101010101" pitchFamily="49" charset="-122"/>
                <a:ea typeface="楷体" panose="02010609060101010101" pitchFamily="49" charset="-122"/>
              </a:rPr>
              <a:t>艰苦奋斗是实现理想的重要条件</a:t>
            </a:r>
          </a:p>
        </p:txBody>
      </p:sp>
      <p:pic>
        <p:nvPicPr>
          <p:cNvPr id="25" name="Picture 9" descr="34-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21419689">
            <a:off x="741843" y="2980609"/>
            <a:ext cx="7745581" cy="16355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 name="Picture 10" descr="34-8"/>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rot="20025481">
            <a:off x="5011509" y="3273845"/>
            <a:ext cx="2302745" cy="13079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Text Box 11"/>
          <p:cNvSpPr txBox="1">
            <a:spLocks noChangeArrowheads="1"/>
          </p:cNvSpPr>
          <p:nvPr/>
        </p:nvSpPr>
        <p:spPr bwMode="auto">
          <a:xfrm>
            <a:off x="1880480" y="3302043"/>
            <a:ext cx="5961555"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algn="ctr" fontAlgn="base">
              <a:spcBef>
                <a:spcPct val="50000"/>
              </a:spcBef>
              <a:spcAft>
                <a:spcPct val="0"/>
              </a:spcAft>
            </a:pPr>
            <a:r>
              <a:rPr lang="zh-CN" altLang="en-US" sz="2800" dirty="0">
                <a:solidFill>
                  <a:srgbClr val="000000"/>
                </a:solidFill>
                <a:latin typeface="楷体" panose="02010609060101010101" pitchFamily="49" charset="-122"/>
                <a:ea typeface="楷体" panose="02010609060101010101" pitchFamily="49" charset="-122"/>
              </a:rPr>
              <a:t>实现理想的长期性、艰巨性和曲折性</a:t>
            </a:r>
          </a:p>
        </p:txBody>
      </p:sp>
      <p:pic>
        <p:nvPicPr>
          <p:cNvPr id="28" name="Picture 12" descr="46"/>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rot="354260">
            <a:off x="8263385" y="3136145"/>
            <a:ext cx="3705568" cy="36768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 name="Picture 26" descr="200817134335306 [Converted]"/>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0116169" y="573048"/>
            <a:ext cx="1835150" cy="144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 Box 5"/>
          <p:cNvSpPr txBox="1">
            <a:spLocks noChangeArrowheads="1"/>
          </p:cNvSpPr>
          <p:nvPr/>
        </p:nvSpPr>
        <p:spPr bwMode="auto">
          <a:xfrm>
            <a:off x="8681258" y="1804520"/>
            <a:ext cx="2909124" cy="18383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defRPr>
            </a:lvl1pPr>
            <a:lvl2pPr marL="742950" indent="-285750" defTabSz="831850">
              <a:defRPr sz="1400">
                <a:solidFill>
                  <a:schemeClr val="tx1"/>
                </a:solidFill>
                <a:latin typeface="微软雅黑" panose="020B0503020204020204" pitchFamily="34" charset="-122"/>
                <a:ea typeface="微软雅黑" panose="020B0503020204020204" pitchFamily="34" charset="-122"/>
              </a:defRPr>
            </a:lvl2pPr>
            <a:lvl3pPr marL="1143000" indent="-228600" defTabSz="831850">
              <a:defRPr sz="1400">
                <a:solidFill>
                  <a:schemeClr val="tx1"/>
                </a:solidFill>
                <a:latin typeface="微软雅黑" panose="020B0503020204020204" pitchFamily="34" charset="-122"/>
                <a:ea typeface="微软雅黑" panose="020B0503020204020204" pitchFamily="34" charset="-122"/>
              </a:defRPr>
            </a:lvl3pPr>
            <a:lvl4pPr marL="1600200" indent="-228600" defTabSz="831850">
              <a:defRPr sz="1400">
                <a:solidFill>
                  <a:schemeClr val="tx1"/>
                </a:solidFill>
                <a:latin typeface="微软雅黑" panose="020B0503020204020204" pitchFamily="34" charset="-122"/>
                <a:ea typeface="微软雅黑" panose="020B0503020204020204" pitchFamily="34" charset="-122"/>
              </a:defRPr>
            </a:lvl4pPr>
            <a:lvl5pPr marL="2057400" indent="-228600" defTabSz="831850">
              <a:defRPr sz="1400">
                <a:solidFill>
                  <a:schemeClr val="tx1"/>
                </a:solidFill>
                <a:latin typeface="微软雅黑" panose="020B0503020204020204" pitchFamily="34" charset="-122"/>
                <a:ea typeface="微软雅黑" panose="020B0503020204020204" pitchFamily="34" charset="-122"/>
              </a:defRPr>
            </a:lvl5pPr>
            <a:lvl6pPr marL="25146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6pPr>
            <a:lvl7pPr marL="29718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7pPr>
            <a:lvl8pPr marL="34290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8pPr>
            <a:lvl9pPr marL="38862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defRPr>
            </a:lvl9pPr>
          </a:lstStyle>
          <a:p>
            <a:pPr eaLnBrk="1" fontAlgn="base" hangingPunct="1">
              <a:spcBef>
                <a:spcPct val="50000"/>
              </a:spcBef>
              <a:buClrTx/>
              <a:buSzTx/>
            </a:pPr>
            <a:r>
              <a:rPr lang="zh-CN" altLang="en-US" sz="6000" b="1" dirty="0">
                <a:solidFill>
                  <a:srgbClr val="FF0000"/>
                </a:solidFill>
                <a:latin typeface="华文楷体" panose="02010600040101010101" pitchFamily="2" charset="-122"/>
                <a:ea typeface="华文楷体" panose="02010600040101010101" pitchFamily="2" charset="-122"/>
              </a:rPr>
              <a:t>理</a:t>
            </a:r>
            <a:r>
              <a:rPr lang="zh-CN" altLang="en-US" sz="3600" b="1" dirty="0">
                <a:solidFill>
                  <a:schemeClr val="accent2"/>
                </a:solidFill>
                <a:latin typeface="华文楷体" panose="02010600040101010101" pitchFamily="2" charset="-122"/>
                <a:ea typeface="华文楷体" panose="02010600040101010101" pitchFamily="2" charset="-122"/>
              </a:rPr>
              <a:t>想</a:t>
            </a:r>
            <a:r>
              <a:rPr lang="zh-CN" altLang="en-US" sz="3600" b="1" dirty="0">
                <a:solidFill>
                  <a:schemeClr val="accent2">
                    <a:lumMod val="20000"/>
                    <a:lumOff val="80000"/>
                  </a:schemeClr>
                </a:solidFill>
                <a:latin typeface="华文楷体" panose="02010600040101010101" pitchFamily="2" charset="-122"/>
                <a:ea typeface="华文楷体" panose="02010600040101010101" pitchFamily="2" charset="-122"/>
              </a:rPr>
              <a:t>很</a:t>
            </a:r>
            <a:r>
              <a:rPr lang="zh-CN" altLang="en-US" sz="3600" b="1" dirty="0">
                <a:solidFill>
                  <a:schemeClr val="accent2">
                    <a:lumMod val="40000"/>
                    <a:lumOff val="60000"/>
                  </a:schemeClr>
                </a:solidFill>
                <a:latin typeface="华文楷体" panose="02010600040101010101" pitchFamily="2" charset="-122"/>
                <a:ea typeface="华文楷体" panose="02010600040101010101" pitchFamily="2" charset="-122"/>
              </a:rPr>
              <a:t>丰</a:t>
            </a:r>
            <a:r>
              <a:rPr lang="zh-CN" altLang="en-US" sz="3600" b="1" dirty="0">
                <a:solidFill>
                  <a:schemeClr val="accent2">
                    <a:lumMod val="60000"/>
                    <a:lumOff val="40000"/>
                  </a:schemeClr>
                </a:solidFill>
                <a:latin typeface="华文楷体" panose="02010600040101010101" pitchFamily="2" charset="-122"/>
                <a:ea typeface="华文楷体" panose="02010600040101010101" pitchFamily="2" charset="-122"/>
              </a:rPr>
              <a:t>满</a:t>
            </a:r>
            <a:endParaRPr lang="en-US" altLang="zh-CN" sz="3600" b="1" dirty="0">
              <a:solidFill>
                <a:schemeClr val="accent2">
                  <a:lumMod val="60000"/>
                  <a:lumOff val="40000"/>
                </a:schemeClr>
              </a:solidFill>
              <a:latin typeface="华文楷体" panose="02010600040101010101" pitchFamily="2" charset="-122"/>
              <a:ea typeface="华文楷体" panose="02010600040101010101" pitchFamily="2" charset="-122"/>
            </a:endParaRPr>
          </a:p>
          <a:p>
            <a:pPr eaLnBrk="1" fontAlgn="base" hangingPunct="1">
              <a:spcBef>
                <a:spcPct val="50000"/>
              </a:spcBef>
              <a:buClrTx/>
              <a:buSzTx/>
            </a:pPr>
            <a:r>
              <a:rPr lang="zh-CN" altLang="en-US" sz="3600" b="1" dirty="0">
                <a:solidFill>
                  <a:schemeClr val="accent5"/>
                </a:solidFill>
                <a:latin typeface="华文楷体" panose="02010600040101010101" pitchFamily="2" charset="-122"/>
                <a:ea typeface="华文楷体" panose="02010600040101010101" pitchFamily="2" charset="-122"/>
              </a:rPr>
              <a:t>现</a:t>
            </a:r>
            <a:r>
              <a:rPr lang="zh-CN" altLang="en-US" sz="3600" b="1" dirty="0">
                <a:solidFill>
                  <a:schemeClr val="accent5">
                    <a:lumMod val="75000"/>
                  </a:schemeClr>
                </a:solidFill>
                <a:latin typeface="华文楷体" panose="02010600040101010101" pitchFamily="2" charset="-122"/>
                <a:ea typeface="华文楷体" panose="02010600040101010101" pitchFamily="2" charset="-122"/>
              </a:rPr>
              <a:t>实</a:t>
            </a:r>
            <a:r>
              <a:rPr lang="zh-CN" altLang="en-US" sz="3600" b="1" dirty="0">
                <a:solidFill>
                  <a:schemeClr val="accent5">
                    <a:lumMod val="40000"/>
                    <a:lumOff val="60000"/>
                  </a:schemeClr>
                </a:solidFill>
                <a:latin typeface="华文楷体" panose="02010600040101010101" pitchFamily="2" charset="-122"/>
                <a:ea typeface="华文楷体" panose="02010600040101010101" pitchFamily="2" charset="-122"/>
              </a:rPr>
              <a:t>很</a:t>
            </a:r>
            <a:r>
              <a:rPr lang="zh-CN" altLang="en-US" sz="3600" b="1" dirty="0">
                <a:solidFill>
                  <a:schemeClr val="accent1">
                    <a:lumMod val="75000"/>
                  </a:schemeClr>
                </a:solidFill>
                <a:latin typeface="华文楷体" panose="02010600040101010101" pitchFamily="2" charset="-122"/>
                <a:ea typeface="华文楷体" panose="02010600040101010101" pitchFamily="2" charset="-122"/>
              </a:rPr>
              <a:t>骨</a:t>
            </a:r>
            <a:r>
              <a:rPr lang="zh-CN" altLang="en-US" sz="3600" b="1" dirty="0">
                <a:solidFill>
                  <a:schemeClr val="tx2">
                    <a:lumMod val="60000"/>
                    <a:lumOff val="40000"/>
                  </a:schemeClr>
                </a:solidFill>
                <a:latin typeface="华文楷体" panose="02010600040101010101" pitchFamily="2" charset="-122"/>
                <a:ea typeface="华文楷体" panose="02010600040101010101" pitchFamily="2" charset="-122"/>
              </a:rPr>
              <a:t>感</a:t>
            </a:r>
          </a:p>
        </p:txBody>
      </p:sp>
    </p:spTree>
  </p:cSld>
  <p:clrMapOvr>
    <a:masterClrMapping/>
  </p:clrMapOvr>
  <mc:AlternateContent xmlns:mc="http://schemas.openxmlformats.org/markup-compatibility/2006">
    <mc:Choice xmlns:p14="http://schemas.microsoft.com/office/powerpoint/2010/main" xmlns="" Requires="p14">
      <p:transition spd="slow" p14:dur="1600" advTm="45492">
        <p:blinds dir="vert"/>
      </p:transition>
    </mc:Choice>
    <mc:Fallback>
      <p:transition spd="slow" advTm="4549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450"/>
                                        <p:tgtEl>
                                          <p:spTgt spid="1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450"/>
                                        <p:tgtEl>
                                          <p:spTgt spid="18"/>
                                        </p:tgtEl>
                                        <p:attrNameLst>
                                          <p:attrName>ppt_x</p:attrName>
                                        </p:attrNameLst>
                                      </p:cBhvr>
                                      <p:tavLst>
                                        <p:tav tm="0">
                                          <p:val>
                                            <p:strVal val="#ppt_x-#ppt_w*1.125000"/>
                                          </p:val>
                                        </p:tav>
                                        <p:tav tm="100000">
                                          <p:val>
                                            <p:strVal val="#ppt_x"/>
                                          </p:val>
                                        </p:tav>
                                      </p:tavLst>
                                    </p:anim>
                                    <p:animEffect transition="in" filter="wipe(right)">
                                      <p:cBhvr>
                                        <p:cTn id="12" dur="450"/>
                                        <p:tgtEl>
                                          <p:spTgt spid="18"/>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450" fill="hold"/>
                                        <p:tgtEl>
                                          <p:spTgt spid="28"/>
                                        </p:tgtEl>
                                        <p:attrNameLst>
                                          <p:attrName>ppt_x</p:attrName>
                                        </p:attrNameLst>
                                      </p:cBhvr>
                                      <p:tavLst>
                                        <p:tav tm="0">
                                          <p:val>
                                            <p:strVal val="#ppt_x"/>
                                          </p:val>
                                        </p:tav>
                                        <p:tav tm="100000">
                                          <p:val>
                                            <p:strVal val="#ppt_x"/>
                                          </p:val>
                                        </p:tav>
                                      </p:tavLst>
                                    </p:anim>
                                    <p:anim calcmode="lin" valueType="num">
                                      <p:cBhvr additive="base">
                                        <p:cTn id="17" dur="450" fill="hold"/>
                                        <p:tgtEl>
                                          <p:spTgt spid="2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slide(fromBottom)">
                                      <p:cBhvr>
                                        <p:cTn id="21" dur="450"/>
                                        <p:tgtEl>
                                          <p:spTgt spid="29"/>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450" fill="hold"/>
                                        <p:tgtEl>
                                          <p:spTgt spid="21"/>
                                        </p:tgtEl>
                                        <p:attrNameLst>
                                          <p:attrName>ppt_x</p:attrName>
                                        </p:attrNameLst>
                                      </p:cBhvr>
                                      <p:tavLst>
                                        <p:tav tm="0">
                                          <p:val>
                                            <p:strVal val="#ppt_x"/>
                                          </p:val>
                                        </p:tav>
                                        <p:tav tm="100000">
                                          <p:val>
                                            <p:strVal val="#ppt_x"/>
                                          </p:val>
                                        </p:tav>
                                      </p:tavLst>
                                    </p:anim>
                                    <p:anim calcmode="lin" valueType="num">
                                      <p:cBhvr additive="base">
                                        <p:cTn id="26" dur="450" fill="hold"/>
                                        <p:tgtEl>
                                          <p:spTgt spid="2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63" presetClass="path" presetSubtype="0" accel="50000" decel="50000" fill="hold" nodeType="afterEffect">
                                  <p:stCondLst>
                                    <p:cond delay="0"/>
                                  </p:stCondLst>
                                  <p:childTnLst>
                                    <p:animMotion origin="layout" path="M -0.06185 -0.00903 L 0.43229 -0.00903 " pathEditMode="relative" rAng="0" ptsTypes="AA">
                                      <p:cBhvr>
                                        <p:cTn id="29" dur="450" fill="hold"/>
                                        <p:tgtEl>
                                          <p:spTgt spid="21"/>
                                        </p:tgtEl>
                                        <p:attrNameLst>
                                          <p:attrName>ppt_x</p:attrName>
                                          <p:attrName>ppt_y</p:attrName>
                                        </p:attrNameLst>
                                      </p:cBhvr>
                                      <p:rCtr x="24701" y="0"/>
                                    </p:animMotion>
                                  </p:childTnLst>
                                </p:cTn>
                              </p:par>
                              <p:par>
                                <p:cTn id="30" presetID="22" presetClass="entr" presetSubtype="8"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450"/>
                                        <p:tgtEl>
                                          <p:spTgt spid="19"/>
                                        </p:tgtEl>
                                      </p:cBhvr>
                                    </p:animEffect>
                                  </p:childTnLst>
                                </p:cTn>
                              </p:par>
                            </p:childTnLst>
                          </p:cTn>
                        </p:par>
                        <p:par>
                          <p:cTn id="33" fill="hold">
                            <p:stCondLst>
                              <p:cond delay="30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4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450" fill="hold"/>
                                        <p:tgtEl>
                                          <p:spTgt spid="20"/>
                                        </p:tgtEl>
                                        <p:attrNameLst>
                                          <p:attrName>ppt_y</p:attrName>
                                        </p:attrNameLst>
                                      </p:cBhvr>
                                      <p:tavLst>
                                        <p:tav tm="0">
                                          <p:val>
                                            <p:strVal val="#ppt_y"/>
                                          </p:val>
                                        </p:tav>
                                        <p:tav tm="100000">
                                          <p:val>
                                            <p:strVal val="#ppt_y"/>
                                          </p:val>
                                        </p:tav>
                                      </p:tavLst>
                                    </p:anim>
                                    <p:anim calcmode="lin" valueType="num">
                                      <p:cBhvr>
                                        <p:cTn id="38" dur="4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4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450" tmFilter="0,0; .5, 1; 1, 1"/>
                                        <p:tgtEl>
                                          <p:spTgt spid="20"/>
                                        </p:tgtEl>
                                      </p:cBhvr>
                                    </p:animEffect>
                                  </p:childTnLst>
                                </p:cTn>
                              </p:par>
                            </p:childTnLst>
                          </p:cTn>
                        </p:par>
                        <p:par>
                          <p:cTn id="41" fill="hold">
                            <p:stCondLst>
                              <p:cond delay="3645"/>
                            </p:stCondLst>
                            <p:childTnLst>
                              <p:par>
                                <p:cTn id="42" presetID="2" presetClass="entr" presetSubtype="6"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450" fill="hold"/>
                                        <p:tgtEl>
                                          <p:spTgt spid="26"/>
                                        </p:tgtEl>
                                        <p:attrNameLst>
                                          <p:attrName>ppt_x</p:attrName>
                                        </p:attrNameLst>
                                      </p:cBhvr>
                                      <p:tavLst>
                                        <p:tav tm="0">
                                          <p:val>
                                            <p:strVal val="1+#ppt_w/2"/>
                                          </p:val>
                                        </p:tav>
                                        <p:tav tm="100000">
                                          <p:val>
                                            <p:strVal val="#ppt_x"/>
                                          </p:val>
                                        </p:tav>
                                      </p:tavLst>
                                    </p:anim>
                                    <p:anim calcmode="lin" valueType="num">
                                      <p:cBhvr additive="base">
                                        <p:cTn id="45" dur="450" fill="hold"/>
                                        <p:tgtEl>
                                          <p:spTgt spid="26"/>
                                        </p:tgtEl>
                                        <p:attrNameLst>
                                          <p:attrName>ppt_y</p:attrName>
                                        </p:attrNameLst>
                                      </p:cBhvr>
                                      <p:tavLst>
                                        <p:tav tm="0">
                                          <p:val>
                                            <p:strVal val="1+#ppt_h/2"/>
                                          </p:val>
                                        </p:tav>
                                        <p:tav tm="100000">
                                          <p:val>
                                            <p:strVal val="#ppt_y"/>
                                          </p:val>
                                        </p:tav>
                                      </p:tavLst>
                                    </p:anim>
                                  </p:childTnLst>
                                </p:cTn>
                              </p:par>
                            </p:childTnLst>
                          </p:cTn>
                        </p:par>
                        <p:par>
                          <p:cTn id="46" fill="hold">
                            <p:stCondLst>
                              <p:cond delay="4145"/>
                            </p:stCondLst>
                            <p:childTnLst>
                              <p:par>
                                <p:cTn id="47" presetID="22" presetClass="entr" presetSubtype="2"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right)">
                                      <p:cBhvr>
                                        <p:cTn id="49" dur="450"/>
                                        <p:tgtEl>
                                          <p:spTgt spid="25"/>
                                        </p:tgtEl>
                                      </p:cBhvr>
                                    </p:animEffect>
                                  </p:childTnLst>
                                </p:cTn>
                              </p:par>
                              <p:par>
                                <p:cTn id="50" presetID="35" presetClass="path" presetSubtype="0" accel="50000" decel="50000" fill="hold" nodeType="withEffect">
                                  <p:stCondLst>
                                    <p:cond delay="0"/>
                                  </p:stCondLst>
                                  <p:childTnLst>
                                    <p:animMotion origin="layout" path="M 1.25E-6 4.81481E-6 L -0.42123 -0.00232 " pathEditMode="relative" rAng="0" ptsTypes="AA">
                                      <p:cBhvr>
                                        <p:cTn id="51" dur="450" fill="hold"/>
                                        <p:tgtEl>
                                          <p:spTgt spid="26"/>
                                        </p:tgtEl>
                                        <p:attrNameLst>
                                          <p:attrName>ppt_x</p:attrName>
                                          <p:attrName>ppt_y</p:attrName>
                                        </p:attrNameLst>
                                      </p:cBhvr>
                                      <p:rCtr x="-21068" y="-116"/>
                                    </p:animMotion>
                                  </p:childTnLst>
                                </p:cTn>
                              </p:par>
                            </p:childTnLst>
                          </p:cTn>
                        </p:par>
                        <p:par>
                          <p:cTn id="52" fill="hold">
                            <p:stCondLst>
                              <p:cond delay="4645"/>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27"/>
                                        </p:tgtEl>
                                        <p:attrNameLst>
                                          <p:attrName>style.visibility</p:attrName>
                                        </p:attrNameLst>
                                      </p:cBhvr>
                                      <p:to>
                                        <p:strVal val="visible"/>
                                      </p:to>
                                    </p:set>
                                    <p:anim calcmode="lin" valueType="num">
                                      <p:cBhvr>
                                        <p:cTn id="55" dur="45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6" dur="450" fill="hold"/>
                                        <p:tgtEl>
                                          <p:spTgt spid="27"/>
                                        </p:tgtEl>
                                        <p:attrNameLst>
                                          <p:attrName>ppt_y</p:attrName>
                                        </p:attrNameLst>
                                      </p:cBhvr>
                                      <p:tavLst>
                                        <p:tav tm="0">
                                          <p:val>
                                            <p:strVal val="#ppt_y"/>
                                          </p:val>
                                        </p:tav>
                                        <p:tav tm="100000">
                                          <p:val>
                                            <p:strVal val="#ppt_y"/>
                                          </p:val>
                                        </p:tav>
                                      </p:tavLst>
                                    </p:anim>
                                    <p:anim calcmode="lin" valueType="num">
                                      <p:cBhvr>
                                        <p:cTn id="57" dur="45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8" dur="45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450" tmFilter="0,0; .5, 1; 1, 1"/>
                                        <p:tgtEl>
                                          <p:spTgt spid="27"/>
                                        </p:tgtEl>
                                      </p:cBhvr>
                                    </p:animEffect>
                                  </p:childTnLst>
                                </p:cTn>
                              </p:par>
                            </p:childTnLst>
                          </p:cTn>
                        </p:par>
                        <p:par>
                          <p:cTn id="60" fill="hold">
                            <p:stCondLst>
                              <p:cond delay="5669"/>
                            </p:stCondLst>
                            <p:childTnLst>
                              <p:par>
                                <p:cTn id="61" presetID="2" presetClass="entr" presetSubtype="12"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450" fill="hold"/>
                                        <p:tgtEl>
                                          <p:spTgt spid="23"/>
                                        </p:tgtEl>
                                        <p:attrNameLst>
                                          <p:attrName>ppt_x</p:attrName>
                                        </p:attrNameLst>
                                      </p:cBhvr>
                                      <p:tavLst>
                                        <p:tav tm="0">
                                          <p:val>
                                            <p:strVal val="0-#ppt_w/2"/>
                                          </p:val>
                                        </p:tav>
                                        <p:tav tm="100000">
                                          <p:val>
                                            <p:strVal val="#ppt_x"/>
                                          </p:val>
                                        </p:tav>
                                      </p:tavLst>
                                    </p:anim>
                                    <p:anim calcmode="lin" valueType="num">
                                      <p:cBhvr additive="base">
                                        <p:cTn id="64" dur="450" fill="hold"/>
                                        <p:tgtEl>
                                          <p:spTgt spid="23"/>
                                        </p:tgtEl>
                                        <p:attrNameLst>
                                          <p:attrName>ppt_y</p:attrName>
                                        </p:attrNameLst>
                                      </p:cBhvr>
                                      <p:tavLst>
                                        <p:tav tm="0">
                                          <p:val>
                                            <p:strVal val="1+#ppt_h/2"/>
                                          </p:val>
                                        </p:tav>
                                        <p:tav tm="100000">
                                          <p:val>
                                            <p:strVal val="#ppt_y"/>
                                          </p:val>
                                        </p:tav>
                                      </p:tavLst>
                                    </p:anim>
                                  </p:childTnLst>
                                </p:cTn>
                              </p:par>
                            </p:childTnLst>
                          </p:cTn>
                        </p:par>
                        <p:par>
                          <p:cTn id="65" fill="hold">
                            <p:stCondLst>
                              <p:cond delay="6169"/>
                            </p:stCondLst>
                            <p:childTnLst>
                              <p:par>
                                <p:cTn id="66" presetID="63" presetClass="path" presetSubtype="0" accel="50000" decel="50000" fill="hold" nodeType="afterEffect">
                                  <p:stCondLst>
                                    <p:cond delay="0"/>
                                  </p:stCondLst>
                                  <p:childTnLst>
                                    <p:animMotion origin="layout" path="M -0.00221 2.22222E-6 L 0.43685 2.22222E-6 " pathEditMode="relative" rAng="0" ptsTypes="AA">
                                      <p:cBhvr>
                                        <p:cTn id="67" dur="450" fill="hold"/>
                                        <p:tgtEl>
                                          <p:spTgt spid="23"/>
                                        </p:tgtEl>
                                        <p:attrNameLst>
                                          <p:attrName>ppt_x</p:attrName>
                                          <p:attrName>ppt_y</p:attrName>
                                        </p:attrNameLst>
                                      </p:cBhvr>
                                      <p:rCtr x="21953" y="0"/>
                                    </p:animMotion>
                                  </p:childTnLst>
                                </p:cTn>
                              </p:par>
                              <p:par>
                                <p:cTn id="68" presetID="22" presetClass="entr" presetSubtype="8"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450"/>
                                        <p:tgtEl>
                                          <p:spTgt spid="22"/>
                                        </p:tgtEl>
                                      </p:cBhvr>
                                    </p:animEffect>
                                  </p:childTnLst>
                                </p:cTn>
                              </p:par>
                            </p:childTnLst>
                          </p:cTn>
                        </p:par>
                        <p:par>
                          <p:cTn id="71" fill="hold">
                            <p:stCondLst>
                              <p:cond delay="6669"/>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4"/>
                                        </p:tgtEl>
                                        <p:attrNameLst>
                                          <p:attrName>style.visibility</p:attrName>
                                        </p:attrNameLst>
                                      </p:cBhvr>
                                      <p:to>
                                        <p:strVal val="visible"/>
                                      </p:to>
                                    </p:set>
                                    <p:anim calcmode="lin" valueType="num">
                                      <p:cBhvr>
                                        <p:cTn id="74" dur="45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75" dur="450" fill="hold"/>
                                        <p:tgtEl>
                                          <p:spTgt spid="24"/>
                                        </p:tgtEl>
                                        <p:attrNameLst>
                                          <p:attrName>ppt_y</p:attrName>
                                        </p:attrNameLst>
                                      </p:cBhvr>
                                      <p:tavLst>
                                        <p:tav tm="0">
                                          <p:val>
                                            <p:strVal val="#ppt_y"/>
                                          </p:val>
                                        </p:tav>
                                        <p:tav tm="100000">
                                          <p:val>
                                            <p:strVal val="#ppt_y"/>
                                          </p:val>
                                        </p:tav>
                                      </p:tavLst>
                                    </p:anim>
                                    <p:anim calcmode="lin" valueType="num">
                                      <p:cBhvr>
                                        <p:cTn id="76" dur="45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7" dur="45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8" dur="450" tmFilter="0,0; .5, 1; 1, 1"/>
                                        <p:tgtEl>
                                          <p:spTgt spid="24"/>
                                        </p:tgtEl>
                                      </p:cBhvr>
                                    </p:animEffect>
                                  </p:childTnLst>
                                </p:cTn>
                              </p:par>
                            </p:childTnLst>
                          </p:cTn>
                        </p:par>
                        <p:par>
                          <p:cTn id="79" fill="hold">
                            <p:stCondLst>
                              <p:cond delay="7604"/>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5"/>
                                        </p:tgtEl>
                                        <p:attrNameLst>
                                          <p:attrName>style.visibility</p:attrName>
                                        </p:attrNameLst>
                                      </p:cBhvr>
                                      <p:to>
                                        <p:strVal val="visible"/>
                                      </p:to>
                                    </p:set>
                                    <p:anim calcmode="lin" valueType="num">
                                      <p:cBhvr>
                                        <p:cTn id="8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5"/>
                                        </p:tgtEl>
                                        <p:attrNameLst>
                                          <p:attrName>ppt_y</p:attrName>
                                        </p:attrNameLst>
                                      </p:cBhvr>
                                      <p:tavLst>
                                        <p:tav tm="0">
                                          <p:val>
                                            <p:strVal val="#ppt_y"/>
                                          </p:val>
                                        </p:tav>
                                        <p:tav tm="100000">
                                          <p:val>
                                            <p:strVal val="#ppt_y"/>
                                          </p:val>
                                        </p:tav>
                                      </p:tavLst>
                                    </p:anim>
                                    <p:anim calcmode="lin" valueType="num">
                                      <p:cBhvr>
                                        <p:cTn id="8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4" grpId="0"/>
      <p:bldP spid="27"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69662" y="19050"/>
            <a:ext cx="1451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rPr>
              <a:t>02</a:t>
            </a:r>
            <a:endParaRPr kumimoji="0" lang="zh-CN" altLang="en-US"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endParaRPr>
          </a:p>
        </p:txBody>
      </p:sp>
      <p:sp>
        <p:nvSpPr>
          <p:cNvPr id="18" name="文本框 17"/>
          <p:cNvSpPr txBox="1"/>
          <p:nvPr/>
        </p:nvSpPr>
        <p:spPr>
          <a:xfrm>
            <a:off x="1372014" y="313877"/>
            <a:ext cx="305253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黑体" panose="02010600030101010101" pitchFamily="49" charset="-122"/>
                <a:ea typeface="黑体" panose="02010600030101010101" pitchFamily="49" charset="-122"/>
                <a:cs typeface="+mn-ea"/>
                <a:sym typeface="Arial" panose="020B0604020202020204" pitchFamily="34" charset="0"/>
              </a:rPr>
              <a:t>理想与现实的关系</a:t>
            </a:r>
          </a:p>
        </p:txBody>
      </p:sp>
      <p:grpSp>
        <p:nvGrpSpPr>
          <p:cNvPr id="33" name="Group 2"/>
          <p:cNvGrpSpPr/>
          <p:nvPr/>
        </p:nvGrpSpPr>
        <p:grpSpPr bwMode="auto">
          <a:xfrm>
            <a:off x="-378310" y="1967545"/>
            <a:ext cx="2624735" cy="4126273"/>
            <a:chOff x="96" y="1356"/>
            <a:chExt cx="1530" cy="2571"/>
          </a:xfrm>
        </p:grpSpPr>
        <p:sp>
          <p:nvSpPr>
            <p:cNvPr id="40" name="타원 37"/>
            <p:cNvSpPr/>
            <p:nvPr/>
          </p:nvSpPr>
          <p:spPr>
            <a:xfrm>
              <a:off x="96" y="3612"/>
              <a:ext cx="1530" cy="315"/>
            </a:xfrm>
            <a:prstGeom prst="ellipse">
              <a:avLst/>
            </a:prstGeom>
            <a:gradFill flip="none" rotWithShape="1">
              <a:gsLst>
                <a:gs pos="0">
                  <a:srgbClr val="335338">
                    <a:lumMod val="65000"/>
                    <a:lumOff val="35000"/>
                  </a:srgbClr>
                </a:gs>
                <a:gs pos="100000">
                  <a:srgbClr val="BBE0E3">
                    <a:shade val="67500"/>
                    <a:satMod val="115000"/>
                    <a:alpha val="0"/>
                  </a:srgbClr>
                </a:gs>
              </a:gsLst>
              <a:path path="shape">
                <a:fillToRect l="50000" t="50000" r="50000" b="50000"/>
              </a:path>
              <a:tileRect/>
            </a:gradFill>
            <a:ln w="3175"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grpSp>
          <p:nvGrpSpPr>
            <p:cNvPr id="42" name="그룹 46"/>
            <p:cNvGrpSpPr/>
            <p:nvPr/>
          </p:nvGrpSpPr>
          <p:grpSpPr bwMode="auto">
            <a:xfrm>
              <a:off x="345" y="1356"/>
              <a:ext cx="1080" cy="2430"/>
              <a:chOff x="428596" y="2214554"/>
              <a:chExt cx="1714512" cy="3857652"/>
            </a:xfrm>
          </p:grpSpPr>
          <p:sp>
            <p:nvSpPr>
              <p:cNvPr id="43" name="타원 47"/>
              <p:cNvSpPr/>
              <p:nvPr/>
            </p:nvSpPr>
            <p:spPr>
              <a:xfrm>
                <a:off x="428596" y="2214554"/>
                <a:ext cx="1714512" cy="3857652"/>
              </a:xfrm>
              <a:prstGeom prst="ellipse">
                <a:avLst/>
              </a:prstGeom>
              <a:solidFill>
                <a:srgbClr val="335338"/>
              </a:solidFill>
              <a:ln w="25400" cap="flat" cmpd="sng" algn="ctr">
                <a:noFill/>
                <a:prstDash val="solid"/>
              </a:ln>
              <a:effectLst/>
              <a:scene3d>
                <a:camera prst="isometricOffAxis2Right"/>
                <a:lightRig rig="threePt" dir="t"/>
              </a:scene3d>
              <a:sp3d extrusionH="234950"/>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4" name="타원 48"/>
              <p:cNvSpPr/>
              <p:nvPr/>
            </p:nvSpPr>
            <p:spPr>
              <a:xfrm>
                <a:off x="428596" y="2214554"/>
                <a:ext cx="1714512" cy="3857652"/>
              </a:xfrm>
              <a:prstGeom prst="ellipse">
                <a:avLst/>
              </a:prstGeom>
              <a:solidFill>
                <a:srgbClr val="D7E4BE"/>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5" name="타원 49"/>
              <p:cNvSpPr/>
              <p:nvPr/>
            </p:nvSpPr>
            <p:spPr>
              <a:xfrm>
                <a:off x="579410" y="2428868"/>
                <a:ext cx="1420822" cy="3357586"/>
              </a:xfrm>
              <a:prstGeom prst="ellipse">
                <a:avLst/>
              </a:prstGeom>
              <a:solidFill>
                <a:srgbClr val="335338">
                  <a:lumMod val="75000"/>
                  <a:lumOff val="25000"/>
                </a:srgbClr>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6" name="타원 50"/>
              <p:cNvSpPr/>
              <p:nvPr/>
            </p:nvSpPr>
            <p:spPr>
              <a:xfrm>
                <a:off x="769067" y="2857496"/>
                <a:ext cx="1088289" cy="2571768"/>
              </a:xfrm>
              <a:prstGeom prst="ellipse">
                <a:avLst/>
              </a:prstGeom>
              <a:solidFill>
                <a:srgbClr val="D7E4BE"/>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7" name="타원 51"/>
              <p:cNvSpPr/>
              <p:nvPr/>
            </p:nvSpPr>
            <p:spPr>
              <a:xfrm>
                <a:off x="928662" y="3143248"/>
                <a:ext cx="785818" cy="2025805"/>
              </a:xfrm>
              <a:prstGeom prst="ellipse">
                <a:avLst/>
              </a:prstGeom>
              <a:solidFill>
                <a:srgbClr val="335338">
                  <a:lumMod val="75000"/>
                  <a:lumOff val="25000"/>
                </a:srgbClr>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8" name="타원 52"/>
              <p:cNvSpPr/>
              <p:nvPr/>
            </p:nvSpPr>
            <p:spPr>
              <a:xfrm>
                <a:off x="1071538" y="3500438"/>
                <a:ext cx="500066" cy="1285884"/>
              </a:xfrm>
              <a:prstGeom prst="ellipse">
                <a:avLst/>
              </a:prstGeom>
              <a:solidFill>
                <a:srgbClr val="D7E4BE"/>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49" name="타원 53"/>
              <p:cNvSpPr/>
              <p:nvPr/>
            </p:nvSpPr>
            <p:spPr>
              <a:xfrm>
                <a:off x="1214414" y="3786190"/>
                <a:ext cx="214314" cy="714380"/>
              </a:xfrm>
              <a:prstGeom prst="ellipse">
                <a:avLst/>
              </a:prstGeom>
              <a:solidFill>
                <a:srgbClr val="335338">
                  <a:lumMod val="75000"/>
                  <a:lumOff val="25000"/>
                </a:srgbClr>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sp>
            <p:nvSpPr>
              <p:cNvPr id="50" name="타원 54"/>
              <p:cNvSpPr/>
              <p:nvPr/>
            </p:nvSpPr>
            <p:spPr>
              <a:xfrm>
                <a:off x="1285852" y="3929066"/>
                <a:ext cx="71438" cy="428628"/>
              </a:xfrm>
              <a:prstGeom prst="ellipse">
                <a:avLst/>
              </a:prstGeom>
              <a:solidFill>
                <a:srgbClr val="C00000"/>
              </a:solidFill>
              <a:ln w="25400" cap="flat" cmpd="sng" algn="ctr">
                <a:noFill/>
                <a:prstDash val="solid"/>
              </a:ln>
              <a:effectLst/>
              <a:scene3d>
                <a:camera prst="isometricOffAxis2Right"/>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ko-KR" altLang="en-US" sz="1800" b="0" i="0" u="none" strike="noStrike" kern="0" cap="none" spc="0" normalizeH="0" baseline="0" noProof="0">
                  <a:ln>
                    <a:noFill/>
                  </a:ln>
                  <a:solidFill>
                    <a:srgbClr val="D7E4BE"/>
                  </a:solidFill>
                  <a:effectLst/>
                  <a:uLnTx/>
                  <a:uFillTx/>
                  <a:latin typeface="Verdana" panose="020B0604030504040204"/>
                  <a:ea typeface="+mn-ea"/>
                  <a:cs typeface="+mn-cs"/>
                </a:endParaRPr>
              </a:p>
            </p:txBody>
          </p:sp>
        </p:grpSp>
      </p:grpSp>
      <p:pic>
        <p:nvPicPr>
          <p:cNvPr id="51" name="Picture 4" descr="C:\Documents and Settings\HANA\My Documents\My Pictures\Microsoft Clip Organizer\j0425198 copy.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4323353">
            <a:off x="1431884" y="3290673"/>
            <a:ext cx="772205" cy="1484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2" name="그룹 39"/>
          <p:cNvGrpSpPr/>
          <p:nvPr/>
        </p:nvGrpSpPr>
        <p:grpSpPr bwMode="auto">
          <a:xfrm>
            <a:off x="8907522" y="3807754"/>
            <a:ext cx="3136690" cy="2527071"/>
            <a:chOff x="5686432" y="3143248"/>
            <a:chExt cx="2814658" cy="2857520"/>
          </a:xfrm>
        </p:grpSpPr>
        <p:grpSp>
          <p:nvGrpSpPr>
            <p:cNvPr id="53" name="그룹 15"/>
            <p:cNvGrpSpPr/>
            <p:nvPr/>
          </p:nvGrpSpPr>
          <p:grpSpPr bwMode="auto">
            <a:xfrm>
              <a:off x="5686432" y="5429264"/>
              <a:ext cx="2743219" cy="571504"/>
              <a:chOff x="4500562" y="5286388"/>
              <a:chExt cx="3429024" cy="714380"/>
            </a:xfrm>
          </p:grpSpPr>
          <p:sp>
            <p:nvSpPr>
              <p:cNvPr id="55" name="타원 11"/>
              <p:cNvSpPr/>
              <p:nvPr/>
            </p:nvSpPr>
            <p:spPr>
              <a:xfrm>
                <a:off x="6000760" y="5572140"/>
                <a:ext cx="428628" cy="71437"/>
              </a:xfrm>
              <a:prstGeom prst="ellipse">
                <a:avLst/>
              </a:prstGeom>
              <a:gradFill flip="none" rotWithShape="1">
                <a:gsLst>
                  <a:gs pos="0">
                    <a:srgbClr val="335338">
                      <a:lumMod val="65000"/>
                      <a:lumOff val="35000"/>
                    </a:srgbClr>
                  </a:gs>
                  <a:gs pos="5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56" name="도넛 13"/>
              <p:cNvSpPr/>
              <p:nvPr/>
            </p:nvSpPr>
            <p:spPr>
              <a:xfrm>
                <a:off x="4500562" y="5286388"/>
                <a:ext cx="3429024" cy="714380"/>
              </a:xfrm>
              <a:prstGeom prst="donut">
                <a:avLst>
                  <a:gd name="adj" fmla="val 9736"/>
                </a:avLst>
              </a:prstGeom>
              <a:gradFill flip="none" rotWithShape="1">
                <a:gsLst>
                  <a:gs pos="0">
                    <a:srgbClr val="335338">
                      <a:lumMod val="65000"/>
                      <a:lumOff val="35000"/>
                    </a:srgbClr>
                  </a:gs>
                  <a:gs pos="50000">
                    <a:srgbClr val="D7E4BE">
                      <a:lumMod val="65000"/>
                    </a:srgbClr>
                  </a:gs>
                  <a:gs pos="10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335338"/>
                  </a:solidFill>
                  <a:effectLst/>
                  <a:uLnTx/>
                  <a:uFillTx/>
                  <a:latin typeface="Gulim" panose="020B0600000101010101" pitchFamily="34" charset="-127"/>
                  <a:ea typeface="Gulim" panose="020B0600000101010101" pitchFamily="34" charset="-127"/>
                  <a:cs typeface="+mn-cs"/>
                </a:endParaRPr>
              </a:p>
            </p:txBody>
          </p:sp>
        </p:grpSp>
        <p:pic>
          <p:nvPicPr>
            <p:cNvPr id="54" name="Picture 2" descr="C:\Documents and Settings\HANA\My Documents\My Pictures\Microsoft Clip Organizer\j0425198 copy.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45926" y="3143248"/>
              <a:ext cx="1455164" cy="25844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57" name="그룹 66"/>
          <p:cNvGrpSpPr/>
          <p:nvPr/>
        </p:nvGrpSpPr>
        <p:grpSpPr bwMode="auto">
          <a:xfrm>
            <a:off x="10007659" y="4134753"/>
            <a:ext cx="875725" cy="855460"/>
            <a:chOff x="6786578" y="3241749"/>
            <a:chExt cx="785818" cy="967116"/>
          </a:xfrm>
        </p:grpSpPr>
        <p:pic>
          <p:nvPicPr>
            <p:cNvPr id="58" name="Picture 2" descr="C:\Documents and Settings\HANA\My Documents\My Pictures\Microsoft Clip Organizer\j0425198 copy.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295300">
              <a:off x="7013324" y="3241749"/>
              <a:ext cx="473392" cy="8407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9" name="그룹 19"/>
            <p:cNvGrpSpPr/>
            <p:nvPr/>
          </p:nvGrpSpPr>
          <p:grpSpPr bwMode="auto">
            <a:xfrm>
              <a:off x="6786578" y="4045153"/>
              <a:ext cx="785818" cy="163712"/>
              <a:chOff x="4500562" y="5286388"/>
              <a:chExt cx="3429024" cy="714380"/>
            </a:xfrm>
          </p:grpSpPr>
          <p:sp>
            <p:nvSpPr>
              <p:cNvPr id="60" name="타원 20"/>
              <p:cNvSpPr/>
              <p:nvPr/>
            </p:nvSpPr>
            <p:spPr>
              <a:xfrm>
                <a:off x="6003789" y="5575982"/>
                <a:ext cx="422569" cy="73876"/>
              </a:xfrm>
              <a:prstGeom prst="ellipse">
                <a:avLst/>
              </a:prstGeom>
              <a:gradFill flip="none" rotWithShape="1">
                <a:gsLst>
                  <a:gs pos="0">
                    <a:srgbClr val="335338">
                      <a:lumMod val="65000"/>
                      <a:lumOff val="35000"/>
                    </a:srgbClr>
                  </a:gs>
                  <a:gs pos="5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61" name="도넛 21"/>
              <p:cNvSpPr/>
              <p:nvPr/>
            </p:nvSpPr>
            <p:spPr>
              <a:xfrm>
                <a:off x="4500562" y="5289715"/>
                <a:ext cx="3429024" cy="711053"/>
              </a:xfrm>
              <a:prstGeom prst="donut">
                <a:avLst>
                  <a:gd name="adj" fmla="val 9736"/>
                </a:avLst>
              </a:prstGeom>
              <a:gradFill flip="none" rotWithShape="1">
                <a:gsLst>
                  <a:gs pos="0">
                    <a:srgbClr val="335338">
                      <a:lumMod val="65000"/>
                      <a:lumOff val="35000"/>
                    </a:srgbClr>
                  </a:gs>
                  <a:gs pos="50000">
                    <a:srgbClr val="D7E4BE">
                      <a:lumMod val="65000"/>
                    </a:srgbClr>
                  </a:gs>
                  <a:gs pos="10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335338"/>
                  </a:solidFill>
                  <a:effectLst/>
                  <a:uLnTx/>
                  <a:uFillTx/>
                  <a:latin typeface="Gulim" panose="020B0600000101010101" pitchFamily="34" charset="-127"/>
                  <a:ea typeface="Gulim" panose="020B0600000101010101" pitchFamily="34" charset="-127"/>
                  <a:cs typeface="+mn-cs"/>
                </a:endParaRPr>
              </a:p>
            </p:txBody>
          </p:sp>
        </p:grpSp>
      </p:grpSp>
      <p:grpSp>
        <p:nvGrpSpPr>
          <p:cNvPr id="62" name="그룹 65"/>
          <p:cNvGrpSpPr/>
          <p:nvPr/>
        </p:nvGrpSpPr>
        <p:grpSpPr bwMode="auto">
          <a:xfrm>
            <a:off x="8793222" y="4042228"/>
            <a:ext cx="1433005" cy="1422647"/>
            <a:chOff x="5572132" y="3232625"/>
            <a:chExt cx="1285884" cy="1607276"/>
          </a:xfrm>
        </p:grpSpPr>
        <p:grpSp>
          <p:nvGrpSpPr>
            <p:cNvPr id="63" name="그룹 16"/>
            <p:cNvGrpSpPr/>
            <p:nvPr/>
          </p:nvGrpSpPr>
          <p:grpSpPr bwMode="auto">
            <a:xfrm>
              <a:off x="5572132" y="4572008"/>
              <a:ext cx="1285884" cy="267893"/>
              <a:chOff x="4500562" y="5286388"/>
              <a:chExt cx="3429024" cy="714380"/>
            </a:xfrm>
          </p:grpSpPr>
          <p:sp>
            <p:nvSpPr>
              <p:cNvPr id="65" name="타원 17"/>
              <p:cNvSpPr/>
              <p:nvPr/>
            </p:nvSpPr>
            <p:spPr>
              <a:xfrm>
                <a:off x="5999172" y="5572163"/>
                <a:ext cx="431803" cy="73312"/>
              </a:xfrm>
              <a:prstGeom prst="ellipse">
                <a:avLst/>
              </a:prstGeom>
              <a:gradFill flip="none" rotWithShape="1">
                <a:gsLst>
                  <a:gs pos="0">
                    <a:srgbClr val="335338">
                      <a:lumMod val="65000"/>
                      <a:lumOff val="35000"/>
                    </a:srgbClr>
                  </a:gs>
                  <a:gs pos="5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FFFFFF"/>
                  </a:solidFill>
                  <a:effectLst/>
                  <a:uLnTx/>
                  <a:uFillTx/>
                  <a:latin typeface="Gulim" panose="020B0600000101010101" pitchFamily="34" charset="-127"/>
                  <a:ea typeface="Gulim" panose="020B0600000101010101" pitchFamily="34" charset="-127"/>
                  <a:cs typeface="+mn-cs"/>
                </a:endParaRPr>
              </a:p>
            </p:txBody>
          </p:sp>
          <p:sp>
            <p:nvSpPr>
              <p:cNvPr id="66" name="도넛 18"/>
              <p:cNvSpPr/>
              <p:nvPr/>
            </p:nvSpPr>
            <p:spPr>
              <a:xfrm>
                <a:off x="4500562" y="5284544"/>
                <a:ext cx="3429024" cy="716224"/>
              </a:xfrm>
              <a:prstGeom prst="donut">
                <a:avLst>
                  <a:gd name="adj" fmla="val 9736"/>
                </a:avLst>
              </a:prstGeom>
              <a:gradFill flip="none" rotWithShape="1">
                <a:gsLst>
                  <a:gs pos="0">
                    <a:srgbClr val="335338">
                      <a:lumMod val="65000"/>
                      <a:lumOff val="35000"/>
                    </a:srgbClr>
                  </a:gs>
                  <a:gs pos="50000">
                    <a:srgbClr val="D7E4BE">
                      <a:lumMod val="65000"/>
                    </a:srgbClr>
                  </a:gs>
                  <a:gs pos="100000">
                    <a:srgbClr val="D7E4BE">
                      <a:lumMod val="85000"/>
                    </a:srgbClr>
                  </a:gs>
                </a:gsLst>
                <a:lin ang="5400000" scaled="1"/>
                <a:tileRect/>
              </a:gradFill>
              <a:ln w="25400" cap="flat" cmpd="sng" algn="ctr">
                <a:noFill/>
                <a:prstDash val="solid"/>
              </a:ln>
              <a:effectLst/>
            </p:spPr>
            <p:txBody>
              <a:bodyPr anchor="ct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a:ln>
                    <a:noFill/>
                  </a:ln>
                  <a:solidFill>
                    <a:srgbClr val="335338"/>
                  </a:solidFill>
                  <a:effectLst/>
                  <a:uLnTx/>
                  <a:uFillTx/>
                  <a:latin typeface="Gulim" panose="020B0600000101010101" pitchFamily="34" charset="-127"/>
                  <a:ea typeface="Gulim" panose="020B0600000101010101" pitchFamily="34" charset="-127"/>
                  <a:cs typeface="+mn-cs"/>
                </a:endParaRPr>
              </a:p>
            </p:txBody>
          </p:sp>
        </p:grpSp>
        <p:pic>
          <p:nvPicPr>
            <p:cNvPr id="64" name="Picture 2" descr="C:\Documents and Settings\HANA\My Documents\My Pictures\Microsoft Clip Organizer\j0425198 copy.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1183167" flipH="1">
              <a:off x="5707844" y="3232625"/>
              <a:ext cx="766325" cy="136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67" name="Picture 2" descr="C:\Documents and Settings\HANA\My Documents\My Pictures\Microsoft Clip Organizer\j0425198greencopy.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rot="2822471">
            <a:off x="1399099" y="2972661"/>
            <a:ext cx="772205" cy="1484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8" name="Picture 3" descr="C:\Documents and Settings\HANA\My Documents\My Pictures\Microsoft Clip Organizer\j0425198blue copy.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rot="3608439">
            <a:off x="1437184" y="3139424"/>
            <a:ext cx="770067" cy="14844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2" name="TextBox 4"/>
          <p:cNvSpPr txBox="1">
            <a:spLocks noChangeArrowheads="1"/>
          </p:cNvSpPr>
          <p:nvPr/>
        </p:nvSpPr>
        <p:spPr bwMode="auto">
          <a:xfrm>
            <a:off x="2753950" y="1810700"/>
            <a:ext cx="5729944" cy="1042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lnSpc>
                <a:spcPct val="150000"/>
              </a:lnSpc>
              <a:spcBef>
                <a:spcPct val="0"/>
              </a:spcBef>
              <a:spcAft>
                <a:spcPct val="0"/>
              </a:spcAft>
            </a:pPr>
            <a:r>
              <a:rPr lang="zh-CN" altLang="en-US" sz="2200" b="1" dirty="0">
                <a:solidFill>
                  <a:srgbClr val="000000"/>
                </a:solidFill>
                <a:latin typeface="黑体" panose="02010600030101010101" pitchFamily="49" charset="-122"/>
                <a:ea typeface="黑体" panose="02010600030101010101" pitchFamily="49" charset="-122"/>
              </a:rPr>
              <a:t>① 理想与现实是</a:t>
            </a:r>
            <a:r>
              <a:rPr lang="zh-CN" altLang="en-US" sz="2200" b="1" dirty="0">
                <a:solidFill>
                  <a:srgbClr val="FF0000"/>
                </a:solidFill>
                <a:latin typeface="黑体" panose="02010600030101010101" pitchFamily="49" charset="-122"/>
                <a:ea typeface="黑体" panose="02010600030101010101" pitchFamily="49" charset="-122"/>
              </a:rPr>
              <a:t>对立统一</a:t>
            </a:r>
            <a:r>
              <a:rPr lang="zh-CN" altLang="en-US" sz="2200" b="1" dirty="0">
                <a:solidFill>
                  <a:srgbClr val="000000"/>
                </a:solidFill>
                <a:latin typeface="黑体" panose="02010600030101010101" pitchFamily="49" charset="-122"/>
                <a:ea typeface="黑体" panose="02010600030101010101" pitchFamily="49" charset="-122"/>
              </a:rPr>
              <a:t>的，理想受现实</a:t>
            </a:r>
            <a:endParaRPr lang="en-US" altLang="zh-CN" sz="2200" b="1" dirty="0">
              <a:solidFill>
                <a:srgbClr val="000000"/>
              </a:solidFill>
              <a:latin typeface="黑体" panose="02010600030101010101" pitchFamily="49" charset="-122"/>
              <a:ea typeface="黑体" panose="02010600030101010101" pitchFamily="49" charset="-122"/>
            </a:endParaRPr>
          </a:p>
          <a:p>
            <a:pPr algn="ctr" fontAlgn="base">
              <a:lnSpc>
                <a:spcPct val="150000"/>
              </a:lnSpc>
              <a:spcBef>
                <a:spcPct val="0"/>
              </a:spcBef>
              <a:spcAft>
                <a:spcPct val="0"/>
              </a:spcAft>
            </a:pPr>
            <a:r>
              <a:rPr lang="zh-CN" altLang="en-US" sz="2200" b="1" dirty="0">
                <a:solidFill>
                  <a:srgbClr val="000000"/>
                </a:solidFill>
                <a:latin typeface="黑体" panose="02010600030101010101" pitchFamily="49" charset="-122"/>
                <a:ea typeface="黑体" panose="02010600030101010101" pitchFamily="49" charset="-122"/>
              </a:rPr>
              <a:t>的规定和制约，不能脱离现实而幻想未来</a:t>
            </a:r>
            <a:r>
              <a:rPr lang="zh-CN" altLang="en-US" sz="2200" b="1" dirty="0">
                <a:solidFill>
                  <a:srgbClr val="000000"/>
                </a:solidFill>
                <a:latin typeface="Arial" panose="020B0604020202020204" pitchFamily="34" charset="0"/>
                <a:ea typeface="宋体" panose="02010600030101010101" pitchFamily="2" charset="-122"/>
              </a:rPr>
              <a:t>。</a:t>
            </a:r>
            <a:endParaRPr lang="zh-CN" altLang="en-US" sz="2200" dirty="0">
              <a:solidFill>
                <a:srgbClr val="000000"/>
              </a:solidFill>
              <a:latin typeface="Franklin Gothic Book" panose="020B0503020102020204" pitchFamily="34" charset="0"/>
              <a:ea typeface="宋体" panose="02010600030101010101" pitchFamily="2" charset="-122"/>
            </a:endParaRPr>
          </a:p>
        </p:txBody>
      </p:sp>
      <p:sp>
        <p:nvSpPr>
          <p:cNvPr id="73" name="TextBox 4"/>
          <p:cNvSpPr txBox="1">
            <a:spLocks noChangeArrowheads="1"/>
          </p:cNvSpPr>
          <p:nvPr/>
        </p:nvSpPr>
        <p:spPr bwMode="auto">
          <a:xfrm>
            <a:off x="2896651" y="3172613"/>
            <a:ext cx="5729944" cy="1038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lnSpc>
                <a:spcPct val="150000"/>
              </a:lnSpc>
              <a:spcBef>
                <a:spcPct val="0"/>
              </a:spcBef>
              <a:spcAft>
                <a:spcPct val="0"/>
              </a:spcAft>
            </a:pPr>
            <a:r>
              <a:rPr lang="zh-CN" altLang="en-US" sz="2200" b="1" dirty="0">
                <a:solidFill>
                  <a:srgbClr val="000000"/>
                </a:solidFill>
                <a:latin typeface="黑体" panose="02010600030101010101" pitchFamily="49" charset="-122"/>
                <a:ea typeface="黑体" panose="02010600030101010101" pitchFamily="49" charset="-122"/>
              </a:rPr>
              <a:t>② 现实是理想的基础，理想是未来的现实。</a:t>
            </a:r>
            <a:endParaRPr lang="en-US" altLang="zh-CN" sz="2200" b="1" dirty="0">
              <a:solidFill>
                <a:srgbClr val="000000"/>
              </a:solidFill>
              <a:latin typeface="黑体" panose="02010600030101010101" pitchFamily="49" charset="-122"/>
              <a:ea typeface="黑体" panose="02010600030101010101" pitchFamily="49" charset="-122"/>
            </a:endParaRPr>
          </a:p>
          <a:p>
            <a:pPr algn="ctr" fontAlgn="base">
              <a:lnSpc>
                <a:spcPct val="150000"/>
              </a:lnSpc>
              <a:spcBef>
                <a:spcPct val="0"/>
              </a:spcBef>
              <a:spcAft>
                <a:spcPct val="0"/>
              </a:spcAft>
            </a:pPr>
            <a:r>
              <a:rPr lang="zh-CN" altLang="en-US" sz="2200" b="1" dirty="0">
                <a:solidFill>
                  <a:srgbClr val="000000"/>
                </a:solidFill>
                <a:latin typeface="黑体" panose="02010600030101010101" pitchFamily="49" charset="-122"/>
                <a:ea typeface="黑体" panose="02010600030101010101" pitchFamily="49" charset="-122"/>
              </a:rPr>
              <a:t>在一定条件下，理想可以转化为未来的现实</a:t>
            </a:r>
            <a:r>
              <a:rPr lang="zh-CN" altLang="en-US" sz="2000" b="1" dirty="0">
                <a:solidFill>
                  <a:srgbClr val="000000"/>
                </a:solidFill>
                <a:latin typeface="黑体" panose="02010600030101010101" pitchFamily="49" charset="-122"/>
                <a:ea typeface="黑体" panose="02010600030101010101" pitchFamily="49" charset="-122"/>
              </a:rPr>
              <a:t>。</a:t>
            </a:r>
            <a:endParaRPr lang="zh-CN" altLang="en-US" sz="2000" dirty="0">
              <a:solidFill>
                <a:srgbClr val="000000"/>
              </a:solidFill>
              <a:latin typeface="黑体" panose="02010600030101010101" pitchFamily="49" charset="-122"/>
              <a:ea typeface="黑体" panose="02010600030101010101" pitchFamily="49" charset="-122"/>
            </a:endParaRPr>
          </a:p>
        </p:txBody>
      </p:sp>
      <p:sp>
        <p:nvSpPr>
          <p:cNvPr id="74" name="TextBox 4"/>
          <p:cNvSpPr txBox="1">
            <a:spLocks noChangeArrowheads="1"/>
          </p:cNvSpPr>
          <p:nvPr/>
        </p:nvSpPr>
        <p:spPr bwMode="auto">
          <a:xfrm>
            <a:off x="2947652" y="4578701"/>
            <a:ext cx="5536242" cy="5208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lnSpc>
                <a:spcPct val="150000"/>
              </a:lnSpc>
              <a:spcBef>
                <a:spcPct val="0"/>
              </a:spcBef>
              <a:spcAft>
                <a:spcPct val="0"/>
              </a:spcAft>
            </a:pPr>
            <a:r>
              <a:rPr lang="zh-CN" altLang="en-US" sz="2200" b="1" dirty="0">
                <a:solidFill>
                  <a:srgbClr val="000000"/>
                </a:solidFill>
                <a:latin typeface="黑体" panose="02010600030101010101" pitchFamily="49" charset="-122"/>
                <a:ea typeface="黑体" panose="02010600030101010101" pitchFamily="49" charset="-122"/>
              </a:rPr>
              <a:t>③ 脱离现实而谈理想，理想就会成为空想</a:t>
            </a:r>
            <a:r>
              <a:rPr lang="zh-CN" altLang="en-US" sz="2000" b="1" dirty="0">
                <a:solidFill>
                  <a:srgbClr val="000000"/>
                </a:solidFill>
                <a:latin typeface="黑体" panose="02010600030101010101" pitchFamily="49" charset="-122"/>
                <a:ea typeface="黑体" panose="02010600030101010101" pitchFamily="49" charset="-122"/>
              </a:rPr>
              <a:t>。</a:t>
            </a:r>
            <a:endParaRPr lang="zh-CN" altLang="en-US" sz="2000" dirty="0">
              <a:solidFill>
                <a:srgbClr val="000000"/>
              </a:solidFill>
              <a:latin typeface="黑体" panose="02010600030101010101" pitchFamily="49" charset="-122"/>
              <a:ea typeface="黑体" panose="02010600030101010101" pitchFamily="49" charset="-122"/>
            </a:endParaRPr>
          </a:p>
        </p:txBody>
      </p:sp>
      <p:sp>
        <p:nvSpPr>
          <p:cNvPr id="76" name="TextBox 71"/>
          <p:cNvSpPr txBox="1">
            <a:spLocks noChangeArrowheads="1"/>
          </p:cNvSpPr>
          <p:nvPr/>
        </p:nvSpPr>
        <p:spPr bwMode="auto">
          <a:xfrm>
            <a:off x="6966192" y="549190"/>
            <a:ext cx="4810539" cy="453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spcBef>
                <a:spcPct val="50000"/>
              </a:spcBef>
              <a:spcAft>
                <a:spcPct val="0"/>
              </a:spcAft>
            </a:pPr>
            <a:r>
              <a:rPr lang="zh-CN" altLang="en-US" sz="2400" dirty="0">
                <a:solidFill>
                  <a:srgbClr val="002060"/>
                </a:solidFill>
                <a:latin typeface="楷体" panose="02010609060101010101" pitchFamily="49" charset="-122"/>
                <a:ea typeface="楷体" panose="02010609060101010101" pitchFamily="49" charset="-122"/>
              </a:rPr>
              <a:t>◆</a:t>
            </a:r>
            <a:r>
              <a:rPr lang="zh-CN" altLang="en-US" sz="2400" dirty="0">
                <a:solidFill>
                  <a:srgbClr val="000000"/>
                </a:solidFill>
                <a:latin typeface="楷体" panose="02010609060101010101" pitchFamily="49" charset="-122"/>
                <a:ea typeface="楷体" panose="02010609060101010101" pitchFamily="49" charset="-122"/>
              </a:rPr>
              <a:t>  辩证看待理想与现实的矛盾</a:t>
            </a:r>
          </a:p>
        </p:txBody>
      </p:sp>
      <p:cxnSp>
        <p:nvCxnSpPr>
          <p:cNvPr id="85" name="直接连接符 84"/>
          <p:cNvCxnSpPr>
            <a:cxnSpLocks noChangeShapeType="1"/>
          </p:cNvCxnSpPr>
          <p:nvPr/>
        </p:nvCxnSpPr>
        <p:spPr bwMode="auto">
          <a:xfrm flipH="1">
            <a:off x="2947652" y="3083792"/>
            <a:ext cx="5432666" cy="0"/>
          </a:xfrm>
          <a:prstGeom prst="line">
            <a:avLst/>
          </a:prstGeom>
          <a:noFill/>
          <a:ln w="6350" algn="ctr">
            <a:solidFill>
              <a:srgbClr val="008080"/>
            </a:solidFill>
            <a:prstDash val="sysDot"/>
            <a:round/>
            <a:headEnd type="oval" w="med" len="med"/>
            <a:tailEnd type="oval" w="med" len="med"/>
          </a:ln>
          <a:extLst>
            <a:ext uri="{909E8E84-426E-40DD-AFC4-6F175D3DCCD1}">
              <a14:hiddenFill xmlns:a14="http://schemas.microsoft.com/office/drawing/2010/main" xmlns="">
                <a:noFill/>
              </a14:hiddenFill>
            </a:ext>
          </a:extLst>
        </p:spPr>
      </p:cxnSp>
      <p:cxnSp>
        <p:nvCxnSpPr>
          <p:cNvPr id="86" name="直接连接符 85"/>
          <p:cNvCxnSpPr>
            <a:cxnSpLocks noChangeShapeType="1"/>
          </p:cNvCxnSpPr>
          <p:nvPr/>
        </p:nvCxnSpPr>
        <p:spPr bwMode="auto">
          <a:xfrm flipH="1">
            <a:off x="2947652" y="4450941"/>
            <a:ext cx="5432666" cy="0"/>
          </a:xfrm>
          <a:prstGeom prst="line">
            <a:avLst/>
          </a:prstGeom>
          <a:noFill/>
          <a:ln w="6350" algn="ctr">
            <a:solidFill>
              <a:srgbClr val="FF6600"/>
            </a:solidFill>
            <a:prstDash val="sysDot"/>
            <a:round/>
            <a:headEnd type="oval" w="med" len="med"/>
            <a:tailEnd type="oval" w="med" len="med"/>
          </a:ln>
          <a:extLst>
            <a:ext uri="{909E8E84-426E-40DD-AFC4-6F175D3DCCD1}">
              <a14:hiddenFill xmlns:a14="http://schemas.microsoft.com/office/drawing/2010/main" xmlns="">
                <a:noFill/>
              </a14:hiddenFill>
            </a:ext>
          </a:extLst>
        </p:spPr>
      </p:cxnSp>
    </p:spTree>
  </p:cSld>
  <p:clrMapOvr>
    <a:masterClrMapping/>
  </p:clrMapOvr>
  <mc:AlternateContent xmlns:mc="http://schemas.openxmlformats.org/markup-compatibility/2006">
    <mc:Choice xmlns:p14="http://schemas.microsoft.com/office/powerpoint/2010/main" xmlns="" Requires="p14">
      <p:transition spd="slow" p14:dur="1600" advTm="1777">
        <p:blinds dir="vert"/>
      </p:transition>
    </mc:Choice>
    <mc:Fallback>
      <p:transition spd="slow" advTm="177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450"/>
                                        <p:tgtEl>
                                          <p:spTgt spid="1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450"/>
                                        <p:tgtEl>
                                          <p:spTgt spid="18"/>
                                        </p:tgtEl>
                                        <p:attrNameLst>
                                          <p:attrName>ppt_x</p:attrName>
                                        </p:attrNameLst>
                                      </p:cBhvr>
                                      <p:tavLst>
                                        <p:tav tm="0">
                                          <p:val>
                                            <p:strVal val="#ppt_x-#ppt_w*1.125000"/>
                                          </p:val>
                                        </p:tav>
                                        <p:tav tm="100000">
                                          <p:val>
                                            <p:strVal val="#ppt_x"/>
                                          </p:val>
                                        </p:tav>
                                      </p:tavLst>
                                    </p:anim>
                                    <p:animEffect transition="in" filter="wipe(right)">
                                      <p:cBhvr>
                                        <p:cTn id="12" dur="450"/>
                                        <p:tgtEl>
                                          <p:spTgt spid="18"/>
                                        </p:tgtEl>
                                      </p:cBhvr>
                                    </p:animEffect>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blinds(horizontal)">
                                      <p:cBhvr>
                                        <p:cTn id="16" dur="500"/>
                                        <p:tgtEl>
                                          <p:spTgt spid="76"/>
                                        </p:tgtEl>
                                      </p:cBhvr>
                                    </p:animEffect>
                                  </p:childTnLst>
                                </p:cTn>
                              </p:par>
                            </p:childTnLst>
                          </p:cTn>
                        </p:par>
                        <p:par>
                          <p:cTn id="17" fill="hold">
                            <p:stCondLst>
                              <p:cond delay="1500"/>
                            </p:stCondLst>
                            <p:childTnLst>
                              <p:par>
                                <p:cTn id="18" presetID="49" presetClass="entr" presetSubtype="0" decel="100000"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 calcmode="lin" valueType="num">
                                      <p:cBhvr>
                                        <p:cTn id="22" dur="500" fill="hold"/>
                                        <p:tgtEl>
                                          <p:spTgt spid="33"/>
                                        </p:tgtEl>
                                        <p:attrNameLst>
                                          <p:attrName>style.rotation</p:attrName>
                                        </p:attrNameLst>
                                      </p:cBhvr>
                                      <p:tavLst>
                                        <p:tav tm="0">
                                          <p:val>
                                            <p:fltVal val="360"/>
                                          </p:val>
                                        </p:tav>
                                        <p:tav tm="100000">
                                          <p:val>
                                            <p:fltVal val="0"/>
                                          </p:val>
                                        </p:tav>
                                      </p:tavLst>
                                    </p:anim>
                                    <p:animEffect transition="in" filter="fade">
                                      <p:cBhvr>
                                        <p:cTn id="23" dur="500"/>
                                        <p:tgtEl>
                                          <p:spTgt spid="33"/>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300"/>
                                        <p:tgtEl>
                                          <p:spTgt spid="51"/>
                                        </p:tgtEl>
                                      </p:cBhvr>
                                    </p:animEffect>
                                  </p:childTnLst>
                                </p:cTn>
                              </p:par>
                              <p:par>
                                <p:cTn id="28" presetID="0" presetClass="path" presetSubtype="0" accel="50000" decel="50000" fill="hold" nodeType="withEffect">
                                  <p:stCondLst>
                                    <p:cond delay="0"/>
                                  </p:stCondLst>
                                  <p:childTnLst>
                                    <p:animMotion origin="layout" path="M 0.575 0.35556 L -3.33333E-6 -1.11111E-6 " pathEditMode="relative" rAng="0" ptsTypes="AA">
                                      <p:cBhvr>
                                        <p:cTn id="29" dur="300" fill="hold"/>
                                        <p:tgtEl>
                                          <p:spTgt spid="51"/>
                                        </p:tgtEl>
                                        <p:attrNameLst>
                                          <p:attrName>ppt_x</p:attrName>
                                          <p:attrName>ppt_y</p:attrName>
                                        </p:attrNameLst>
                                      </p:cBhvr>
                                      <p:rCtr x="-28750" y="-17778"/>
                                    </p:animMotion>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300"/>
                                        <p:tgtEl>
                                          <p:spTgt spid="68"/>
                                        </p:tgtEl>
                                      </p:cBhvr>
                                    </p:animEffect>
                                  </p:childTnLst>
                                </p:cTn>
                              </p:par>
                              <p:par>
                                <p:cTn id="34" presetID="0" presetClass="path" presetSubtype="0" accel="50000" decel="50000" fill="hold" nodeType="withEffect">
                                  <p:stCondLst>
                                    <p:cond delay="0"/>
                                  </p:stCondLst>
                                  <p:childTnLst>
                                    <p:animMotion origin="layout" path="M 0.76388 -0.00092 L 0.00555 -0.00092 " pathEditMode="relative" rAng="0" ptsTypes="AA">
                                      <p:cBhvr>
                                        <p:cTn id="35" dur="300" fill="hold"/>
                                        <p:tgtEl>
                                          <p:spTgt spid="68"/>
                                        </p:tgtEl>
                                        <p:attrNameLst>
                                          <p:attrName>ppt_x</p:attrName>
                                          <p:attrName>ppt_y</p:attrName>
                                        </p:attrNameLst>
                                      </p:cBhvr>
                                      <p:rCtr x="-37917" y="0"/>
                                    </p:animMotion>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fade">
                                      <p:cBhvr>
                                        <p:cTn id="39" dur="300"/>
                                        <p:tgtEl>
                                          <p:spTgt spid="67"/>
                                        </p:tgtEl>
                                      </p:cBhvr>
                                    </p:animEffect>
                                  </p:childTnLst>
                                </p:cTn>
                              </p:par>
                              <p:par>
                                <p:cTn id="40" presetID="0" presetClass="path" presetSubtype="0" accel="50000" decel="50000" fill="hold" nodeType="withEffect">
                                  <p:stCondLst>
                                    <p:cond delay="0"/>
                                  </p:stCondLst>
                                  <p:childTnLst>
                                    <p:animMotion origin="layout" path="M 0.76667 -0.31112 L 1.38889E-6 7.40741E-7 " pathEditMode="relative" ptsTypes="AA">
                                      <p:cBhvr>
                                        <p:cTn id="41" dur="300" fill="hold"/>
                                        <p:tgtEl>
                                          <p:spTgt spid="67"/>
                                        </p:tgtEl>
                                        <p:attrNameLst>
                                          <p:attrName>ppt_x</p:attrName>
                                          <p:attrName>ppt_y</p:attrName>
                                        </p:attrNameLst>
                                      </p:cBhvr>
                                    </p:animMotion>
                                  </p:childTnLst>
                                </p:cTn>
                              </p:par>
                            </p:childTnLst>
                          </p:cTn>
                        </p:par>
                        <p:par>
                          <p:cTn id="42" fill="hold">
                            <p:stCondLst>
                              <p:cond delay="3500"/>
                            </p:stCondLst>
                            <p:childTnLst>
                              <p:par>
                                <p:cTn id="43" presetID="31" presetClass="entr" presetSubtype="0"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p:cTn id="45" dur="300" fill="hold"/>
                                        <p:tgtEl>
                                          <p:spTgt spid="72"/>
                                        </p:tgtEl>
                                        <p:attrNameLst>
                                          <p:attrName>ppt_w</p:attrName>
                                        </p:attrNameLst>
                                      </p:cBhvr>
                                      <p:tavLst>
                                        <p:tav tm="0">
                                          <p:val>
                                            <p:fltVal val="0"/>
                                          </p:val>
                                        </p:tav>
                                        <p:tav tm="100000">
                                          <p:val>
                                            <p:strVal val="#ppt_w"/>
                                          </p:val>
                                        </p:tav>
                                      </p:tavLst>
                                    </p:anim>
                                    <p:anim calcmode="lin" valueType="num">
                                      <p:cBhvr>
                                        <p:cTn id="46" dur="300" fill="hold"/>
                                        <p:tgtEl>
                                          <p:spTgt spid="72"/>
                                        </p:tgtEl>
                                        <p:attrNameLst>
                                          <p:attrName>ppt_h</p:attrName>
                                        </p:attrNameLst>
                                      </p:cBhvr>
                                      <p:tavLst>
                                        <p:tav tm="0">
                                          <p:val>
                                            <p:fltVal val="0"/>
                                          </p:val>
                                        </p:tav>
                                        <p:tav tm="100000">
                                          <p:val>
                                            <p:strVal val="#ppt_h"/>
                                          </p:val>
                                        </p:tav>
                                      </p:tavLst>
                                    </p:anim>
                                    <p:anim calcmode="lin" valueType="num">
                                      <p:cBhvr>
                                        <p:cTn id="47" dur="300" fill="hold"/>
                                        <p:tgtEl>
                                          <p:spTgt spid="72"/>
                                        </p:tgtEl>
                                        <p:attrNameLst>
                                          <p:attrName>style.rotation</p:attrName>
                                        </p:attrNameLst>
                                      </p:cBhvr>
                                      <p:tavLst>
                                        <p:tav tm="0">
                                          <p:val>
                                            <p:fltVal val="90"/>
                                          </p:val>
                                        </p:tav>
                                        <p:tav tm="100000">
                                          <p:val>
                                            <p:fltVal val="0"/>
                                          </p:val>
                                        </p:tav>
                                      </p:tavLst>
                                    </p:anim>
                                    <p:animEffect transition="in" filter="fade">
                                      <p:cBhvr>
                                        <p:cTn id="48" dur="300"/>
                                        <p:tgtEl>
                                          <p:spTgt spid="72"/>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4500"/>
                            </p:stCondLst>
                            <p:childTnLst>
                              <p:par>
                                <p:cTn id="54" presetID="47" presetClass="entr" presetSubtype="0"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300"/>
                                        <p:tgtEl>
                                          <p:spTgt spid="57"/>
                                        </p:tgtEl>
                                      </p:cBhvr>
                                    </p:animEffect>
                                    <p:anim calcmode="lin" valueType="num">
                                      <p:cBhvr>
                                        <p:cTn id="57" dur="300" fill="hold"/>
                                        <p:tgtEl>
                                          <p:spTgt spid="57"/>
                                        </p:tgtEl>
                                        <p:attrNameLst>
                                          <p:attrName>ppt_x</p:attrName>
                                        </p:attrNameLst>
                                      </p:cBhvr>
                                      <p:tavLst>
                                        <p:tav tm="0">
                                          <p:val>
                                            <p:strVal val="#ppt_x"/>
                                          </p:val>
                                        </p:tav>
                                        <p:tav tm="100000">
                                          <p:val>
                                            <p:strVal val="#ppt_x"/>
                                          </p:val>
                                        </p:tav>
                                      </p:tavLst>
                                    </p:anim>
                                    <p:anim calcmode="lin" valueType="num">
                                      <p:cBhvr>
                                        <p:cTn id="58" dur="300" fill="hold"/>
                                        <p:tgtEl>
                                          <p:spTgt spid="57"/>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31" presetClass="entr" presetSubtype="0" fill="hold" grpId="0" nodeType="after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p:cTn id="62" dur="300" fill="hold"/>
                                        <p:tgtEl>
                                          <p:spTgt spid="73"/>
                                        </p:tgtEl>
                                        <p:attrNameLst>
                                          <p:attrName>ppt_w</p:attrName>
                                        </p:attrNameLst>
                                      </p:cBhvr>
                                      <p:tavLst>
                                        <p:tav tm="0">
                                          <p:val>
                                            <p:fltVal val="0"/>
                                          </p:val>
                                        </p:tav>
                                        <p:tav tm="100000">
                                          <p:val>
                                            <p:strVal val="#ppt_w"/>
                                          </p:val>
                                        </p:tav>
                                      </p:tavLst>
                                    </p:anim>
                                    <p:anim calcmode="lin" valueType="num">
                                      <p:cBhvr>
                                        <p:cTn id="63" dur="300" fill="hold"/>
                                        <p:tgtEl>
                                          <p:spTgt spid="73"/>
                                        </p:tgtEl>
                                        <p:attrNameLst>
                                          <p:attrName>ppt_h</p:attrName>
                                        </p:attrNameLst>
                                      </p:cBhvr>
                                      <p:tavLst>
                                        <p:tav tm="0">
                                          <p:val>
                                            <p:fltVal val="0"/>
                                          </p:val>
                                        </p:tav>
                                        <p:tav tm="100000">
                                          <p:val>
                                            <p:strVal val="#ppt_h"/>
                                          </p:val>
                                        </p:tav>
                                      </p:tavLst>
                                    </p:anim>
                                    <p:anim calcmode="lin" valueType="num">
                                      <p:cBhvr>
                                        <p:cTn id="64" dur="300" fill="hold"/>
                                        <p:tgtEl>
                                          <p:spTgt spid="73"/>
                                        </p:tgtEl>
                                        <p:attrNameLst>
                                          <p:attrName>style.rotation</p:attrName>
                                        </p:attrNameLst>
                                      </p:cBhvr>
                                      <p:tavLst>
                                        <p:tav tm="0">
                                          <p:val>
                                            <p:fltVal val="90"/>
                                          </p:val>
                                        </p:tav>
                                        <p:tav tm="100000">
                                          <p:val>
                                            <p:fltVal val="0"/>
                                          </p:val>
                                        </p:tav>
                                      </p:tavLst>
                                    </p:anim>
                                    <p:animEffect transition="in" filter="fade">
                                      <p:cBhvr>
                                        <p:cTn id="65" dur="300"/>
                                        <p:tgtEl>
                                          <p:spTgt spid="73"/>
                                        </p:tgtEl>
                                      </p:cBhvr>
                                    </p:animEffect>
                                  </p:childTnLst>
                                </p:cTn>
                              </p:par>
                            </p:childTnLst>
                          </p:cTn>
                        </p:par>
                        <p:par>
                          <p:cTn id="66" fill="hold">
                            <p:stCondLst>
                              <p:cond delay="5500"/>
                            </p:stCondLst>
                            <p:childTnLst>
                              <p:par>
                                <p:cTn id="67" presetID="22" presetClass="entr" presetSubtype="2" fill="hold"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right)">
                                      <p:cBhvr>
                                        <p:cTn id="69" dur="500"/>
                                        <p:tgtEl>
                                          <p:spTgt spid="86"/>
                                        </p:tgtEl>
                                      </p:cBhvr>
                                    </p:animEffect>
                                  </p:childTnLst>
                                </p:cTn>
                              </p:par>
                            </p:childTnLst>
                          </p:cTn>
                        </p:par>
                        <p:par>
                          <p:cTn id="70" fill="hold">
                            <p:stCondLst>
                              <p:cond delay="6000"/>
                            </p:stCondLst>
                            <p:childTnLst>
                              <p:par>
                                <p:cTn id="71" presetID="47" presetClass="entr" presetSubtype="0" fill="hold" nodeType="afterEffect">
                                  <p:stCondLst>
                                    <p:cond delay="0"/>
                                  </p:stCondLst>
                                  <p:childTnLst>
                                    <p:set>
                                      <p:cBhvr>
                                        <p:cTn id="72" dur="1" fill="hold">
                                          <p:stCondLst>
                                            <p:cond delay="0"/>
                                          </p:stCondLst>
                                        </p:cTn>
                                        <p:tgtEl>
                                          <p:spTgt spid="62"/>
                                        </p:tgtEl>
                                        <p:attrNameLst>
                                          <p:attrName>style.visibility</p:attrName>
                                        </p:attrNameLst>
                                      </p:cBhvr>
                                      <p:to>
                                        <p:strVal val="visible"/>
                                      </p:to>
                                    </p:set>
                                    <p:animEffect transition="in" filter="fade">
                                      <p:cBhvr>
                                        <p:cTn id="73" dur="300"/>
                                        <p:tgtEl>
                                          <p:spTgt spid="62"/>
                                        </p:tgtEl>
                                      </p:cBhvr>
                                    </p:animEffect>
                                    <p:anim calcmode="lin" valueType="num">
                                      <p:cBhvr>
                                        <p:cTn id="74" dur="300" fill="hold"/>
                                        <p:tgtEl>
                                          <p:spTgt spid="62"/>
                                        </p:tgtEl>
                                        <p:attrNameLst>
                                          <p:attrName>ppt_x</p:attrName>
                                        </p:attrNameLst>
                                      </p:cBhvr>
                                      <p:tavLst>
                                        <p:tav tm="0">
                                          <p:val>
                                            <p:strVal val="#ppt_x"/>
                                          </p:val>
                                        </p:tav>
                                        <p:tav tm="100000">
                                          <p:val>
                                            <p:strVal val="#ppt_x"/>
                                          </p:val>
                                        </p:tav>
                                      </p:tavLst>
                                    </p:anim>
                                    <p:anim calcmode="lin" valueType="num">
                                      <p:cBhvr>
                                        <p:cTn id="75" dur="300" fill="hold"/>
                                        <p:tgtEl>
                                          <p:spTgt spid="62"/>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31"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 calcmode="lin" valueType="num">
                                      <p:cBhvr>
                                        <p:cTn id="79" dur="300" fill="hold"/>
                                        <p:tgtEl>
                                          <p:spTgt spid="74"/>
                                        </p:tgtEl>
                                        <p:attrNameLst>
                                          <p:attrName>ppt_w</p:attrName>
                                        </p:attrNameLst>
                                      </p:cBhvr>
                                      <p:tavLst>
                                        <p:tav tm="0">
                                          <p:val>
                                            <p:fltVal val="0"/>
                                          </p:val>
                                        </p:tav>
                                        <p:tav tm="100000">
                                          <p:val>
                                            <p:strVal val="#ppt_w"/>
                                          </p:val>
                                        </p:tav>
                                      </p:tavLst>
                                    </p:anim>
                                    <p:anim calcmode="lin" valueType="num">
                                      <p:cBhvr>
                                        <p:cTn id="80" dur="300" fill="hold"/>
                                        <p:tgtEl>
                                          <p:spTgt spid="74"/>
                                        </p:tgtEl>
                                        <p:attrNameLst>
                                          <p:attrName>ppt_h</p:attrName>
                                        </p:attrNameLst>
                                      </p:cBhvr>
                                      <p:tavLst>
                                        <p:tav tm="0">
                                          <p:val>
                                            <p:fltVal val="0"/>
                                          </p:val>
                                        </p:tav>
                                        <p:tav tm="100000">
                                          <p:val>
                                            <p:strVal val="#ppt_h"/>
                                          </p:val>
                                        </p:tav>
                                      </p:tavLst>
                                    </p:anim>
                                    <p:anim calcmode="lin" valueType="num">
                                      <p:cBhvr>
                                        <p:cTn id="81" dur="300" fill="hold"/>
                                        <p:tgtEl>
                                          <p:spTgt spid="74"/>
                                        </p:tgtEl>
                                        <p:attrNameLst>
                                          <p:attrName>style.rotation</p:attrName>
                                        </p:attrNameLst>
                                      </p:cBhvr>
                                      <p:tavLst>
                                        <p:tav tm="0">
                                          <p:val>
                                            <p:fltVal val="90"/>
                                          </p:val>
                                        </p:tav>
                                        <p:tav tm="100000">
                                          <p:val>
                                            <p:fltVal val="0"/>
                                          </p:val>
                                        </p:tav>
                                      </p:tavLst>
                                    </p:anim>
                                    <p:animEffect transition="in" filter="fade">
                                      <p:cBhvr>
                                        <p:cTn id="82" dur="300"/>
                                        <p:tgtEl>
                                          <p:spTgt spid="74"/>
                                        </p:tgtEl>
                                      </p:cBhvr>
                                    </p:animEffect>
                                  </p:childTnLst>
                                </p:cTn>
                              </p:par>
                            </p:childTnLst>
                          </p:cTn>
                        </p:par>
                        <p:par>
                          <p:cTn id="83" fill="hold">
                            <p:stCondLst>
                              <p:cond delay="7000"/>
                            </p:stCondLst>
                            <p:childTnLst>
                              <p:par>
                                <p:cTn id="84" presetID="47" presetClass="entr" presetSubtype="0"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300"/>
                                        <p:tgtEl>
                                          <p:spTgt spid="52"/>
                                        </p:tgtEl>
                                      </p:cBhvr>
                                    </p:animEffect>
                                    <p:anim calcmode="lin" valueType="num">
                                      <p:cBhvr>
                                        <p:cTn id="87" dur="300" fill="hold"/>
                                        <p:tgtEl>
                                          <p:spTgt spid="52"/>
                                        </p:tgtEl>
                                        <p:attrNameLst>
                                          <p:attrName>ppt_x</p:attrName>
                                        </p:attrNameLst>
                                      </p:cBhvr>
                                      <p:tavLst>
                                        <p:tav tm="0">
                                          <p:val>
                                            <p:strVal val="#ppt_x"/>
                                          </p:val>
                                        </p:tav>
                                        <p:tav tm="100000">
                                          <p:val>
                                            <p:strVal val="#ppt_x"/>
                                          </p:val>
                                        </p:tav>
                                      </p:tavLst>
                                    </p:anim>
                                    <p:anim calcmode="lin" valueType="num">
                                      <p:cBhvr>
                                        <p:cTn id="88" dur="3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72" grpId="0"/>
      <p:bldP spid="73" grpId="0"/>
      <p:bldP spid="74"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69662" y="19050"/>
            <a:ext cx="1451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rPr>
              <a:t>02</a:t>
            </a:r>
            <a:endParaRPr kumimoji="0" lang="zh-CN" altLang="en-US"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endParaRPr>
          </a:p>
        </p:txBody>
      </p:sp>
      <p:sp>
        <p:nvSpPr>
          <p:cNvPr id="18" name="文本框 17"/>
          <p:cNvSpPr txBox="1"/>
          <p:nvPr/>
        </p:nvSpPr>
        <p:spPr>
          <a:xfrm>
            <a:off x="1372014" y="313877"/>
            <a:ext cx="305253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黑体" panose="02010600030101010101" pitchFamily="49" charset="-122"/>
                <a:ea typeface="黑体" panose="02010600030101010101" pitchFamily="49" charset="-122"/>
                <a:cs typeface="+mn-ea"/>
                <a:sym typeface="Arial" panose="020B0604020202020204" pitchFamily="34" charset="0"/>
              </a:rPr>
              <a:t>理想与现实的关系</a:t>
            </a:r>
          </a:p>
        </p:txBody>
      </p:sp>
      <p:pic>
        <p:nvPicPr>
          <p:cNvPr id="49" name="Picture 35" descr="地球"/>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21281" y="1789888"/>
            <a:ext cx="3393540" cy="4318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0" name="Group 8"/>
          <p:cNvGrpSpPr/>
          <p:nvPr/>
        </p:nvGrpSpPr>
        <p:grpSpPr bwMode="auto">
          <a:xfrm>
            <a:off x="1201891" y="1488610"/>
            <a:ext cx="2070755" cy="1789286"/>
            <a:chOff x="1307" y="1048"/>
            <a:chExt cx="1088" cy="1088"/>
          </a:xfrm>
        </p:grpSpPr>
        <p:sp>
          <p:nvSpPr>
            <p:cNvPr id="51" name="Oval 9"/>
            <p:cNvSpPr>
              <a:spLocks noChangeArrowheads="1"/>
            </p:cNvSpPr>
            <p:nvPr/>
          </p:nvSpPr>
          <p:spPr bwMode="auto">
            <a:xfrm>
              <a:off x="1307" y="1048"/>
              <a:ext cx="1088" cy="1088"/>
            </a:xfrm>
            <a:prstGeom prst="ellipse">
              <a:avLst/>
            </a:prstGeom>
            <a:noFill/>
            <a:ln w="76200" algn="ctr">
              <a:solidFill>
                <a:srgbClr val="FFCC99">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52" name="Oval 10"/>
            <p:cNvSpPr>
              <a:spLocks noChangeArrowheads="1"/>
            </p:cNvSpPr>
            <p:nvPr/>
          </p:nvSpPr>
          <p:spPr bwMode="auto">
            <a:xfrm>
              <a:off x="1422" y="1164"/>
              <a:ext cx="856" cy="856"/>
            </a:xfrm>
            <a:prstGeom prst="ellipse">
              <a:avLst/>
            </a:prstGeom>
            <a:noFill/>
            <a:ln w="117475" algn="ctr">
              <a:solidFill>
                <a:srgbClr val="FFCC99">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53" name="Oval 11"/>
            <p:cNvSpPr>
              <a:spLocks noChangeArrowheads="1"/>
            </p:cNvSpPr>
            <p:nvPr/>
          </p:nvSpPr>
          <p:spPr bwMode="auto">
            <a:xfrm>
              <a:off x="1596" y="1337"/>
              <a:ext cx="510" cy="510"/>
            </a:xfrm>
            <a:prstGeom prst="ellipse">
              <a:avLst/>
            </a:prstGeom>
            <a:noFill/>
            <a:ln w="177800" algn="ctr">
              <a:solidFill>
                <a:srgbClr val="FFCC99">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grpSp>
      <p:grpSp>
        <p:nvGrpSpPr>
          <p:cNvPr id="54" name="Group 12"/>
          <p:cNvGrpSpPr/>
          <p:nvPr/>
        </p:nvGrpSpPr>
        <p:grpSpPr bwMode="auto">
          <a:xfrm>
            <a:off x="2402356" y="1656345"/>
            <a:ext cx="1474183" cy="1612827"/>
            <a:chOff x="1380" y="1216"/>
            <a:chExt cx="898" cy="1081"/>
          </a:xfrm>
        </p:grpSpPr>
        <p:sp>
          <p:nvSpPr>
            <p:cNvPr id="55" name="Oval 13"/>
            <p:cNvSpPr>
              <a:spLocks noChangeArrowheads="1"/>
            </p:cNvSpPr>
            <p:nvPr/>
          </p:nvSpPr>
          <p:spPr bwMode="blackWhite">
            <a:xfrm rot="66259" flipH="1">
              <a:off x="1727" y="1216"/>
              <a:ext cx="234" cy="228"/>
            </a:xfrm>
            <a:prstGeom prst="ellipse">
              <a:avLst/>
            </a:prstGeom>
            <a:solidFill>
              <a:srgbClr val="99CC00"/>
            </a:solidFill>
            <a:ln w="9525">
              <a:round/>
            </a:ln>
            <a:scene3d>
              <a:camera prst="legacyPerspectiveFront">
                <a:rot lat="20099996" lon="1500000" rev="0"/>
              </a:camera>
              <a:lightRig rig="legacyFlat2" dir="t"/>
            </a:scene3d>
            <a:sp3d extrusionH="100000" prstMaterial="legacyMetal">
              <a:bevelT w="13500" h="13500" prst="angle"/>
              <a:bevelB w="13500" h="13500" prst="angle"/>
              <a:extrusionClr>
                <a:srgbClr val="FFB219"/>
              </a:extrusionClr>
              <a:contourClr>
                <a:srgbClr val="99CC00"/>
              </a:contourClr>
            </a:sp3d>
          </p:spPr>
          <p:txBody>
            <a:bodyPr wrap="none" anchor="ctr">
              <a:flatTx/>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56" name="Freeform 14"/>
            <p:cNvSpPr/>
            <p:nvPr/>
          </p:nvSpPr>
          <p:spPr bwMode="blackWhite">
            <a:xfrm rot="66259" flipH="1">
              <a:off x="1380" y="1223"/>
              <a:ext cx="898" cy="1074"/>
            </a:xfrm>
            <a:custGeom>
              <a:avLst/>
              <a:gdLst>
                <a:gd name="T0" fmla="*/ 373 w 3312"/>
                <a:gd name="T1" fmla="*/ 189 h 3962"/>
                <a:gd name="T2" fmla="*/ 444 w 3312"/>
                <a:gd name="T3" fmla="*/ 249 h 3962"/>
                <a:gd name="T4" fmla="*/ 522 w 3312"/>
                <a:gd name="T5" fmla="*/ 192 h 3962"/>
                <a:gd name="T6" fmla="*/ 797 w 3312"/>
                <a:gd name="T7" fmla="*/ 18 h 3962"/>
                <a:gd name="T8" fmla="*/ 869 w 3312"/>
                <a:gd name="T9" fmla="*/ 21 h 3962"/>
                <a:gd name="T10" fmla="*/ 833 w 3312"/>
                <a:gd name="T11" fmla="*/ 120 h 3962"/>
                <a:gd name="T12" fmla="*/ 580 w 3312"/>
                <a:gd name="T13" fmla="*/ 293 h 3962"/>
                <a:gd name="T14" fmla="*/ 671 w 3312"/>
                <a:gd name="T15" fmla="*/ 643 h 3962"/>
                <a:gd name="T16" fmla="*/ 610 w 3312"/>
                <a:gd name="T17" fmla="*/ 660 h 3962"/>
                <a:gd name="T18" fmla="*/ 709 w 3312"/>
                <a:gd name="T19" fmla="*/ 973 h 3962"/>
                <a:gd name="T20" fmla="*/ 688 w 3312"/>
                <a:gd name="T21" fmla="*/ 1064 h 3962"/>
                <a:gd name="T22" fmla="*/ 604 w 3312"/>
                <a:gd name="T23" fmla="*/ 1000 h 3962"/>
                <a:gd name="T24" fmla="*/ 485 w 3312"/>
                <a:gd name="T25" fmla="*/ 687 h 3962"/>
                <a:gd name="T26" fmla="*/ 383 w 3312"/>
                <a:gd name="T27" fmla="*/ 687 h 3962"/>
                <a:gd name="T28" fmla="*/ 285 w 3312"/>
                <a:gd name="T29" fmla="*/ 1000 h 3962"/>
                <a:gd name="T30" fmla="*/ 214 w 3312"/>
                <a:gd name="T31" fmla="*/ 1064 h 3962"/>
                <a:gd name="T32" fmla="*/ 183 w 3312"/>
                <a:gd name="T33" fmla="*/ 970 h 3962"/>
                <a:gd name="T34" fmla="*/ 271 w 3312"/>
                <a:gd name="T35" fmla="*/ 667 h 3962"/>
                <a:gd name="T36" fmla="*/ 204 w 3312"/>
                <a:gd name="T37" fmla="*/ 650 h 3962"/>
                <a:gd name="T38" fmla="*/ 305 w 3312"/>
                <a:gd name="T39" fmla="*/ 293 h 3962"/>
                <a:gd name="T40" fmla="*/ 38 w 3312"/>
                <a:gd name="T41" fmla="*/ 135 h 3962"/>
                <a:gd name="T42" fmla="*/ 16 w 3312"/>
                <a:gd name="T43" fmla="*/ 49 h 3962"/>
                <a:gd name="T44" fmla="*/ 105 w 3312"/>
                <a:gd name="T45" fmla="*/ 44 h 3962"/>
                <a:gd name="T46" fmla="*/ 373 w 3312"/>
                <a:gd name="T47" fmla="*/ 189 h 39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12"/>
                <a:gd name="T73" fmla="*/ 0 h 3962"/>
                <a:gd name="T74" fmla="*/ 3312 w 3312"/>
                <a:gd name="T75" fmla="*/ 3962 h 396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12" h="3962">
                  <a:moveTo>
                    <a:pt x="1376" y="696"/>
                  </a:moveTo>
                  <a:cubicBezTo>
                    <a:pt x="1401" y="795"/>
                    <a:pt x="1489" y="920"/>
                    <a:pt x="1639" y="920"/>
                  </a:cubicBezTo>
                  <a:cubicBezTo>
                    <a:pt x="1801" y="920"/>
                    <a:pt x="1876" y="795"/>
                    <a:pt x="1926" y="708"/>
                  </a:cubicBezTo>
                  <a:lnTo>
                    <a:pt x="2940" y="66"/>
                  </a:lnTo>
                  <a:cubicBezTo>
                    <a:pt x="3042" y="0"/>
                    <a:pt x="3142" y="16"/>
                    <a:pt x="3204" y="78"/>
                  </a:cubicBezTo>
                  <a:cubicBezTo>
                    <a:pt x="3267" y="140"/>
                    <a:pt x="3312" y="264"/>
                    <a:pt x="3072" y="444"/>
                  </a:cubicBezTo>
                  <a:lnTo>
                    <a:pt x="2139" y="1081"/>
                  </a:lnTo>
                  <a:lnTo>
                    <a:pt x="2476" y="2372"/>
                  </a:lnTo>
                  <a:lnTo>
                    <a:pt x="2251" y="2435"/>
                  </a:lnTo>
                  <a:lnTo>
                    <a:pt x="2614" y="3589"/>
                  </a:lnTo>
                  <a:cubicBezTo>
                    <a:pt x="2651" y="3751"/>
                    <a:pt x="2639" y="3863"/>
                    <a:pt x="2539" y="3925"/>
                  </a:cubicBezTo>
                  <a:cubicBezTo>
                    <a:pt x="2401" y="3962"/>
                    <a:pt x="2289" y="3863"/>
                    <a:pt x="2226" y="3689"/>
                  </a:cubicBezTo>
                  <a:cubicBezTo>
                    <a:pt x="2101" y="3453"/>
                    <a:pt x="1876" y="2720"/>
                    <a:pt x="1789" y="2534"/>
                  </a:cubicBezTo>
                  <a:lnTo>
                    <a:pt x="1414" y="2534"/>
                  </a:lnTo>
                  <a:cubicBezTo>
                    <a:pt x="1339" y="2770"/>
                    <a:pt x="1151" y="3465"/>
                    <a:pt x="1051" y="3689"/>
                  </a:cubicBezTo>
                  <a:cubicBezTo>
                    <a:pt x="1001" y="3838"/>
                    <a:pt x="914" y="3950"/>
                    <a:pt x="789" y="3925"/>
                  </a:cubicBezTo>
                  <a:cubicBezTo>
                    <a:pt x="714" y="3875"/>
                    <a:pt x="614" y="3838"/>
                    <a:pt x="676" y="3577"/>
                  </a:cubicBezTo>
                  <a:lnTo>
                    <a:pt x="1001" y="2459"/>
                  </a:lnTo>
                  <a:lnTo>
                    <a:pt x="751" y="2397"/>
                  </a:lnTo>
                  <a:lnTo>
                    <a:pt x="1126" y="1081"/>
                  </a:lnTo>
                  <a:lnTo>
                    <a:pt x="139" y="497"/>
                  </a:lnTo>
                  <a:cubicBezTo>
                    <a:pt x="54" y="402"/>
                    <a:pt x="0" y="342"/>
                    <a:pt x="60" y="180"/>
                  </a:cubicBezTo>
                  <a:cubicBezTo>
                    <a:pt x="186" y="102"/>
                    <a:pt x="214" y="112"/>
                    <a:pt x="389" y="162"/>
                  </a:cubicBezTo>
                  <a:lnTo>
                    <a:pt x="1376" y="696"/>
                  </a:lnTo>
                  <a:close/>
                </a:path>
              </a:pathLst>
            </a:custGeom>
            <a:solidFill>
              <a:srgbClr val="99CC00"/>
            </a:solidFill>
            <a:ln w="9525">
              <a:round/>
            </a:ln>
            <a:scene3d>
              <a:camera prst="legacyPerspectiveFront">
                <a:rot lat="20099996" lon="1500000" rev="0"/>
              </a:camera>
              <a:lightRig rig="legacyFlat2" dir="t"/>
            </a:scene3d>
            <a:sp3d extrusionH="100000" prstMaterial="legacyMetal">
              <a:bevelT w="13500" h="13500" prst="angle"/>
              <a:bevelB w="13500" h="13500" prst="angle"/>
              <a:extrusionClr>
                <a:srgbClr val="FFB219"/>
              </a:extrusionClr>
              <a:contourClr>
                <a:srgbClr val="99CC00"/>
              </a:contourClr>
            </a:sp3d>
          </p:spPr>
          <p:txBody>
            <a:bodyPr>
              <a:flatTx/>
            </a:bodyPr>
            <a:lstStyle/>
            <a:p>
              <a:pPr algn="ctr" eaLnBrk="0" fontAlgn="ctr" hangingPunct="0">
                <a:spcBef>
                  <a:spcPct val="0"/>
                </a:spcBef>
                <a:spcAft>
                  <a:spcPct val="0"/>
                </a:spcAft>
                <a:buClr>
                  <a:srgbClr val="FF0000"/>
                </a:buClr>
                <a:buSzPct val="70000"/>
              </a:pPr>
              <a:endParaRPr lang="zh-CN" altLang="en-US" sz="1400">
                <a:solidFill>
                  <a:srgbClr val="335338"/>
                </a:solidFill>
                <a:latin typeface="微软雅黑" panose="020B0503020204020204" pitchFamily="34" charset="-122"/>
                <a:ea typeface="微软雅黑" panose="020B0503020204020204" pitchFamily="34" charset="-122"/>
              </a:endParaRPr>
            </a:p>
          </p:txBody>
        </p:sp>
      </p:grpSp>
      <p:sp>
        <p:nvSpPr>
          <p:cNvPr id="57" name="AutoShape 4"/>
          <p:cNvSpPr>
            <a:spLocks noChangeArrowheads="1"/>
          </p:cNvSpPr>
          <p:nvPr>
            <p:custDataLst>
              <p:tags r:id="rId1"/>
            </p:custDataLst>
          </p:nvPr>
        </p:nvSpPr>
        <p:spPr bwMode="white">
          <a:xfrm>
            <a:off x="364252" y="3026562"/>
            <a:ext cx="4002352" cy="2705153"/>
          </a:xfrm>
          <a:prstGeom prst="roundRect">
            <a:avLst>
              <a:gd name="adj" fmla="val 5304"/>
            </a:avLst>
          </a:prstGeom>
          <a:solidFill>
            <a:srgbClr val="D7E4BE">
              <a:alpha val="60000"/>
            </a:srgbClr>
          </a:solidFill>
          <a:ln w="38100" cap="flat" cmpd="sng" algn="ctr">
            <a:gradFill>
              <a:gsLst>
                <a:gs pos="50000">
                  <a:srgbClr val="FFCF01"/>
                </a:gs>
                <a:gs pos="100000">
                  <a:srgbClr val="E22000"/>
                </a:gs>
              </a:gsLst>
              <a:lin ang="5400000" scaled="0"/>
            </a:gradFill>
            <a:prstDash val="solid"/>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rgbClr val="D7E4BE"/>
            </a:contourClr>
          </a:sp3d>
        </p:spPr>
        <p:txBody>
          <a:bodyPr anchor="ct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0" cap="none" spc="0" normalizeH="0" baseline="0" noProof="0" dirty="0">
              <a:ln>
                <a:noFill/>
              </a:ln>
              <a:solidFill>
                <a:srgbClr val="335338"/>
              </a:solidFill>
              <a:effectLst/>
              <a:uLnTx/>
              <a:uFillTx/>
              <a:latin typeface="微软雅黑" panose="020B0503020204020204" pitchFamily="34" charset="-122"/>
              <a:ea typeface="微软雅黑" panose="020B0503020204020204" pitchFamily="34" charset="-122"/>
              <a:cs typeface="+mn-cs"/>
            </a:endParaRPr>
          </a:p>
        </p:txBody>
      </p:sp>
      <p:sp>
        <p:nvSpPr>
          <p:cNvPr id="58" name="AutoShape 3"/>
          <p:cNvSpPr>
            <a:spLocks noChangeArrowheads="1"/>
          </p:cNvSpPr>
          <p:nvPr/>
        </p:nvSpPr>
        <p:spPr bwMode="auto">
          <a:xfrm>
            <a:off x="1020128" y="2759359"/>
            <a:ext cx="2786024" cy="518535"/>
          </a:xfrm>
          <a:prstGeom prst="roundRect">
            <a:avLst/>
          </a:prstGeom>
          <a:gradFill flip="none" rotWithShape="1">
            <a:gsLst>
              <a:gs pos="0">
                <a:srgbClr val="FFCF01"/>
              </a:gs>
              <a:gs pos="90000">
                <a:srgbClr val="E22000"/>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txBody>
          <a:bodyPr anchor="ct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anose="05000000000000000000" pitchFamily="2" charset="2"/>
              <a:buChar char="u"/>
              <a:defRPr/>
            </a:pPr>
            <a:endParaRPr kumimoji="0" lang="zh-CN" altLang="zh-CN" sz="1600" b="1" i="0" u="none" strike="noStrike" kern="0" cap="none" spc="0" normalizeH="0" baseline="0" noProof="0" dirty="0">
              <a:ln>
                <a:noFill/>
              </a:ln>
              <a:solidFill>
                <a:srgbClr val="D7E4BE"/>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a:spLocks noChangeArrowheads="1"/>
          </p:cNvSpPr>
          <p:nvPr/>
        </p:nvSpPr>
        <p:spPr bwMode="auto">
          <a:xfrm>
            <a:off x="400581" y="3345802"/>
            <a:ext cx="3929693"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marL="0" lvl="2" algn="ctr" eaLnBrk="0" fontAlgn="base" hangingPunct="0">
              <a:spcBef>
                <a:spcPct val="0"/>
              </a:spcBef>
              <a:spcAft>
                <a:spcPct val="0"/>
              </a:spcAft>
              <a:buClr>
                <a:srgbClr val="0070C0"/>
              </a:buClr>
              <a:buSzPct val="80000"/>
            </a:pPr>
            <a:r>
              <a:rPr lang="zh-CN" altLang="en-US" sz="2400" b="1" dirty="0">
                <a:solidFill>
                  <a:srgbClr val="000000"/>
                </a:solidFill>
                <a:latin typeface="Arial" panose="020B0604020202020204" pitchFamily="34" charset="0"/>
                <a:ea typeface="宋体" panose="02010600030101010101" pitchFamily="2" charset="-122"/>
              </a:rPr>
              <a:t>实现理想、创造未来，必须有战胜种种艰难险阻的</a:t>
            </a:r>
            <a:r>
              <a:rPr lang="zh-CN" altLang="en-US" sz="2400" b="1" dirty="0">
                <a:solidFill>
                  <a:srgbClr val="FF0000"/>
                </a:solidFill>
                <a:latin typeface="Arial" panose="020B0604020202020204" pitchFamily="34" charset="0"/>
                <a:ea typeface="宋体" panose="02010600030101010101" pitchFamily="2" charset="-122"/>
              </a:rPr>
              <a:t>坚定不移的信心</a:t>
            </a:r>
            <a:r>
              <a:rPr lang="zh-CN" altLang="en-US" sz="2400" b="1" dirty="0">
                <a:solidFill>
                  <a:srgbClr val="000000"/>
                </a:solidFill>
                <a:latin typeface="Arial" panose="020B0604020202020204" pitchFamily="34" charset="0"/>
                <a:ea typeface="宋体" panose="02010600030101010101" pitchFamily="2" charset="-122"/>
              </a:rPr>
              <a:t>和</a:t>
            </a:r>
            <a:r>
              <a:rPr lang="zh-CN" altLang="en-US" sz="2400" b="1" dirty="0">
                <a:solidFill>
                  <a:srgbClr val="FF0000"/>
                </a:solidFill>
                <a:latin typeface="Arial" panose="020B0604020202020204" pitchFamily="34" charset="0"/>
                <a:ea typeface="宋体" panose="02010600030101010101" pitchFamily="2" charset="-122"/>
              </a:rPr>
              <a:t>坚忍不拔的毅力</a:t>
            </a:r>
            <a:r>
              <a:rPr lang="zh-CN" altLang="en-US" sz="2400" b="1" dirty="0">
                <a:solidFill>
                  <a:srgbClr val="000000"/>
                </a:solidFill>
                <a:latin typeface="Arial" panose="020B0604020202020204" pitchFamily="34" charset="0"/>
                <a:ea typeface="宋体" panose="02010600030101010101" pitchFamily="2" charset="-122"/>
              </a:rPr>
              <a:t>。理想的实现是一个</a:t>
            </a:r>
            <a:r>
              <a:rPr lang="zh-CN" altLang="en-US" sz="2400" b="1" dirty="0">
                <a:solidFill>
                  <a:srgbClr val="FF0000"/>
                </a:solidFill>
                <a:latin typeface="Arial" panose="020B0604020202020204" pitchFamily="34" charset="0"/>
                <a:ea typeface="宋体" panose="02010600030101010101" pitchFamily="2" charset="-122"/>
              </a:rPr>
              <a:t>过程</a:t>
            </a:r>
            <a:r>
              <a:rPr lang="zh-CN" altLang="en-US" sz="2400" b="1" dirty="0">
                <a:solidFill>
                  <a:srgbClr val="000000"/>
                </a:solidFill>
                <a:latin typeface="Arial" panose="020B0604020202020204" pitchFamily="34" charset="0"/>
                <a:ea typeface="宋体" panose="02010600030101010101" pitchFamily="2" charset="-122"/>
              </a:rPr>
              <a:t>。理想实现的路途是艰难曲折的。</a:t>
            </a:r>
            <a:endParaRPr lang="zh-CN" altLang="en-US" sz="2400" dirty="0">
              <a:solidFill>
                <a:srgbClr val="000000"/>
              </a:solidFill>
              <a:latin typeface="宋体" panose="02010600030101010101" pitchFamily="2" charset="-122"/>
              <a:ea typeface="宋体" panose="02010600030101010101" pitchFamily="2" charset="-122"/>
            </a:endParaRPr>
          </a:p>
        </p:txBody>
      </p:sp>
      <p:sp>
        <p:nvSpPr>
          <p:cNvPr id="60" name="Text Box 46"/>
          <p:cNvSpPr txBox="1">
            <a:spLocks noChangeArrowheads="1"/>
          </p:cNvSpPr>
          <p:nvPr/>
        </p:nvSpPr>
        <p:spPr bwMode="auto">
          <a:xfrm>
            <a:off x="1510644" y="2795730"/>
            <a:ext cx="1817622"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spcBef>
                <a:spcPct val="50000"/>
              </a:spcBef>
              <a:spcAft>
                <a:spcPct val="0"/>
              </a:spcAft>
            </a:pPr>
            <a:r>
              <a:rPr lang="zh-CN" altLang="en-US" sz="2400" dirty="0">
                <a:solidFill>
                  <a:srgbClr val="FFFFFF"/>
                </a:solidFill>
                <a:latin typeface="Arial" panose="020B0604020202020204" pitchFamily="34" charset="0"/>
                <a:ea typeface="宋体" panose="02010600030101010101" pitchFamily="2" charset="-122"/>
              </a:rPr>
              <a:t>①</a:t>
            </a:r>
          </a:p>
        </p:txBody>
      </p:sp>
      <p:sp>
        <p:nvSpPr>
          <p:cNvPr id="61" name="AutoShape 4"/>
          <p:cNvSpPr>
            <a:spLocks noChangeArrowheads="1"/>
          </p:cNvSpPr>
          <p:nvPr>
            <p:custDataLst>
              <p:tags r:id="rId2"/>
            </p:custDataLst>
          </p:nvPr>
        </p:nvSpPr>
        <p:spPr bwMode="white">
          <a:xfrm>
            <a:off x="8013309" y="4062576"/>
            <a:ext cx="3900751" cy="2333943"/>
          </a:xfrm>
          <a:prstGeom prst="roundRect">
            <a:avLst>
              <a:gd name="adj" fmla="val 7012"/>
            </a:avLst>
          </a:prstGeom>
          <a:solidFill>
            <a:srgbClr val="D7E4BE">
              <a:alpha val="60000"/>
            </a:srgbClr>
          </a:solidFill>
          <a:ln w="38100" cap="flat" cmpd="sng" algn="ctr">
            <a:gradFill>
              <a:gsLst>
                <a:gs pos="50000">
                  <a:srgbClr val="00DFF6"/>
                </a:gs>
                <a:gs pos="100000">
                  <a:srgbClr val="002774"/>
                </a:gs>
              </a:gsLst>
              <a:lin ang="5400000" scaled="0"/>
            </a:gradFill>
            <a:prstDash val="solid"/>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rgbClr val="D7E4BE"/>
            </a:contourClr>
          </a:sp3d>
        </p:spPr>
        <p:txBody>
          <a:bodyPr anchor="ct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anose="05000000000000000000" pitchFamily="2" charset="2"/>
              <a:buChar char="n"/>
              <a:tabLst>
                <a:tab pos="136525" algn="l"/>
              </a:tabLst>
              <a:defRPr/>
            </a:pPr>
            <a:endParaRPr kumimoji="0" lang="zh-CN" altLang="en-US" sz="1400" b="0" i="0" u="none" strike="noStrike" kern="0" cap="none" spc="0" normalizeH="0" baseline="0" noProof="0" dirty="0">
              <a:ln>
                <a:noFill/>
              </a:ln>
              <a:solidFill>
                <a:srgbClr val="335338"/>
              </a:solidFill>
              <a:effectLst/>
              <a:uLnTx/>
              <a:uFillTx/>
              <a:latin typeface="微软雅黑" panose="020B0503020204020204" pitchFamily="34" charset="-122"/>
              <a:ea typeface="微软雅黑" panose="020B0503020204020204" pitchFamily="34" charset="-122"/>
              <a:cs typeface="+mn-cs"/>
            </a:endParaRPr>
          </a:p>
        </p:txBody>
      </p:sp>
      <p:grpSp>
        <p:nvGrpSpPr>
          <p:cNvPr id="62" name="Group 4"/>
          <p:cNvGrpSpPr/>
          <p:nvPr/>
        </p:nvGrpSpPr>
        <p:grpSpPr bwMode="auto">
          <a:xfrm>
            <a:off x="9083893" y="2686228"/>
            <a:ext cx="1700215" cy="1535529"/>
            <a:chOff x="1307" y="1048"/>
            <a:chExt cx="1088" cy="1088"/>
          </a:xfrm>
        </p:grpSpPr>
        <p:sp>
          <p:nvSpPr>
            <p:cNvPr id="63" name="Oval 5"/>
            <p:cNvSpPr>
              <a:spLocks noChangeArrowheads="1"/>
            </p:cNvSpPr>
            <p:nvPr/>
          </p:nvSpPr>
          <p:spPr bwMode="auto">
            <a:xfrm>
              <a:off x="1307" y="1048"/>
              <a:ext cx="1088" cy="1088"/>
            </a:xfrm>
            <a:prstGeom prst="ellipse">
              <a:avLst/>
            </a:prstGeom>
            <a:noFill/>
            <a:ln w="76200" algn="ctr">
              <a:solidFill>
                <a:srgbClr val="FFCC00">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64" name="Oval 6"/>
            <p:cNvSpPr>
              <a:spLocks noChangeArrowheads="1"/>
            </p:cNvSpPr>
            <p:nvPr/>
          </p:nvSpPr>
          <p:spPr bwMode="auto">
            <a:xfrm>
              <a:off x="1422" y="1164"/>
              <a:ext cx="856" cy="856"/>
            </a:xfrm>
            <a:prstGeom prst="ellipse">
              <a:avLst/>
            </a:prstGeom>
            <a:noFill/>
            <a:ln w="117475" algn="ctr">
              <a:solidFill>
                <a:srgbClr val="FFCC00">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65" name="Oval 7"/>
            <p:cNvSpPr>
              <a:spLocks noChangeArrowheads="1"/>
            </p:cNvSpPr>
            <p:nvPr/>
          </p:nvSpPr>
          <p:spPr bwMode="auto">
            <a:xfrm>
              <a:off x="1596" y="1337"/>
              <a:ext cx="510" cy="510"/>
            </a:xfrm>
            <a:prstGeom prst="ellipse">
              <a:avLst/>
            </a:prstGeom>
            <a:noFill/>
            <a:ln w="177800" algn="ctr">
              <a:solidFill>
                <a:srgbClr val="FFCC00">
                  <a:alpha val="50195"/>
                </a:srgbClr>
              </a:solidFill>
              <a:round/>
            </a:ln>
            <a:extLst>
              <a:ext uri="{909E8E84-426E-40DD-AFC4-6F175D3DCCD1}">
                <a14:hiddenFill xmlns:a14="http://schemas.microsoft.com/office/drawing/2010/main" xmlns="">
                  <a:solidFill>
                    <a:srgbClr val="FFFFFF"/>
                  </a:solidFill>
                </a14:hiddenFill>
              </a:ext>
            </a:extLst>
          </p:spPr>
          <p:txBody>
            <a:bodyPr wrap="none" anchor="ct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grpSp>
      <p:grpSp>
        <p:nvGrpSpPr>
          <p:cNvPr id="66" name="Group 16"/>
          <p:cNvGrpSpPr/>
          <p:nvPr/>
        </p:nvGrpSpPr>
        <p:grpSpPr bwMode="auto">
          <a:xfrm>
            <a:off x="10248569" y="2802617"/>
            <a:ext cx="1045328" cy="1348946"/>
            <a:chOff x="4876" y="1969"/>
            <a:chExt cx="746" cy="1061"/>
          </a:xfrm>
        </p:grpSpPr>
        <p:sp>
          <p:nvSpPr>
            <p:cNvPr id="67" name="Oval 17"/>
            <p:cNvSpPr>
              <a:spLocks noChangeArrowheads="1"/>
            </p:cNvSpPr>
            <p:nvPr/>
          </p:nvSpPr>
          <p:spPr bwMode="blackWhite">
            <a:xfrm rot="381936" flipH="1">
              <a:off x="5093" y="1969"/>
              <a:ext cx="230" cy="225"/>
            </a:xfrm>
            <a:prstGeom prst="ellipse">
              <a:avLst/>
            </a:prstGeom>
            <a:solidFill>
              <a:srgbClr val="00FF00"/>
            </a:solidFill>
            <a:ln w="9525">
              <a:round/>
            </a:ln>
            <a:scene3d>
              <a:camera prst="legacyPerspectiveFront">
                <a:rot lat="20099996" lon="1500000" rev="0"/>
              </a:camera>
              <a:lightRig rig="legacyFlat2" dir="t"/>
            </a:scene3d>
            <a:sp3d extrusionH="100000" prstMaterial="legacyMetal">
              <a:bevelT w="13500" h="13500" prst="angle"/>
              <a:bevelB w="13500" h="13500" prst="angle"/>
              <a:extrusionClr>
                <a:srgbClr val="FFB219"/>
              </a:extrusionClr>
              <a:contourClr>
                <a:srgbClr val="00FF00"/>
              </a:contourClr>
            </a:sp3d>
          </p:spPr>
          <p:txBody>
            <a:bodyPr wrap="none" anchor="ctr">
              <a:flatTx/>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spcBef>
                  <a:spcPct val="0"/>
                </a:spcBef>
                <a:spcAft>
                  <a:spcPct val="0"/>
                </a:spcAft>
              </a:pPr>
              <a:endParaRPr lang="zh-CN" altLang="en-US" sz="1800">
                <a:solidFill>
                  <a:srgbClr val="335338"/>
                </a:solidFill>
                <a:latin typeface="Arial" panose="020B0604020202020204" pitchFamily="34" charset="0"/>
                <a:ea typeface="宋体" panose="02010600030101010101" pitchFamily="2" charset="-122"/>
              </a:endParaRPr>
            </a:p>
          </p:txBody>
        </p:sp>
        <p:sp>
          <p:nvSpPr>
            <p:cNvPr id="68" name="Freeform 18"/>
            <p:cNvSpPr/>
            <p:nvPr/>
          </p:nvSpPr>
          <p:spPr bwMode="blackWhite">
            <a:xfrm>
              <a:off x="4876" y="2140"/>
              <a:ext cx="746" cy="890"/>
            </a:xfrm>
            <a:custGeom>
              <a:avLst/>
              <a:gdLst>
                <a:gd name="T0" fmla="*/ 440 w 746"/>
                <a:gd name="T1" fmla="*/ 32 h 890"/>
                <a:gd name="T2" fmla="*/ 352 w 746"/>
                <a:gd name="T3" fmla="*/ 74 h 890"/>
                <a:gd name="T4" fmla="*/ 283 w 746"/>
                <a:gd name="T5" fmla="*/ 0 h 890"/>
                <a:gd name="T6" fmla="*/ 224 w 746"/>
                <a:gd name="T7" fmla="*/ 37 h 890"/>
                <a:gd name="T8" fmla="*/ 42 w 746"/>
                <a:gd name="T9" fmla="*/ 273 h 890"/>
                <a:gd name="T10" fmla="*/ 75 w 746"/>
                <a:gd name="T11" fmla="*/ 363 h 890"/>
                <a:gd name="T12" fmla="*/ 216 w 746"/>
                <a:gd name="T13" fmla="*/ 91 h 890"/>
                <a:gd name="T14" fmla="*/ 87 w 746"/>
                <a:gd name="T15" fmla="*/ 426 h 890"/>
                <a:gd name="T16" fmla="*/ 145 w 746"/>
                <a:gd name="T17" fmla="*/ 449 h 890"/>
                <a:gd name="T18" fmla="*/ 16 w 746"/>
                <a:gd name="T19" fmla="*/ 742 h 890"/>
                <a:gd name="T20" fmla="*/ 24 w 746"/>
                <a:gd name="T21" fmla="*/ 835 h 890"/>
                <a:gd name="T22" fmla="*/ 113 w 746"/>
                <a:gd name="T23" fmla="*/ 784 h 890"/>
                <a:gd name="T24" fmla="*/ 265 w 746"/>
                <a:gd name="T25" fmla="*/ 488 h 890"/>
                <a:gd name="T26" fmla="*/ 365 w 746"/>
                <a:gd name="T27" fmla="*/ 501 h 890"/>
                <a:gd name="T28" fmla="*/ 425 w 746"/>
                <a:gd name="T29" fmla="*/ 818 h 890"/>
                <a:gd name="T30" fmla="*/ 488 w 746"/>
                <a:gd name="T31" fmla="*/ 888 h 890"/>
                <a:gd name="T32" fmla="*/ 530 w 746"/>
                <a:gd name="T33" fmla="*/ 799 h 890"/>
                <a:gd name="T34" fmla="*/ 474 w 746"/>
                <a:gd name="T35" fmla="*/ 491 h 890"/>
                <a:gd name="T36" fmla="*/ 545 w 746"/>
                <a:gd name="T37" fmla="*/ 481 h 890"/>
                <a:gd name="T38" fmla="*/ 481 w 746"/>
                <a:gd name="T39" fmla="*/ 120 h 890"/>
                <a:gd name="T40" fmla="*/ 607 w 746"/>
                <a:gd name="T41" fmla="*/ 407 h 890"/>
                <a:gd name="T42" fmla="*/ 704 w 746"/>
                <a:gd name="T43" fmla="*/ 445 h 890"/>
                <a:gd name="T44" fmla="*/ 720 w 746"/>
                <a:gd name="T45" fmla="*/ 344 h 890"/>
                <a:gd name="T46" fmla="*/ 537 w 746"/>
                <a:gd name="T47" fmla="*/ 37 h 890"/>
                <a:gd name="T48" fmla="*/ 440 w 746"/>
                <a:gd name="T49" fmla="*/ 32 h 8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46"/>
                <a:gd name="T76" fmla="*/ 0 h 890"/>
                <a:gd name="T77" fmla="*/ 746 w 746"/>
                <a:gd name="T78" fmla="*/ 890 h 8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46" h="890">
                  <a:moveTo>
                    <a:pt x="440" y="32"/>
                  </a:moveTo>
                  <a:cubicBezTo>
                    <a:pt x="429" y="59"/>
                    <a:pt x="390" y="76"/>
                    <a:pt x="352" y="74"/>
                  </a:cubicBezTo>
                  <a:cubicBezTo>
                    <a:pt x="312" y="67"/>
                    <a:pt x="291" y="25"/>
                    <a:pt x="283" y="0"/>
                  </a:cubicBezTo>
                  <a:cubicBezTo>
                    <a:pt x="283" y="0"/>
                    <a:pt x="246" y="16"/>
                    <a:pt x="224" y="37"/>
                  </a:cubicBezTo>
                  <a:cubicBezTo>
                    <a:pt x="201" y="58"/>
                    <a:pt x="58" y="243"/>
                    <a:pt x="42" y="273"/>
                  </a:cubicBezTo>
                  <a:cubicBezTo>
                    <a:pt x="36" y="305"/>
                    <a:pt x="84" y="395"/>
                    <a:pt x="75" y="363"/>
                  </a:cubicBezTo>
                  <a:cubicBezTo>
                    <a:pt x="66" y="333"/>
                    <a:pt x="215" y="82"/>
                    <a:pt x="216" y="91"/>
                  </a:cubicBezTo>
                  <a:lnTo>
                    <a:pt x="87" y="426"/>
                  </a:lnTo>
                  <a:lnTo>
                    <a:pt x="145" y="449"/>
                  </a:lnTo>
                  <a:lnTo>
                    <a:pt x="16" y="742"/>
                  </a:lnTo>
                  <a:cubicBezTo>
                    <a:pt x="1" y="787"/>
                    <a:pt x="0" y="819"/>
                    <a:pt x="24" y="835"/>
                  </a:cubicBezTo>
                  <a:cubicBezTo>
                    <a:pt x="59" y="848"/>
                    <a:pt x="91" y="826"/>
                    <a:pt x="113" y="784"/>
                  </a:cubicBezTo>
                  <a:cubicBezTo>
                    <a:pt x="154" y="720"/>
                    <a:pt x="234" y="534"/>
                    <a:pt x="265" y="488"/>
                  </a:cubicBezTo>
                  <a:lnTo>
                    <a:pt x="365" y="501"/>
                  </a:lnTo>
                  <a:cubicBezTo>
                    <a:pt x="377" y="565"/>
                    <a:pt x="407" y="754"/>
                    <a:pt x="425" y="818"/>
                  </a:cubicBezTo>
                  <a:cubicBezTo>
                    <a:pt x="434" y="855"/>
                    <a:pt x="457" y="890"/>
                    <a:pt x="488" y="888"/>
                  </a:cubicBezTo>
                  <a:cubicBezTo>
                    <a:pt x="512" y="876"/>
                    <a:pt x="536" y="867"/>
                    <a:pt x="530" y="799"/>
                  </a:cubicBezTo>
                  <a:lnTo>
                    <a:pt x="474" y="491"/>
                  </a:lnTo>
                  <a:lnTo>
                    <a:pt x="545" y="481"/>
                  </a:lnTo>
                  <a:lnTo>
                    <a:pt x="481" y="120"/>
                  </a:lnTo>
                  <a:lnTo>
                    <a:pt x="607" y="407"/>
                  </a:lnTo>
                  <a:cubicBezTo>
                    <a:pt x="643" y="460"/>
                    <a:pt x="687" y="456"/>
                    <a:pt x="704" y="445"/>
                  </a:cubicBezTo>
                  <a:cubicBezTo>
                    <a:pt x="746" y="429"/>
                    <a:pt x="731" y="390"/>
                    <a:pt x="720" y="344"/>
                  </a:cubicBezTo>
                  <a:cubicBezTo>
                    <a:pt x="698" y="307"/>
                    <a:pt x="586" y="29"/>
                    <a:pt x="537" y="37"/>
                  </a:cubicBezTo>
                  <a:lnTo>
                    <a:pt x="440" y="32"/>
                  </a:lnTo>
                  <a:close/>
                </a:path>
              </a:pathLst>
            </a:custGeom>
            <a:solidFill>
              <a:srgbClr val="00FF00"/>
            </a:solidFill>
            <a:ln w="9525">
              <a:round/>
            </a:ln>
            <a:scene3d>
              <a:camera prst="legacyPerspectiveFront">
                <a:rot lat="20099996" lon="1500000" rev="0"/>
              </a:camera>
              <a:lightRig rig="legacyFlat2" dir="t"/>
            </a:scene3d>
            <a:sp3d extrusionH="100000" prstMaterial="legacyMetal">
              <a:bevelT w="13500" h="13500" prst="angle"/>
              <a:bevelB w="13500" h="13500" prst="angle"/>
              <a:extrusionClr>
                <a:srgbClr val="FFB219"/>
              </a:extrusionClr>
              <a:contourClr>
                <a:srgbClr val="00FF00"/>
              </a:contourClr>
            </a:sp3d>
          </p:spPr>
          <p:txBody>
            <a:bodyPr>
              <a:flatTx/>
            </a:bodyPr>
            <a:lstStyle/>
            <a:p>
              <a:pPr algn="ctr" eaLnBrk="0" fontAlgn="ctr" hangingPunct="0">
                <a:spcBef>
                  <a:spcPct val="0"/>
                </a:spcBef>
                <a:spcAft>
                  <a:spcPct val="0"/>
                </a:spcAft>
                <a:buClr>
                  <a:srgbClr val="FF0000"/>
                </a:buClr>
                <a:buSzPct val="70000"/>
              </a:pPr>
              <a:endParaRPr lang="zh-CN" altLang="en-US" sz="1400">
                <a:solidFill>
                  <a:srgbClr val="335338"/>
                </a:solidFill>
                <a:latin typeface="微软雅黑" panose="020B0503020204020204" pitchFamily="34" charset="-122"/>
                <a:ea typeface="微软雅黑" panose="020B0503020204020204" pitchFamily="34" charset="-122"/>
              </a:endParaRPr>
            </a:p>
          </p:txBody>
        </p:sp>
      </p:grpSp>
      <p:sp>
        <p:nvSpPr>
          <p:cNvPr id="69" name="AutoShape 3"/>
          <p:cNvSpPr>
            <a:spLocks noChangeArrowheads="1"/>
          </p:cNvSpPr>
          <p:nvPr/>
        </p:nvSpPr>
        <p:spPr bwMode="auto">
          <a:xfrm>
            <a:off x="8706644" y="3787540"/>
            <a:ext cx="2576926" cy="504895"/>
          </a:xfrm>
          <a:prstGeom prst="roundRect">
            <a:avLst/>
          </a:prstGeom>
          <a:gradFill flip="none" rotWithShape="1">
            <a:gsLst>
              <a:gs pos="0">
                <a:srgbClr val="00DFF6"/>
              </a:gs>
              <a:gs pos="90000">
                <a:srgbClr val="002774"/>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txBody>
          <a:bodyPr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defRPr/>
            </a:pPr>
            <a:endParaRPr kumimoji="0" lang="zh-CN" altLang="zh-CN" sz="1600" b="1" i="0" u="none" strike="noStrike" kern="0" cap="none" spc="0" normalizeH="0" baseline="0" noProof="0">
              <a:ln>
                <a:noFill/>
              </a:ln>
              <a:solidFill>
                <a:srgbClr val="D7E4BE"/>
              </a:solidFill>
              <a:effectLst/>
              <a:uLnTx/>
              <a:uFillTx/>
              <a:latin typeface="微软雅黑" panose="020B0503020204020204" pitchFamily="34" charset="-122"/>
              <a:ea typeface="微软雅黑" panose="020B0503020204020204" pitchFamily="34" charset="-122"/>
              <a:cs typeface="+mn-cs"/>
            </a:endParaRPr>
          </a:p>
        </p:txBody>
      </p:sp>
      <p:sp>
        <p:nvSpPr>
          <p:cNvPr id="70" name="Text Box 59"/>
          <p:cNvSpPr txBox="1">
            <a:spLocks noChangeArrowheads="1"/>
          </p:cNvSpPr>
          <p:nvPr/>
        </p:nvSpPr>
        <p:spPr bwMode="auto">
          <a:xfrm>
            <a:off x="9672519" y="3801918"/>
            <a:ext cx="64517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spcBef>
                <a:spcPct val="50000"/>
              </a:spcBef>
              <a:spcAft>
                <a:spcPct val="0"/>
              </a:spcAft>
            </a:pPr>
            <a:r>
              <a:rPr lang="zh-CN" altLang="en-US" sz="2400" dirty="0">
                <a:solidFill>
                  <a:srgbClr val="FFFFFF"/>
                </a:solidFill>
                <a:latin typeface="Arial" panose="020B0604020202020204" pitchFamily="34" charset="0"/>
                <a:ea typeface="宋体" panose="02010600030101010101" pitchFamily="2" charset="-122"/>
              </a:rPr>
              <a:t>②</a:t>
            </a:r>
          </a:p>
        </p:txBody>
      </p:sp>
      <p:sp>
        <p:nvSpPr>
          <p:cNvPr id="72" name="矩形 28"/>
          <p:cNvSpPr>
            <a:spLocks noChangeArrowheads="1"/>
          </p:cNvSpPr>
          <p:nvPr/>
        </p:nvSpPr>
        <p:spPr bwMode="auto">
          <a:xfrm>
            <a:off x="8013309" y="4285645"/>
            <a:ext cx="3900751"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defTabSz="912495">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defTabSz="912495" eaLnBrk="0" fontAlgn="ctr" hangingPunct="0">
              <a:spcBef>
                <a:spcPct val="0"/>
              </a:spcBef>
              <a:spcAft>
                <a:spcPct val="0"/>
              </a:spcAft>
              <a:buClr>
                <a:srgbClr val="FF0000"/>
              </a:buClr>
              <a:buSzPct val="70000"/>
              <a:tabLst>
                <a:tab pos="136525" algn="l"/>
              </a:tabLst>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marL="0" lvl="2" algn="ctr" eaLnBrk="0" fontAlgn="base" hangingPunct="0">
              <a:spcBef>
                <a:spcPct val="0"/>
              </a:spcBef>
              <a:spcAft>
                <a:spcPct val="0"/>
              </a:spcAft>
              <a:buClr>
                <a:srgbClr val="0070C0"/>
              </a:buClr>
              <a:buSzPct val="80000"/>
            </a:pPr>
            <a:r>
              <a:rPr lang="zh-CN" altLang="en-US" sz="2400" b="1" dirty="0">
                <a:solidFill>
                  <a:srgbClr val="000000"/>
                </a:solidFill>
                <a:latin typeface="Arial" panose="020B0604020202020204" pitchFamily="34" charset="0"/>
                <a:ea typeface="宋体" panose="02010600030101010101" pitchFamily="2" charset="-122"/>
              </a:rPr>
              <a:t>在追求理想的旅途中，没有永远的顺境，也没有永远的逆境。</a:t>
            </a:r>
            <a:r>
              <a:rPr lang="zh-CN" altLang="en-US" sz="2400" b="1" dirty="0">
                <a:solidFill>
                  <a:srgbClr val="FF0000"/>
                </a:solidFill>
                <a:latin typeface="Arial" panose="020B0604020202020204" pitchFamily="34" charset="0"/>
                <a:ea typeface="宋体" panose="02010600030101010101" pitchFamily="2" charset="-122"/>
              </a:rPr>
              <a:t>善于利用顺境、勇于正视和战胜逆境</a:t>
            </a:r>
            <a:r>
              <a:rPr lang="zh-CN" altLang="en-US" sz="2400" b="1" dirty="0">
                <a:solidFill>
                  <a:srgbClr val="000000"/>
                </a:solidFill>
                <a:latin typeface="Arial" panose="020B0604020202020204" pitchFamily="34" charset="0"/>
                <a:ea typeface="宋体" panose="02010600030101010101" pitchFamily="2" charset="-122"/>
              </a:rPr>
              <a:t>，远大的理想就一定能实现。</a:t>
            </a:r>
            <a:endParaRPr lang="zh-CN" altLang="en-US" sz="2400" dirty="0">
              <a:solidFill>
                <a:srgbClr val="000000"/>
              </a:solidFill>
              <a:latin typeface="宋体" panose="02010600030101010101" pitchFamily="2" charset="-122"/>
              <a:ea typeface="宋体" panose="02010600030101010101" pitchFamily="2" charset="-122"/>
            </a:endParaRPr>
          </a:p>
        </p:txBody>
      </p:sp>
      <p:sp>
        <p:nvSpPr>
          <p:cNvPr id="80" name="TextBox 71"/>
          <p:cNvSpPr txBox="1">
            <a:spLocks noChangeArrowheads="1"/>
          </p:cNvSpPr>
          <p:nvPr/>
        </p:nvSpPr>
        <p:spPr bwMode="auto">
          <a:xfrm>
            <a:off x="6440937" y="749970"/>
            <a:ext cx="5943125" cy="453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spcBef>
                <a:spcPct val="50000"/>
              </a:spcBef>
              <a:spcAft>
                <a:spcPct val="0"/>
              </a:spcAft>
            </a:pPr>
            <a:r>
              <a:rPr lang="zh-CN" altLang="en-US" sz="2400" dirty="0">
                <a:solidFill>
                  <a:srgbClr val="002060"/>
                </a:solidFill>
                <a:latin typeface="楷体" panose="02010609060101010101" pitchFamily="49" charset="-122"/>
                <a:ea typeface="楷体" panose="02010609060101010101" pitchFamily="49" charset="-122"/>
              </a:rPr>
              <a:t>◆</a:t>
            </a:r>
            <a:r>
              <a:rPr lang="zh-CN" altLang="en-US" sz="2400" dirty="0">
                <a:solidFill>
                  <a:srgbClr val="000000"/>
                </a:solidFill>
                <a:latin typeface="楷体" panose="02010609060101010101" pitchFamily="49" charset="-122"/>
                <a:ea typeface="楷体" panose="02010609060101010101" pitchFamily="49" charset="-122"/>
              </a:rPr>
              <a:t>  实现理想的长期性、艰巨性和曲折性</a:t>
            </a:r>
          </a:p>
        </p:txBody>
      </p:sp>
    </p:spTree>
  </p:cSld>
  <p:clrMapOvr>
    <a:masterClrMapping/>
  </p:clrMapOvr>
  <mc:AlternateContent xmlns:mc="http://schemas.openxmlformats.org/markup-compatibility/2006">
    <mc:Choice xmlns:p14="http://schemas.microsoft.com/office/powerpoint/2010/main" xmlns="" Requires="p14">
      <p:transition spd="slow" p14:dur="1600" advTm="1777">
        <p:blinds dir="vert"/>
      </p:transition>
    </mc:Choice>
    <mc:Fallback>
      <p:transition spd="slow" advTm="177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450"/>
                                        <p:tgtEl>
                                          <p:spTgt spid="1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450"/>
                                        <p:tgtEl>
                                          <p:spTgt spid="18"/>
                                        </p:tgtEl>
                                        <p:attrNameLst>
                                          <p:attrName>ppt_x</p:attrName>
                                        </p:attrNameLst>
                                      </p:cBhvr>
                                      <p:tavLst>
                                        <p:tav tm="0">
                                          <p:val>
                                            <p:strVal val="#ppt_x-#ppt_w*1.125000"/>
                                          </p:val>
                                        </p:tav>
                                        <p:tav tm="100000">
                                          <p:val>
                                            <p:strVal val="#ppt_x"/>
                                          </p:val>
                                        </p:tav>
                                      </p:tavLst>
                                    </p:anim>
                                    <p:animEffect transition="in" filter="wipe(right)">
                                      <p:cBhvr>
                                        <p:cTn id="12" dur="450"/>
                                        <p:tgtEl>
                                          <p:spTgt spid="18"/>
                                        </p:tgtEl>
                                      </p:cBhvr>
                                    </p:animEffect>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80">
                                            <p:txEl>
                                              <p:pRg st="0" end="0"/>
                                            </p:txEl>
                                          </p:spTgt>
                                        </p:tgtEl>
                                        <p:attrNameLst>
                                          <p:attrName>style.visibility</p:attrName>
                                        </p:attrNameLst>
                                      </p:cBhvr>
                                      <p:to>
                                        <p:strVal val="visible"/>
                                      </p:to>
                                    </p:set>
                                    <p:animEffect transition="in" filter="blinds(horizontal)">
                                      <p:cBhvr>
                                        <p:cTn id="16" dur="500"/>
                                        <p:tgtEl>
                                          <p:spTgt spid="80">
                                            <p:txEl>
                                              <p:pRg st="0" end="0"/>
                                            </p:txEl>
                                          </p:spTgt>
                                        </p:tgtEl>
                                      </p:cBhvr>
                                    </p:animEffect>
                                  </p:childTnLst>
                                </p:cTn>
                              </p:par>
                            </p:childTnLst>
                          </p:cTn>
                        </p:par>
                        <p:par>
                          <p:cTn id="17" fill="hold">
                            <p:stCondLst>
                              <p:cond delay="1500"/>
                            </p:stCondLst>
                            <p:childTnLst>
                              <p:par>
                                <p:cTn id="18" presetID="49" presetClass="entr" presetSubtype="0"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 calcmode="lin" valueType="num">
                                      <p:cBhvr>
                                        <p:cTn id="22" dur="500" fill="hold"/>
                                        <p:tgtEl>
                                          <p:spTgt spid="49"/>
                                        </p:tgtEl>
                                        <p:attrNameLst>
                                          <p:attrName>style.rotation</p:attrName>
                                        </p:attrNameLst>
                                      </p:cBhvr>
                                      <p:tavLst>
                                        <p:tav tm="0">
                                          <p:val>
                                            <p:fltVal val="360"/>
                                          </p:val>
                                        </p:tav>
                                        <p:tav tm="100000">
                                          <p:val>
                                            <p:fltVal val="0"/>
                                          </p:val>
                                        </p:tav>
                                      </p:tavLst>
                                    </p:anim>
                                    <p:animEffect transition="in" filter="fade">
                                      <p:cBhvr>
                                        <p:cTn id="23" dur="500"/>
                                        <p:tgtEl>
                                          <p:spTgt spid="49"/>
                                        </p:tgtEl>
                                      </p:cBhvr>
                                    </p:animEffect>
                                  </p:childTnLst>
                                </p:cTn>
                              </p:par>
                            </p:childTnLst>
                          </p:cTn>
                        </p:par>
                        <p:par>
                          <p:cTn id="24" fill="hold">
                            <p:stCondLst>
                              <p:cond delay="2000"/>
                            </p:stCondLst>
                            <p:childTnLst>
                              <p:par>
                                <p:cTn id="25" presetID="20" presetClass="entr" presetSubtype="0"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edge">
                                      <p:cBhvr>
                                        <p:cTn id="27" dur="300"/>
                                        <p:tgtEl>
                                          <p:spTgt spid="58"/>
                                        </p:tgtEl>
                                      </p:cBhvr>
                                    </p:animEffect>
                                  </p:childTnLst>
                                </p:cTn>
                              </p:par>
                            </p:childTnLst>
                          </p:cTn>
                        </p:par>
                        <p:par>
                          <p:cTn id="28" fill="hold">
                            <p:stCondLst>
                              <p:cond delay="2500"/>
                            </p:stCondLst>
                            <p:childTnLst>
                              <p:par>
                                <p:cTn id="29" presetID="38" presetClass="entr" presetSubtype="0" accel="50000" fill="hold" grpId="0" nodeType="afterEffect">
                                  <p:stCondLst>
                                    <p:cond delay="0"/>
                                  </p:stCondLst>
                                  <p:iterate type="lt">
                                    <p:tmPct val="50000"/>
                                  </p:iterate>
                                  <p:childTnLst>
                                    <p:set>
                                      <p:cBhvr>
                                        <p:cTn id="30" dur="1" fill="hold">
                                          <p:stCondLst>
                                            <p:cond delay="0"/>
                                          </p:stCondLst>
                                        </p:cTn>
                                        <p:tgtEl>
                                          <p:spTgt spid="60"/>
                                        </p:tgtEl>
                                        <p:attrNameLst>
                                          <p:attrName>style.visibility</p:attrName>
                                        </p:attrNameLst>
                                      </p:cBhvr>
                                      <p:to>
                                        <p:strVal val="visible"/>
                                      </p:to>
                                    </p:set>
                                    <p:set>
                                      <p:cBhvr>
                                        <p:cTn id="31" dur="137" fill="hold">
                                          <p:stCondLst>
                                            <p:cond delay="0"/>
                                          </p:stCondLst>
                                        </p:cTn>
                                        <p:tgtEl>
                                          <p:spTgt spid="60"/>
                                        </p:tgtEl>
                                        <p:attrNameLst>
                                          <p:attrName>style.rotation</p:attrName>
                                        </p:attrNameLst>
                                      </p:cBhvr>
                                      <p:to>
                                        <p:strVal val="-45.0"/>
                                      </p:to>
                                    </p:set>
                                    <p:anim calcmode="lin" valueType="num">
                                      <p:cBhvr>
                                        <p:cTn id="32" dur="137" fill="hold">
                                          <p:stCondLst>
                                            <p:cond delay="137"/>
                                          </p:stCondLst>
                                        </p:cTn>
                                        <p:tgtEl>
                                          <p:spTgt spid="60"/>
                                        </p:tgtEl>
                                        <p:attrNameLst>
                                          <p:attrName>style.rotation</p:attrName>
                                        </p:attrNameLst>
                                      </p:cBhvr>
                                      <p:tavLst>
                                        <p:tav tm="0">
                                          <p:val>
                                            <p:fltVal val="-45"/>
                                          </p:val>
                                        </p:tav>
                                        <p:tav tm="69900">
                                          <p:val>
                                            <p:fltVal val="45"/>
                                          </p:val>
                                        </p:tav>
                                        <p:tav tm="100000">
                                          <p:val>
                                            <p:fltVal val="0"/>
                                          </p:val>
                                        </p:tav>
                                      </p:tavLst>
                                    </p:anim>
                                    <p:anim calcmode="lin" valueType="num">
                                      <p:cBhvr>
                                        <p:cTn id="33" dur="137" fill="hold">
                                          <p:stCondLst>
                                            <p:cond delay="0"/>
                                          </p:stCondLst>
                                        </p:cTn>
                                        <p:tgtEl>
                                          <p:spTgt spid="60"/>
                                        </p:tgtEl>
                                        <p:attrNameLst>
                                          <p:attrName>ppt_y</p:attrName>
                                        </p:attrNameLst>
                                      </p:cBhvr>
                                      <p:tavLst>
                                        <p:tav tm="0">
                                          <p:val>
                                            <p:strVal val="#ppt_y-1"/>
                                          </p:val>
                                        </p:tav>
                                        <p:tav tm="100000">
                                          <p:val>
                                            <p:strVal val="#ppt_y-(0.354*#ppt_w-0.172*#ppt_h)"/>
                                          </p:val>
                                        </p:tav>
                                      </p:tavLst>
                                    </p:anim>
                                    <p:anim calcmode="lin" valueType="num">
                                      <p:cBhvr>
                                        <p:cTn id="34" dur="47" decel="50000" autoRev="1" fill="hold">
                                          <p:stCondLst>
                                            <p:cond delay="137"/>
                                          </p:stCondLst>
                                        </p:cTn>
                                        <p:tgtEl>
                                          <p:spTgt spid="60"/>
                                        </p:tgtEl>
                                        <p:attrNameLst>
                                          <p:attrName>ppt_y</p:attrName>
                                        </p:attrNameLst>
                                      </p:cBhvr>
                                      <p:tavLst>
                                        <p:tav tm="0">
                                          <p:val>
                                            <p:strVal val="#ppt_y-(0.354*#ppt_w-0.172*#ppt_h)"/>
                                          </p:val>
                                        </p:tav>
                                        <p:tav tm="100000">
                                          <p:val>
                                            <p:strVal val="#ppt_y-(0.354*#ppt_w-0.172*#ppt_h)-#ppt_h/2"/>
                                          </p:val>
                                        </p:tav>
                                      </p:tavLst>
                                    </p:anim>
                                    <p:anim calcmode="lin" valueType="num">
                                      <p:cBhvr>
                                        <p:cTn id="35" dur="41" fill="hold">
                                          <p:stCondLst>
                                            <p:cond delay="259"/>
                                          </p:stCondLst>
                                        </p:cTn>
                                        <p:tgtEl>
                                          <p:spTgt spid="60"/>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2500"/>
                            </p:stCondLst>
                            <p:childTnLst>
                              <p:par>
                                <p:cTn id="37" presetID="47" presetClass="entr" presetSubtype="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1000" fill="hold"/>
                                        <p:tgtEl>
                                          <p:spTgt spid="5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300"/>
                                        <p:tgtEl>
                                          <p:spTgt spid="50"/>
                                        </p:tgtEl>
                                      </p:cBhvr>
                                    </p:animEffect>
                                    <p:anim calcmode="lin" valueType="num">
                                      <p:cBhvr>
                                        <p:cTn id="46" dur="300" fill="hold"/>
                                        <p:tgtEl>
                                          <p:spTgt spid="50"/>
                                        </p:tgtEl>
                                        <p:attrNameLst>
                                          <p:attrName>ppt_x</p:attrName>
                                        </p:attrNameLst>
                                      </p:cBhvr>
                                      <p:tavLst>
                                        <p:tav tm="0">
                                          <p:val>
                                            <p:strVal val="#ppt_x"/>
                                          </p:val>
                                        </p:tav>
                                        <p:tav tm="100000">
                                          <p:val>
                                            <p:strVal val="#ppt_x"/>
                                          </p:val>
                                        </p:tav>
                                      </p:tavLst>
                                    </p:anim>
                                    <p:anim calcmode="lin" valueType="num">
                                      <p:cBhvr>
                                        <p:cTn id="47" dur="300" fill="hold"/>
                                        <p:tgtEl>
                                          <p:spTgt spid="50"/>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3" presetClass="entr" presetSubtype="1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blinds(horizontal)">
                                      <p:cBhvr>
                                        <p:cTn id="51" dur="300"/>
                                        <p:tgtEl>
                                          <p:spTgt spid="54"/>
                                        </p:tgtEl>
                                      </p:cBhvr>
                                    </p:animEffect>
                                  </p:childTnLst>
                                </p:cTn>
                              </p:par>
                            </p:childTnLst>
                          </p:cTn>
                        </p:par>
                        <p:par>
                          <p:cTn id="52" fill="hold">
                            <p:stCondLst>
                              <p:cond delay="4500"/>
                            </p:stCondLst>
                            <p:childTnLst>
                              <p:par>
                                <p:cTn id="53" presetID="14" presetClass="entr" presetSubtype="1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randombar(horizontal)">
                                      <p:cBhvr>
                                        <p:cTn id="55" dur="300"/>
                                        <p:tgtEl>
                                          <p:spTgt spid="59"/>
                                        </p:tgtEl>
                                      </p:cBhvr>
                                    </p:animEffect>
                                  </p:childTnLst>
                                </p:cTn>
                              </p:par>
                            </p:childTnLst>
                          </p:cTn>
                        </p:par>
                        <p:par>
                          <p:cTn id="56" fill="hold">
                            <p:stCondLst>
                              <p:cond delay="5000"/>
                            </p:stCondLst>
                            <p:childTnLst>
                              <p:par>
                                <p:cTn id="57" presetID="20" presetClass="entr" presetSubtype="0" fill="hold"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wedge">
                                      <p:cBhvr>
                                        <p:cTn id="59" dur="300"/>
                                        <p:tgtEl>
                                          <p:spTgt spid="69"/>
                                        </p:tgtEl>
                                      </p:cBhvr>
                                    </p:animEffect>
                                  </p:childTnLst>
                                </p:cTn>
                              </p:par>
                            </p:childTnLst>
                          </p:cTn>
                        </p:par>
                        <p:par>
                          <p:cTn id="60" fill="hold">
                            <p:stCondLst>
                              <p:cond delay="5500"/>
                            </p:stCondLst>
                            <p:childTnLst>
                              <p:par>
                                <p:cTn id="61" presetID="38" presetClass="entr" presetSubtype="0" accel="50000" fill="hold" grpId="0" nodeType="afterEffect">
                                  <p:stCondLst>
                                    <p:cond delay="0"/>
                                  </p:stCondLst>
                                  <p:iterate type="lt">
                                    <p:tmPct val="50000"/>
                                  </p:iterate>
                                  <p:childTnLst>
                                    <p:set>
                                      <p:cBhvr>
                                        <p:cTn id="62" dur="1" fill="hold">
                                          <p:stCondLst>
                                            <p:cond delay="0"/>
                                          </p:stCondLst>
                                        </p:cTn>
                                        <p:tgtEl>
                                          <p:spTgt spid="70"/>
                                        </p:tgtEl>
                                        <p:attrNameLst>
                                          <p:attrName>style.visibility</p:attrName>
                                        </p:attrNameLst>
                                      </p:cBhvr>
                                      <p:to>
                                        <p:strVal val="visible"/>
                                      </p:to>
                                    </p:set>
                                    <p:set>
                                      <p:cBhvr>
                                        <p:cTn id="63" dur="137" fill="hold">
                                          <p:stCondLst>
                                            <p:cond delay="0"/>
                                          </p:stCondLst>
                                        </p:cTn>
                                        <p:tgtEl>
                                          <p:spTgt spid="70"/>
                                        </p:tgtEl>
                                        <p:attrNameLst>
                                          <p:attrName>style.rotation</p:attrName>
                                        </p:attrNameLst>
                                      </p:cBhvr>
                                      <p:to>
                                        <p:strVal val="-45.0"/>
                                      </p:to>
                                    </p:set>
                                    <p:anim calcmode="lin" valueType="num">
                                      <p:cBhvr>
                                        <p:cTn id="64" dur="137" fill="hold">
                                          <p:stCondLst>
                                            <p:cond delay="137"/>
                                          </p:stCondLst>
                                        </p:cTn>
                                        <p:tgtEl>
                                          <p:spTgt spid="70"/>
                                        </p:tgtEl>
                                        <p:attrNameLst>
                                          <p:attrName>style.rotation</p:attrName>
                                        </p:attrNameLst>
                                      </p:cBhvr>
                                      <p:tavLst>
                                        <p:tav tm="0">
                                          <p:val>
                                            <p:fltVal val="-45"/>
                                          </p:val>
                                        </p:tav>
                                        <p:tav tm="69900">
                                          <p:val>
                                            <p:fltVal val="45"/>
                                          </p:val>
                                        </p:tav>
                                        <p:tav tm="100000">
                                          <p:val>
                                            <p:fltVal val="0"/>
                                          </p:val>
                                        </p:tav>
                                      </p:tavLst>
                                    </p:anim>
                                    <p:anim calcmode="lin" valueType="num">
                                      <p:cBhvr>
                                        <p:cTn id="65" dur="137" fill="hold">
                                          <p:stCondLst>
                                            <p:cond delay="0"/>
                                          </p:stCondLst>
                                        </p:cTn>
                                        <p:tgtEl>
                                          <p:spTgt spid="70"/>
                                        </p:tgtEl>
                                        <p:attrNameLst>
                                          <p:attrName>ppt_y</p:attrName>
                                        </p:attrNameLst>
                                      </p:cBhvr>
                                      <p:tavLst>
                                        <p:tav tm="0">
                                          <p:val>
                                            <p:strVal val="#ppt_y-1"/>
                                          </p:val>
                                        </p:tav>
                                        <p:tav tm="100000">
                                          <p:val>
                                            <p:strVal val="#ppt_y-(0.354*#ppt_w-0.172*#ppt_h)"/>
                                          </p:val>
                                        </p:tav>
                                      </p:tavLst>
                                    </p:anim>
                                    <p:anim calcmode="lin" valueType="num">
                                      <p:cBhvr>
                                        <p:cTn id="66" dur="47" decel="50000" autoRev="1" fill="hold">
                                          <p:stCondLst>
                                            <p:cond delay="137"/>
                                          </p:stCondLst>
                                        </p:cTn>
                                        <p:tgtEl>
                                          <p:spTgt spid="70"/>
                                        </p:tgtEl>
                                        <p:attrNameLst>
                                          <p:attrName>ppt_y</p:attrName>
                                        </p:attrNameLst>
                                      </p:cBhvr>
                                      <p:tavLst>
                                        <p:tav tm="0">
                                          <p:val>
                                            <p:strVal val="#ppt_y-(0.354*#ppt_w-0.172*#ppt_h)"/>
                                          </p:val>
                                        </p:tav>
                                        <p:tav tm="100000">
                                          <p:val>
                                            <p:strVal val="#ppt_y-(0.354*#ppt_w-0.172*#ppt_h)-#ppt_h/2"/>
                                          </p:val>
                                        </p:tav>
                                      </p:tavLst>
                                    </p:anim>
                                    <p:anim calcmode="lin" valueType="num">
                                      <p:cBhvr>
                                        <p:cTn id="67" dur="41" fill="hold">
                                          <p:stCondLst>
                                            <p:cond delay="259"/>
                                          </p:stCondLst>
                                        </p:cTn>
                                        <p:tgtEl>
                                          <p:spTgt spid="70"/>
                                        </p:tgtEl>
                                        <p:attrNameLst>
                                          <p:attrName>ppt_y</p:attrName>
                                        </p:attrNameLst>
                                      </p:cBhvr>
                                      <p:tavLst>
                                        <p:tav tm="0">
                                          <p:val>
                                            <p:strVal val="#ppt_y-(0.354*#ppt_w-0.172*#ppt_h)"/>
                                          </p:val>
                                        </p:tav>
                                        <p:tav tm="100000">
                                          <p:val>
                                            <p:strVal val="#ppt_y"/>
                                          </p:val>
                                        </p:tav>
                                      </p:tavLst>
                                    </p:anim>
                                  </p:childTnLst>
                                </p:cTn>
                              </p:par>
                            </p:childTnLst>
                          </p:cTn>
                        </p:par>
                        <p:par>
                          <p:cTn id="68" fill="hold">
                            <p:stCondLst>
                              <p:cond delay="4999"/>
                            </p:stCondLst>
                            <p:childTnLst>
                              <p:par>
                                <p:cTn id="69" presetID="42" presetClass="entr" presetSubtype="0"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fade">
                                      <p:cBhvr>
                                        <p:cTn id="71" dur="300"/>
                                        <p:tgtEl>
                                          <p:spTgt spid="62"/>
                                        </p:tgtEl>
                                      </p:cBhvr>
                                    </p:animEffect>
                                    <p:anim calcmode="lin" valueType="num">
                                      <p:cBhvr>
                                        <p:cTn id="72" dur="300" fill="hold"/>
                                        <p:tgtEl>
                                          <p:spTgt spid="62"/>
                                        </p:tgtEl>
                                        <p:attrNameLst>
                                          <p:attrName>ppt_x</p:attrName>
                                        </p:attrNameLst>
                                      </p:cBhvr>
                                      <p:tavLst>
                                        <p:tav tm="0">
                                          <p:val>
                                            <p:strVal val="#ppt_x"/>
                                          </p:val>
                                        </p:tav>
                                        <p:tav tm="100000">
                                          <p:val>
                                            <p:strVal val="#ppt_x"/>
                                          </p:val>
                                        </p:tav>
                                      </p:tavLst>
                                    </p:anim>
                                    <p:anim calcmode="lin" valueType="num">
                                      <p:cBhvr>
                                        <p:cTn id="73" dur="300" fill="hold"/>
                                        <p:tgtEl>
                                          <p:spTgt spid="62"/>
                                        </p:tgtEl>
                                        <p:attrNameLst>
                                          <p:attrName>ppt_y</p:attrName>
                                        </p:attrNameLst>
                                      </p:cBhvr>
                                      <p:tavLst>
                                        <p:tav tm="0">
                                          <p:val>
                                            <p:strVal val="#ppt_y+.1"/>
                                          </p:val>
                                        </p:tav>
                                        <p:tav tm="100000">
                                          <p:val>
                                            <p:strVal val="#ppt_y"/>
                                          </p:val>
                                        </p:tav>
                                      </p:tavLst>
                                    </p:anim>
                                  </p:childTnLst>
                                </p:cTn>
                              </p:par>
                            </p:childTnLst>
                          </p:cTn>
                        </p:par>
                        <p:par>
                          <p:cTn id="74" fill="hold">
                            <p:stCondLst>
                              <p:cond delay="5499"/>
                            </p:stCondLst>
                            <p:childTnLst>
                              <p:par>
                                <p:cTn id="75" presetID="3" presetClass="entr" presetSubtype="10"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blinds(horizontal)">
                                      <p:cBhvr>
                                        <p:cTn id="77" dur="300"/>
                                        <p:tgtEl>
                                          <p:spTgt spid="66"/>
                                        </p:tgtEl>
                                      </p:cBhvr>
                                    </p:animEffect>
                                  </p:childTnLst>
                                </p:cTn>
                              </p:par>
                            </p:childTnLst>
                          </p:cTn>
                        </p:par>
                        <p:par>
                          <p:cTn id="78" fill="hold">
                            <p:stCondLst>
                              <p:cond delay="5999"/>
                            </p:stCondLst>
                            <p:childTnLst>
                              <p:par>
                                <p:cTn id="79" presetID="47" presetClass="entr" presetSubtype="0" fill="hold" nodeType="afterEffect">
                                  <p:stCondLst>
                                    <p:cond delay="0"/>
                                  </p:stCondLst>
                                  <p:childTnLst>
                                    <p:set>
                                      <p:cBhvr>
                                        <p:cTn id="80" dur="1" fill="hold">
                                          <p:stCondLst>
                                            <p:cond delay="0"/>
                                          </p:stCondLst>
                                        </p:cTn>
                                        <p:tgtEl>
                                          <p:spTgt spid="61"/>
                                        </p:tgtEl>
                                        <p:attrNameLst>
                                          <p:attrName>style.visibility</p:attrName>
                                        </p:attrNameLst>
                                      </p:cBhvr>
                                      <p:to>
                                        <p:strVal val="visible"/>
                                      </p:to>
                                    </p:set>
                                    <p:animEffect transition="in" filter="fade">
                                      <p:cBhvr>
                                        <p:cTn id="81" dur="300"/>
                                        <p:tgtEl>
                                          <p:spTgt spid="61"/>
                                        </p:tgtEl>
                                      </p:cBhvr>
                                    </p:animEffect>
                                    <p:anim calcmode="lin" valueType="num">
                                      <p:cBhvr>
                                        <p:cTn id="82" dur="300" fill="hold"/>
                                        <p:tgtEl>
                                          <p:spTgt spid="61"/>
                                        </p:tgtEl>
                                        <p:attrNameLst>
                                          <p:attrName>ppt_x</p:attrName>
                                        </p:attrNameLst>
                                      </p:cBhvr>
                                      <p:tavLst>
                                        <p:tav tm="0">
                                          <p:val>
                                            <p:strVal val="#ppt_x"/>
                                          </p:val>
                                        </p:tav>
                                        <p:tav tm="100000">
                                          <p:val>
                                            <p:strVal val="#ppt_x"/>
                                          </p:val>
                                        </p:tav>
                                      </p:tavLst>
                                    </p:anim>
                                    <p:anim calcmode="lin" valueType="num">
                                      <p:cBhvr>
                                        <p:cTn id="83" dur="300" fill="hold"/>
                                        <p:tgtEl>
                                          <p:spTgt spid="61"/>
                                        </p:tgtEl>
                                        <p:attrNameLst>
                                          <p:attrName>ppt_y</p:attrName>
                                        </p:attrNameLst>
                                      </p:cBhvr>
                                      <p:tavLst>
                                        <p:tav tm="0">
                                          <p:val>
                                            <p:strVal val="#ppt_y-.1"/>
                                          </p:val>
                                        </p:tav>
                                        <p:tav tm="100000">
                                          <p:val>
                                            <p:strVal val="#ppt_y"/>
                                          </p:val>
                                        </p:tav>
                                      </p:tavLst>
                                    </p:anim>
                                  </p:childTnLst>
                                </p:cTn>
                              </p:par>
                            </p:childTnLst>
                          </p:cTn>
                        </p:par>
                        <p:par>
                          <p:cTn id="84" fill="hold">
                            <p:stCondLst>
                              <p:cond delay="6499"/>
                            </p:stCondLst>
                            <p:childTnLst>
                              <p:par>
                                <p:cTn id="85" presetID="14" presetClass="entr" presetSubtype="10" fill="hold" grpId="0" nodeType="after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randombar(horizontal)">
                                      <p:cBhvr>
                                        <p:cTn id="87" dur="3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59" grpId="0"/>
      <p:bldP spid="60" grpId="0"/>
      <p:bldP spid="70"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69662" y="19050"/>
            <a:ext cx="1451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rPr>
              <a:t>02</a:t>
            </a:r>
            <a:endParaRPr kumimoji="0" lang="zh-CN" altLang="en-US" sz="6600" b="1" i="0" u="none" strike="noStrike" kern="1200" cap="none" spc="0" normalizeH="0" baseline="0" noProof="0" dirty="0">
              <a:ln>
                <a:noFill/>
              </a:ln>
              <a:solidFill>
                <a:srgbClr val="1D8B69"/>
              </a:solidFill>
              <a:effectLst/>
              <a:uLnTx/>
              <a:uFillTx/>
              <a:latin typeface="Agency FB" panose="020B0503020202020204" pitchFamily="34" charset="0"/>
              <a:ea typeface="宋体" panose="02010600030101010101" pitchFamily="2" charset="-122"/>
              <a:cs typeface="+mn-cs"/>
            </a:endParaRPr>
          </a:p>
        </p:txBody>
      </p:sp>
      <p:sp>
        <p:nvSpPr>
          <p:cNvPr id="18" name="文本框 17"/>
          <p:cNvSpPr txBox="1"/>
          <p:nvPr/>
        </p:nvSpPr>
        <p:spPr>
          <a:xfrm>
            <a:off x="1372014" y="313877"/>
            <a:ext cx="305253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黑体" panose="02010600030101010101" pitchFamily="49" charset="-122"/>
                <a:ea typeface="黑体" panose="02010600030101010101" pitchFamily="49" charset="-122"/>
                <a:cs typeface="+mn-ea"/>
                <a:sym typeface="Arial" panose="020B0604020202020204" pitchFamily="34" charset="0"/>
              </a:rPr>
              <a:t>理想与现实的关系</a:t>
            </a:r>
          </a:p>
        </p:txBody>
      </p:sp>
      <p:pic>
        <p:nvPicPr>
          <p:cNvPr id="13" name="Picture 4" descr="书本蓝阴影"/>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73439" y="1421873"/>
            <a:ext cx="8821939" cy="4851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5"/>
          <p:cNvSpPr>
            <a:spLocks noChangeArrowheads="1"/>
          </p:cNvSpPr>
          <p:nvPr/>
        </p:nvSpPr>
        <p:spPr bwMode="auto">
          <a:xfrm>
            <a:off x="3187362" y="2207125"/>
            <a:ext cx="2481358" cy="3038706"/>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83238" tIns="41619" rIns="83238" bIns="41619" anchor="ctr">
            <a:spAutoFit/>
          </a:bodyPr>
          <a:lstStyle>
            <a:lvl1pPr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eaLnBrk="0" fontAlgn="base" hangingPunct="0">
              <a:spcBef>
                <a:spcPct val="50000"/>
              </a:spcBef>
              <a:spcAft>
                <a:spcPct val="0"/>
              </a:spcAft>
              <a:buClr>
                <a:srgbClr val="FF0000"/>
              </a:buClr>
              <a:buSzPct val="70000"/>
            </a:pPr>
            <a:r>
              <a:rPr lang="zh-CN" altLang="en-US" sz="2400" b="1" dirty="0">
                <a:solidFill>
                  <a:srgbClr val="000000"/>
                </a:solidFill>
                <a:latin typeface="Arial" panose="020B0604020202020204" pitchFamily="34" charset="0"/>
                <a:ea typeface="宋体" panose="02010600030101010101" pitchFamily="2" charset="-122"/>
              </a:rPr>
              <a:t>理想必须通过实践才能转变成现实。</a:t>
            </a:r>
            <a:r>
              <a:rPr lang="zh-CN" altLang="en-US" sz="2400" b="1" dirty="0">
                <a:solidFill>
                  <a:srgbClr val="FF0000"/>
                </a:solidFill>
                <a:latin typeface="Arial" panose="020B0604020202020204" pitchFamily="34" charset="0"/>
                <a:ea typeface="宋体" panose="02010600030101010101" pitchFamily="2" charset="-122"/>
              </a:rPr>
              <a:t>艰苦奋斗</a:t>
            </a:r>
            <a:r>
              <a:rPr lang="zh-CN" altLang="en-US" sz="2400" b="1" dirty="0">
                <a:solidFill>
                  <a:srgbClr val="000000"/>
                </a:solidFill>
                <a:latin typeface="Arial" panose="020B0604020202020204" pitchFamily="34" charset="0"/>
                <a:ea typeface="宋体" panose="02010600030101010101" pitchFamily="2" charset="-122"/>
              </a:rPr>
              <a:t>使我们的传家宝。艰苦奋斗其主旨在于奋斗，其价值在于为事业而奉献。</a:t>
            </a:r>
          </a:p>
        </p:txBody>
      </p:sp>
      <p:sp>
        <p:nvSpPr>
          <p:cNvPr id="15" name="Rectangle 6"/>
          <p:cNvSpPr>
            <a:spLocks noChangeArrowheads="1"/>
          </p:cNvSpPr>
          <p:nvPr/>
        </p:nvSpPr>
        <p:spPr bwMode="auto">
          <a:xfrm>
            <a:off x="6771137" y="2207125"/>
            <a:ext cx="2481358" cy="2258492"/>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83238" tIns="41619" rIns="83238" bIns="41619" anchor="ctr">
            <a:spAutoFit/>
          </a:bodyPr>
          <a:lstStyle>
            <a:lvl1pPr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742950" indent="-2857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9718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4290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886200" indent="-22860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fontAlgn="base">
              <a:lnSpc>
                <a:spcPct val="120000"/>
              </a:lnSpc>
              <a:spcBef>
                <a:spcPct val="0"/>
              </a:spcBef>
              <a:spcAft>
                <a:spcPct val="0"/>
              </a:spcAft>
            </a:pPr>
            <a:r>
              <a:rPr lang="zh-CN" altLang="en-US" sz="2400" b="1" dirty="0">
                <a:solidFill>
                  <a:srgbClr val="000000"/>
                </a:solidFill>
                <a:latin typeface="Arial" panose="020B0604020202020204" pitchFamily="34" charset="0"/>
                <a:ea typeface="宋体" panose="02010600030101010101" pitchFamily="2" charset="-122"/>
              </a:rPr>
              <a:t>大学生要把敢于吃苦、勇于奋斗的精神落实到日常的学习、生活和工作中。</a:t>
            </a:r>
            <a:endParaRPr kumimoji="1" lang="zh-CN" altLang="en-US" sz="2400" b="1" dirty="0">
              <a:solidFill>
                <a:srgbClr val="335338"/>
              </a:solidFill>
              <a:latin typeface="楷体_GB2312" panose="02010609030101010101" pitchFamily="49" charset="-122"/>
              <a:ea typeface="宋体" panose="02010600030101010101" pitchFamily="2" charset="-122"/>
            </a:endParaRPr>
          </a:p>
        </p:txBody>
      </p:sp>
      <p:pic>
        <p:nvPicPr>
          <p:cNvPr id="16" name="Picture 7" descr="博士帽"/>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971406" y="3158545"/>
            <a:ext cx="2767012" cy="3189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71"/>
          <p:cNvSpPr txBox="1">
            <a:spLocks noChangeArrowheads="1"/>
          </p:cNvSpPr>
          <p:nvPr/>
        </p:nvSpPr>
        <p:spPr bwMode="auto">
          <a:xfrm>
            <a:off x="6771137" y="573048"/>
            <a:ext cx="5195644" cy="4533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3238" tIns="41619" rIns="83238" bIns="41619">
            <a:spAutoFit/>
          </a:bodyPr>
          <a:lstStyle>
            <a:lvl1pPr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76275" indent="-2603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04013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457325" indent="-20955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1873250" indent="-208280" defTabSz="83185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3304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6pPr>
            <a:lvl7pPr marL="27876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7pPr>
            <a:lvl8pPr marL="32448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8pPr>
            <a:lvl9pPr marL="3702050" indent="-208280" algn="ctr" defTabSz="831850" eaLnBrk="0" fontAlgn="ctr" hangingPunct="0">
              <a:spcBef>
                <a:spcPct val="0"/>
              </a:spcBef>
              <a:spcAft>
                <a:spcPct val="0"/>
              </a:spcAft>
              <a:buClr>
                <a:srgbClr val="FF0000"/>
              </a:buClr>
              <a:buSzPct val="70000"/>
              <a:defRPr sz="14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9pPr>
          </a:lstStyle>
          <a:p>
            <a:pPr algn="ctr" fontAlgn="base">
              <a:spcBef>
                <a:spcPct val="50000"/>
              </a:spcBef>
              <a:spcAft>
                <a:spcPct val="0"/>
              </a:spcAft>
            </a:pPr>
            <a:r>
              <a:rPr lang="zh-CN" altLang="en-US" sz="2400" dirty="0">
                <a:solidFill>
                  <a:srgbClr val="002060"/>
                </a:solidFill>
                <a:latin typeface="楷体" panose="02010609060101010101" pitchFamily="49" charset="-122"/>
                <a:ea typeface="楷体" panose="02010609060101010101" pitchFamily="49" charset="-122"/>
              </a:rPr>
              <a:t>◆</a:t>
            </a:r>
            <a:r>
              <a:rPr lang="zh-CN" altLang="en-US" sz="2400" dirty="0">
                <a:solidFill>
                  <a:srgbClr val="000000"/>
                </a:solidFill>
                <a:latin typeface="楷体" panose="02010609060101010101" pitchFamily="49" charset="-122"/>
                <a:ea typeface="楷体" panose="02010609060101010101" pitchFamily="49" charset="-122"/>
              </a:rPr>
              <a:t>  艰苦奋斗是实现理想的重要条件</a:t>
            </a:r>
          </a:p>
        </p:txBody>
      </p:sp>
      <p:pic>
        <p:nvPicPr>
          <p:cNvPr id="24" name="Picture 29" descr="1340558_21204705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9662" y="2844219"/>
            <a:ext cx="2360613" cy="350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xmlns="" Requires="p14">
      <p:transition spd="slow" p14:dur="1600" advTm="1777">
        <p:blinds dir="vert"/>
      </p:transition>
    </mc:Choice>
    <mc:Fallback>
      <p:transition spd="slow" advTm="177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450"/>
                                        <p:tgtEl>
                                          <p:spTgt spid="1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450"/>
                                        <p:tgtEl>
                                          <p:spTgt spid="18"/>
                                        </p:tgtEl>
                                        <p:attrNameLst>
                                          <p:attrName>ppt_x</p:attrName>
                                        </p:attrNameLst>
                                      </p:cBhvr>
                                      <p:tavLst>
                                        <p:tav tm="0">
                                          <p:val>
                                            <p:strVal val="#ppt_x-#ppt_w*1.125000"/>
                                          </p:val>
                                        </p:tav>
                                        <p:tav tm="100000">
                                          <p:val>
                                            <p:strVal val="#ppt_x"/>
                                          </p:val>
                                        </p:tav>
                                      </p:tavLst>
                                    </p:anim>
                                    <p:animEffect transition="in" filter="wipe(right)">
                                      <p:cBhvr>
                                        <p:cTn id="12" dur="450"/>
                                        <p:tgtEl>
                                          <p:spTgt spid="18"/>
                                        </p:tgtEl>
                                      </p:cBhvr>
                                    </p:animEffect>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checkerboard(across)">
                                      <p:cBhvr>
                                        <p:cTn id="20" dur="1000"/>
                                        <p:tgtEl>
                                          <p:spTgt spid="24"/>
                                        </p:tgtEl>
                                      </p:cBhvr>
                                    </p:animEffect>
                                  </p:childTnLst>
                                </p:cTn>
                              </p:par>
                            </p:childTnLst>
                          </p:cTn>
                        </p:par>
                        <p:par>
                          <p:cTn id="21" fill="hold">
                            <p:stCondLst>
                              <p:cond delay="2500"/>
                            </p:stCondLst>
                            <p:childTnLst>
                              <p:par>
                                <p:cTn id="22" presetID="48" presetClass="entr" presetSubtype="0" accel="50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13"/>
                                        </p:tgtEl>
                                        <p:attrNameLst>
                                          <p:attrName>ppt_y</p:attrName>
                                        </p:attrNameLst>
                                      </p:cBhvr>
                                      <p:tavLst>
                                        <p:tav tm="0">
                                          <p:val>
                                            <p:strVal val="#ppt_y"/>
                                          </p:val>
                                        </p:tav>
                                        <p:tav tm="100000">
                                          <p:val>
                                            <p:strVal val="#ppt_y"/>
                                          </p:val>
                                        </p:tav>
                                      </p:tavLst>
                                    </p:anim>
                                    <p:animEffect transition="in" filter="fade">
                                      <p:cBhvr>
                                        <p:cTn id="27" dur="1000"/>
                                        <p:tgtEl>
                                          <p:spTgt spid="13"/>
                                        </p:tgtEl>
                                      </p:cBhvr>
                                    </p:animEffect>
                                  </p:childTnLst>
                                </p:cTn>
                              </p:par>
                            </p:childTnLst>
                          </p:cTn>
                        </p:par>
                        <p:par>
                          <p:cTn id="28" fill="hold">
                            <p:stCondLst>
                              <p:cond delay="3500"/>
                            </p:stCondLst>
                            <p:childTnLst>
                              <p:par>
                                <p:cTn id="29" presetID="12" presetClass="entr" presetSubtype="2"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lide(fromRight)">
                                      <p:cBhvr>
                                        <p:cTn id="31" dur="500"/>
                                        <p:tgtEl>
                                          <p:spTgt spid="16"/>
                                        </p:tgtEl>
                                      </p:cBhvr>
                                    </p:animEffect>
                                  </p:childTnLst>
                                </p:cTn>
                              </p:par>
                            </p:childTnLst>
                          </p:cTn>
                        </p:par>
                        <p:par>
                          <p:cTn id="32" fill="hold">
                            <p:stCondLst>
                              <p:cond delay="4000"/>
                            </p:stCondLst>
                            <p:childTnLst>
                              <p:par>
                                <p:cTn id="33" presetID="21"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heel(1)">
                                      <p:cBhvr>
                                        <p:cTn id="35" dur="500"/>
                                        <p:tgtEl>
                                          <p:spTgt spid="14"/>
                                        </p:tgtEl>
                                      </p:cBhvr>
                                    </p:animEffect>
                                  </p:childTnLst>
                                </p:cTn>
                              </p:par>
                            </p:childTnLst>
                          </p:cTn>
                        </p:par>
                        <p:par>
                          <p:cTn id="36" fill="hold">
                            <p:stCondLst>
                              <p:cond delay="4500"/>
                            </p:stCondLst>
                            <p:childTnLst>
                              <p:par>
                                <p:cTn id="37" presetID="21"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heel(1)">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4" grpId="0"/>
      <p:bldP spid="15"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IMING" val="|3.5"/>
</p:tagLst>
</file>

<file path=ppt/theme/_rels/them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image" Target="../media/image16.jpeg"/></Relationships>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环保">
  <a:themeElements>
    <a:clrScheme name="环保">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环保">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环保">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Office 主题">
  <a:themeElements>
    <a:clrScheme name="自定义 156">
      <a:dk1>
        <a:srgbClr val="000000"/>
      </a:dk1>
      <a:lt1>
        <a:srgbClr val="FFFFFF"/>
      </a:lt1>
      <a:dk2>
        <a:srgbClr val="44546A"/>
      </a:dk2>
      <a:lt2>
        <a:srgbClr val="E7E6E6"/>
      </a:lt2>
      <a:accent1>
        <a:srgbClr val="38B6AD"/>
      </a:accent1>
      <a:accent2>
        <a:srgbClr val="ECC01B"/>
      </a:accent2>
      <a:accent3>
        <a:srgbClr val="DD348A"/>
      </a:accent3>
      <a:accent4>
        <a:srgbClr val="DA351C"/>
      </a:accent4>
      <a:accent5>
        <a:srgbClr val="17ACD4"/>
      </a:accent5>
      <a:accent6>
        <a:srgbClr val="63B671"/>
      </a:accent6>
      <a:hlink>
        <a:srgbClr val="0563C1"/>
      </a:hlink>
      <a:folHlink>
        <a:srgbClr val="954F72"/>
      </a:folHlink>
    </a:clrScheme>
    <a:fontScheme name="Lizzysu-1">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A000120140530A99PPBG">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自定义 7">
      <a:majorFont>
        <a:latin typeface="Arial"/>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863</Words>
  <Application>Microsoft Office PowerPoint</Application>
  <PresentationFormat>自定义</PresentationFormat>
  <Paragraphs>87</Paragraphs>
  <Slides>14</Slides>
  <Notes>10</Notes>
  <HiddenSlides>0</HiddenSlides>
  <MMClips>1</MMClips>
  <ScaleCrop>false</ScaleCrop>
  <HeadingPairs>
    <vt:vector size="6" baseType="variant">
      <vt:variant>
        <vt:lpstr>已用的字体</vt:lpstr>
      </vt:variant>
      <vt:variant>
        <vt:i4>28</vt:i4>
      </vt:variant>
      <vt:variant>
        <vt:lpstr>主题</vt:lpstr>
      </vt:variant>
      <vt:variant>
        <vt:i4>7</vt:i4>
      </vt:variant>
      <vt:variant>
        <vt:lpstr>幻灯片标题</vt:lpstr>
      </vt:variant>
      <vt:variant>
        <vt:i4>14</vt:i4>
      </vt:variant>
    </vt:vector>
  </HeadingPairs>
  <TitlesOfParts>
    <vt:vector size="49" baseType="lpstr">
      <vt:lpstr>Arial</vt:lpstr>
      <vt:lpstr>宋体</vt:lpstr>
      <vt:lpstr>华文行楷</vt:lpstr>
      <vt:lpstr>楷体</vt:lpstr>
      <vt:lpstr>Calibri</vt:lpstr>
      <vt:lpstr>微软雅黑</vt:lpstr>
      <vt:lpstr>华文楷体</vt:lpstr>
      <vt:lpstr>Agency FB</vt:lpstr>
      <vt:lpstr>等线</vt:lpstr>
      <vt:lpstr>黑体</vt:lpstr>
      <vt:lpstr>华文宋体</vt:lpstr>
      <vt:lpstr>华文隶书</vt:lpstr>
      <vt:lpstr>Gulim</vt:lpstr>
      <vt:lpstr>Verdana</vt:lpstr>
      <vt:lpstr>맑은 고딕</vt:lpstr>
      <vt:lpstr>Franklin Gothic Book</vt:lpstr>
      <vt:lpstr>Wingdings</vt:lpstr>
      <vt:lpstr>楷体_GB2312</vt:lpstr>
      <vt:lpstr>方正启体简体</vt:lpstr>
      <vt:lpstr>仿宋_GB2312</vt:lpstr>
      <vt:lpstr>Vivaldi</vt:lpstr>
      <vt:lpstr>方正细倩简体</vt:lpstr>
      <vt:lpstr>Garamond</vt:lpstr>
      <vt:lpstr>方正舒体</vt:lpstr>
      <vt:lpstr>Calibri Light</vt:lpstr>
      <vt:lpstr>等线 Light</vt:lpstr>
      <vt:lpstr>幼圆</vt:lpstr>
      <vt:lpstr>Arial Unicode MS</vt:lpstr>
      <vt:lpstr>自定义设计方案</vt:lpstr>
      <vt:lpstr>1_自定义设计方案</vt:lpstr>
      <vt:lpstr>默认设计模板</vt:lpstr>
      <vt:lpstr>Office Theme</vt:lpstr>
      <vt:lpstr>环保</vt:lpstr>
      <vt:lpstr>Office 主题</vt:lpstr>
      <vt:lpstr>A000120140530A99PPBG</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邦邦家园</dc:title>
  <dc:creator>邦邦家园</dc:creator>
  <cp:keywords>https:/shop114556147.taobao.com</cp:keywords>
  <cp:lastModifiedBy>Windows 用户</cp:lastModifiedBy>
  <cp:revision>263</cp:revision>
  <dcterms:created xsi:type="dcterms:W3CDTF">2016-03-17T02:20:00Z</dcterms:created>
  <dcterms:modified xsi:type="dcterms:W3CDTF">2018-06-08T06:36:51Z</dcterms:modified>
  <cp:category>https://shop114556147.taobao.com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