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6"/>
  </p:notesMasterIdLst>
  <p:sldIdLst>
    <p:sldId id="256" r:id="rId4"/>
    <p:sldId id="277" r:id="rId5"/>
    <p:sldId id="257" r:id="rId7"/>
    <p:sldId id="258" r:id="rId8"/>
    <p:sldId id="260" r:id="rId9"/>
    <p:sldId id="268" r:id="rId10"/>
    <p:sldId id="259" r:id="rId11"/>
    <p:sldId id="261" r:id="rId12"/>
    <p:sldId id="262" r:id="rId13"/>
    <p:sldId id="263" r:id="rId14"/>
    <p:sldId id="264" r:id="rId15"/>
    <p:sldId id="265" r:id="rId16"/>
    <p:sldId id="266" r:id="rId17"/>
    <p:sldId id="276" r:id="rId18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15931E-1654-4B73-89B2-8E333D9C42E0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accent1" phldr="0"/>
      <dgm:spPr/>
      <dgm:t>
        <a:bodyPr/>
        <a:p>
          <a:endParaRPr lang="zh-CN" altLang="en-US"/>
        </a:p>
      </dgm:t>
    </dgm:pt>
    <dgm:pt modelId="{90DDC401-903F-495B-A387-FFA8A45891F6}">
      <dgm:prSet phldrT="[文本]" phldr="0" custT="0"/>
      <dgm:spPr/>
      <dgm:t>
        <a:bodyPr vert="horz" wrap="square"/>
        <a:lstStyle>
          <a:lvl1pPr algn="ctr">
            <a:defRPr sz="4700"/>
          </a:lvl1pPr>
          <a:lvl2pPr marL="285750" indent="-285750" algn="ctr">
            <a:defRPr sz="3600"/>
          </a:lvl2pPr>
          <a:lvl3pPr marL="571500" indent="-285750" algn="ctr">
            <a:defRPr sz="3600"/>
          </a:lvl3pPr>
          <a:lvl4pPr marL="857250" indent="-285750" algn="ctr">
            <a:defRPr sz="3600"/>
          </a:lvl4pPr>
          <a:lvl5pPr marL="1143000" indent="-285750" algn="ctr">
            <a:defRPr sz="3600"/>
          </a:lvl5pPr>
          <a:lvl6pPr marL="1428750" indent="-285750" algn="ctr">
            <a:defRPr sz="3600"/>
          </a:lvl6pPr>
          <a:lvl7pPr marL="1714500" indent="-285750" algn="ctr">
            <a:defRPr sz="3600"/>
          </a:lvl7pPr>
          <a:lvl8pPr marL="2000250" indent="-285750" algn="ctr">
            <a:defRPr sz="3600"/>
          </a:lvl8pPr>
          <a:lvl9pPr marL="2286000" indent="-285750" algn="ctr">
            <a:defRPr sz="36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国家层面</a:t>
          </a:r>
          <a:endParaRPr lang="zh-CN" altLang="en-US"/>
        </a:p>
      </dgm:t>
    </dgm:pt>
    <dgm:pt modelId="{C8BB0B8A-C63A-4F83-B8DD-3A7CE259E4EE}" cxnId="{CB5A499E-D10B-41FB-9B24-879D0C74527A}" type="parTrans">
      <dgm:prSet/>
      <dgm:spPr/>
      <dgm:t>
        <a:bodyPr/>
        <a:p>
          <a:endParaRPr lang="zh-CN" altLang="en-US"/>
        </a:p>
      </dgm:t>
    </dgm:pt>
    <dgm:pt modelId="{35E5E878-0907-4014-9CFA-56AEFE6C22E5}" cxnId="{CB5A499E-D10B-41FB-9B24-879D0C74527A}" type="sibTrans">
      <dgm:prSet/>
      <dgm:spPr/>
      <dgm:t>
        <a:bodyPr/>
        <a:p>
          <a:endParaRPr lang="zh-CN" altLang="en-US"/>
        </a:p>
      </dgm:t>
    </dgm:pt>
    <dgm:pt modelId="{E08CEB0C-E37F-4DCA-A8EA-4B2CD3AD7754}">
      <dgm:prSet phldrT="[文本]" phldr="0" custT="1"/>
      <dgm:spPr/>
      <dgm:t>
        <a:bodyPr vert="horz" wrap="square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3200">
              <a:latin typeface="楷体" panose="02010609060101010101" charset="-122"/>
              <a:ea typeface="楷体" panose="02010609060101010101" charset="-122"/>
            </a:rPr>
            <a:t>富强、文明、民主、和谐</a:t>
          </a:r>
          <a:r>
            <a:rPr lang="en-US" altLang="zh-CN" sz="3200">
              <a:latin typeface="楷体" panose="02010609060101010101" charset="-122"/>
              <a:ea typeface="楷体" panose="02010609060101010101" charset="-122"/>
            </a:rPr>
            <a:t/>
          </a:r>
          <a:endParaRPr lang="en-US" altLang="zh-CN" sz="3200">
            <a:latin typeface="楷体" panose="02010609060101010101" charset="-122"/>
            <a:ea typeface="楷体" panose="02010609060101010101" charset="-122"/>
          </a:endParaRPr>
        </a:p>
      </dgm:t>
    </dgm:pt>
    <dgm:pt modelId="{FB4BCC77-44E9-4065-8A2F-90CD32DE34E3}" cxnId="{C26BC575-C904-4AC7-8342-858F0F3A6B4E}" type="parTrans">
      <dgm:prSet/>
      <dgm:spPr/>
      <dgm:t>
        <a:bodyPr/>
        <a:p>
          <a:endParaRPr lang="zh-CN" altLang="en-US"/>
        </a:p>
      </dgm:t>
    </dgm:pt>
    <dgm:pt modelId="{41FED480-3E2E-47A2-B997-02D527BC8082}" cxnId="{C26BC575-C904-4AC7-8342-858F0F3A6B4E}" type="sibTrans">
      <dgm:prSet/>
      <dgm:spPr/>
      <dgm:t>
        <a:bodyPr/>
        <a:p>
          <a:endParaRPr lang="zh-CN" altLang="en-US"/>
        </a:p>
      </dgm:t>
    </dgm:pt>
    <dgm:pt modelId="{A6685E83-BEEC-49B3-B40A-539E2C0D7A1A}">
      <dgm:prSet phldrT="[文本]" phldr="0" custT="0"/>
      <dgm:spPr/>
      <dgm:t>
        <a:bodyPr vert="horz" wrap="square"/>
        <a:lstStyle>
          <a:lvl1pPr algn="ctr">
            <a:defRPr sz="4700"/>
          </a:lvl1pPr>
          <a:lvl2pPr marL="285750" indent="-285750" algn="ctr">
            <a:defRPr sz="3600"/>
          </a:lvl2pPr>
          <a:lvl3pPr marL="571500" indent="-285750" algn="ctr">
            <a:defRPr sz="3600"/>
          </a:lvl3pPr>
          <a:lvl4pPr marL="857250" indent="-285750" algn="ctr">
            <a:defRPr sz="3600"/>
          </a:lvl4pPr>
          <a:lvl5pPr marL="1143000" indent="-285750" algn="ctr">
            <a:defRPr sz="3600"/>
          </a:lvl5pPr>
          <a:lvl6pPr marL="1428750" indent="-285750" algn="ctr">
            <a:defRPr sz="3600"/>
          </a:lvl6pPr>
          <a:lvl7pPr marL="1714500" indent="-285750" algn="ctr">
            <a:defRPr sz="3600"/>
          </a:lvl7pPr>
          <a:lvl8pPr marL="2000250" indent="-285750" algn="ctr">
            <a:defRPr sz="3600"/>
          </a:lvl8pPr>
          <a:lvl9pPr marL="2286000" indent="-285750" algn="ctr">
            <a:defRPr sz="36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社会层面</a:t>
          </a:r>
          <a:endParaRPr lang="zh-CN" altLang="en-US"/>
        </a:p>
      </dgm:t>
    </dgm:pt>
    <dgm:pt modelId="{FECC43A3-D59E-4EE1-9557-8FBB90D5B362}" cxnId="{F2AAF62F-408A-4A4E-8854-5DD8F3914A58}" type="parTrans">
      <dgm:prSet/>
      <dgm:spPr/>
      <dgm:t>
        <a:bodyPr/>
        <a:p>
          <a:endParaRPr lang="zh-CN" altLang="en-US"/>
        </a:p>
      </dgm:t>
    </dgm:pt>
    <dgm:pt modelId="{68BB6C9A-B7F0-43A0-955B-FC8C4D4009BF}" cxnId="{F2AAF62F-408A-4A4E-8854-5DD8F3914A58}" type="sibTrans">
      <dgm:prSet/>
      <dgm:spPr/>
      <dgm:t>
        <a:bodyPr/>
        <a:p>
          <a:endParaRPr lang="zh-CN" altLang="en-US"/>
        </a:p>
      </dgm:t>
    </dgm:pt>
    <dgm:pt modelId="{CBA50553-63FA-4B5A-9888-EDDBA06CA593}">
      <dgm:prSet phldrT="[文本]" phldr="0" custT="1"/>
      <dgm:spPr/>
      <dgm:t>
        <a:bodyPr vert="horz" wrap="square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3200">
              <a:latin typeface="楷体" panose="02010609060101010101" charset="-122"/>
              <a:ea typeface="楷体" panose="02010609060101010101" charset="-122"/>
            </a:rPr>
            <a:t>自由、平等、公正、法制</a:t>
          </a:r>
          <a:r>
            <a:rPr lang="zh-CN" altLang="en-US" sz="3200">
              <a:latin typeface="楷体" panose="02010609060101010101" charset="-122"/>
              <a:ea typeface="楷体" panose="02010609060101010101" charset="-122"/>
            </a:rPr>
            <a:t/>
          </a:r>
          <a:endParaRPr lang="zh-CN" altLang="en-US" sz="3200">
            <a:latin typeface="楷体" panose="02010609060101010101" charset="-122"/>
            <a:ea typeface="楷体" panose="02010609060101010101" charset="-122"/>
          </a:endParaRPr>
        </a:p>
      </dgm:t>
    </dgm:pt>
    <dgm:pt modelId="{73E2772F-165D-4B56-ACC2-969CBF53B0A8}" cxnId="{B49E5C22-56B6-441A-ADCA-F5C89D5A89C8}" type="parTrans">
      <dgm:prSet/>
      <dgm:spPr/>
      <dgm:t>
        <a:bodyPr/>
        <a:p>
          <a:endParaRPr lang="zh-CN" altLang="en-US"/>
        </a:p>
      </dgm:t>
    </dgm:pt>
    <dgm:pt modelId="{7BFD1607-7356-4D3D-A829-75D002A3A4B0}" cxnId="{B49E5C22-56B6-441A-ADCA-F5C89D5A89C8}" type="sibTrans">
      <dgm:prSet/>
      <dgm:spPr/>
      <dgm:t>
        <a:bodyPr/>
        <a:p>
          <a:endParaRPr lang="zh-CN" altLang="en-US"/>
        </a:p>
      </dgm:t>
    </dgm:pt>
    <dgm:pt modelId="{C8DDDFA1-AF37-4444-AAEB-D51CEE212719}">
      <dgm:prSet phldrT="[文本]" phldr="0" custT="0"/>
      <dgm:spPr/>
      <dgm:t>
        <a:bodyPr vert="horz" wrap="square"/>
        <a:lstStyle>
          <a:lvl1pPr algn="ctr">
            <a:defRPr sz="4700"/>
          </a:lvl1pPr>
          <a:lvl2pPr marL="285750" indent="-285750" algn="ctr">
            <a:defRPr sz="3600"/>
          </a:lvl2pPr>
          <a:lvl3pPr marL="571500" indent="-285750" algn="ctr">
            <a:defRPr sz="3600"/>
          </a:lvl3pPr>
          <a:lvl4pPr marL="857250" indent="-285750" algn="ctr">
            <a:defRPr sz="3600"/>
          </a:lvl4pPr>
          <a:lvl5pPr marL="1143000" indent="-285750" algn="ctr">
            <a:defRPr sz="3600"/>
          </a:lvl5pPr>
          <a:lvl6pPr marL="1428750" indent="-285750" algn="ctr">
            <a:defRPr sz="3600"/>
          </a:lvl6pPr>
          <a:lvl7pPr marL="1714500" indent="-285750" algn="ctr">
            <a:defRPr sz="3600"/>
          </a:lvl7pPr>
          <a:lvl8pPr marL="2000250" indent="-285750" algn="ctr">
            <a:defRPr sz="3600"/>
          </a:lvl8pPr>
          <a:lvl9pPr marL="2286000" indent="-285750" algn="ctr">
            <a:defRPr sz="36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个人层面</a:t>
          </a:r>
          <a:endParaRPr lang="zh-CN" altLang="en-US"/>
        </a:p>
      </dgm:t>
    </dgm:pt>
    <dgm:pt modelId="{26EA520A-5891-4EBA-B2AD-1840663D8C07}" cxnId="{DD86FA09-3479-4644-AC3C-2CDEAD63BFC2}" type="parTrans">
      <dgm:prSet/>
      <dgm:spPr/>
      <dgm:t>
        <a:bodyPr/>
        <a:p>
          <a:endParaRPr lang="zh-CN" altLang="en-US"/>
        </a:p>
      </dgm:t>
    </dgm:pt>
    <dgm:pt modelId="{CE2287C8-6424-4771-88FD-4DADE15C5A04}" cxnId="{DD86FA09-3479-4644-AC3C-2CDEAD63BFC2}" type="sibTrans">
      <dgm:prSet/>
      <dgm:spPr/>
      <dgm:t>
        <a:bodyPr/>
        <a:p>
          <a:endParaRPr lang="zh-CN" altLang="en-US"/>
        </a:p>
      </dgm:t>
    </dgm:pt>
    <dgm:pt modelId="{5AA02751-379E-46DB-884A-F23ACBC498EE}">
      <dgm:prSet phldrT="[文本]" phldr="0" custT="1"/>
      <dgm:spPr/>
      <dgm:t>
        <a:bodyPr vert="horz" wrap="square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3200">
              <a:latin typeface="楷体" panose="02010609060101010101" charset="-122"/>
              <a:ea typeface="楷体" panose="02010609060101010101" charset="-122"/>
            </a:rPr>
            <a:t>爱国、敬业、诚信、友善</a:t>
          </a:r>
          <a:r>
            <a:rPr lang="zh-CN" altLang="en-US" sz="3200">
              <a:latin typeface="楷体" panose="02010609060101010101" charset="-122"/>
              <a:ea typeface="楷体" panose="02010609060101010101" charset="-122"/>
            </a:rPr>
            <a:t/>
          </a:r>
          <a:endParaRPr lang="zh-CN" altLang="en-US" sz="3200">
            <a:latin typeface="楷体" panose="02010609060101010101" charset="-122"/>
            <a:ea typeface="楷体" panose="02010609060101010101" charset="-122"/>
          </a:endParaRPr>
        </a:p>
      </dgm:t>
    </dgm:pt>
    <dgm:pt modelId="{D0D77647-95BE-4607-B2F0-006D9CAB8F0E}" cxnId="{2CD872EF-1A84-4E96-8B57-7A72FCF40C45}" type="parTrans">
      <dgm:prSet/>
      <dgm:spPr/>
      <dgm:t>
        <a:bodyPr/>
        <a:p>
          <a:endParaRPr lang="zh-CN" altLang="en-US"/>
        </a:p>
      </dgm:t>
    </dgm:pt>
    <dgm:pt modelId="{3DBF6B9F-A188-4D67-ABE8-0633561FA9E5}" cxnId="{2CD872EF-1A84-4E96-8B57-7A72FCF40C45}" type="sibTrans">
      <dgm:prSet/>
      <dgm:spPr/>
      <dgm:t>
        <a:bodyPr/>
        <a:p>
          <a:endParaRPr lang="zh-CN" altLang="en-US"/>
        </a:p>
      </dgm:t>
    </dgm:pt>
    <dgm:pt modelId="{D5935282-3C7C-4F88-A1AE-C27DB8591514}" type="pres">
      <dgm:prSet presAssocID="{2E15931E-1654-4B73-89B2-8E333D9C42E0}" presName="Name0" presStyleCnt="0">
        <dgm:presLayoutVars>
          <dgm:dir/>
          <dgm:animLvl val="lvl"/>
          <dgm:resizeHandles val="exact"/>
        </dgm:presLayoutVars>
      </dgm:prSet>
      <dgm:spPr/>
    </dgm:pt>
    <dgm:pt modelId="{E61486FD-113E-4C87-8ADF-B1A8E2A84801}" type="pres">
      <dgm:prSet presAssocID="{90DDC401-903F-495B-A387-FFA8A45891F6}" presName="linNode" presStyleCnt="0"/>
      <dgm:spPr/>
    </dgm:pt>
    <dgm:pt modelId="{96BE2B31-D87C-43E1-BE64-4C27B13F4AA4}" type="pres">
      <dgm:prSet presAssocID="{90DDC401-903F-495B-A387-FFA8A45891F6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DD9406C3-FC80-4468-A55B-122D744D43F0}" type="pres">
      <dgm:prSet presAssocID="{90DDC401-903F-495B-A387-FFA8A45891F6}" presName="descendantText" presStyleLbl="alignAccFollowNode1" presStyleIdx="0" presStyleCnt="3">
        <dgm:presLayoutVars>
          <dgm:bulletEnabled val="1"/>
        </dgm:presLayoutVars>
      </dgm:prSet>
      <dgm:spPr/>
    </dgm:pt>
    <dgm:pt modelId="{F1941F29-E51C-4282-956D-50CFAFAEB9B8}" type="pres">
      <dgm:prSet presAssocID="{35E5E878-0907-4014-9CFA-56AEFE6C22E5}" presName="sp" presStyleCnt="0"/>
      <dgm:spPr/>
    </dgm:pt>
    <dgm:pt modelId="{B589D1EC-5156-4FB2-BB1C-8E1290A868B9}" type="pres">
      <dgm:prSet presAssocID="{A6685E83-BEEC-49B3-B40A-539E2C0D7A1A}" presName="linNode" presStyleCnt="0"/>
      <dgm:spPr/>
    </dgm:pt>
    <dgm:pt modelId="{EBD335B5-8308-49CB-9630-99D852747B1F}" type="pres">
      <dgm:prSet presAssocID="{A6685E83-BEEC-49B3-B40A-539E2C0D7A1A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6EB2A58E-CA03-4F76-94B6-D8FE50231963}" type="pres">
      <dgm:prSet presAssocID="{A6685E83-BEEC-49B3-B40A-539E2C0D7A1A}" presName="descendantText" presStyleLbl="alignAccFollowNode1" presStyleIdx="1" presStyleCnt="3">
        <dgm:presLayoutVars>
          <dgm:bulletEnabled val="1"/>
        </dgm:presLayoutVars>
      </dgm:prSet>
      <dgm:spPr/>
    </dgm:pt>
    <dgm:pt modelId="{A76EE5BB-CBA4-4DD9-BFB7-3F3F246C9BF0}" type="pres">
      <dgm:prSet presAssocID="{68BB6C9A-B7F0-43A0-955B-FC8C4D4009BF}" presName="sp" presStyleCnt="0"/>
      <dgm:spPr/>
    </dgm:pt>
    <dgm:pt modelId="{2BB2A428-FB05-47E5-AC5F-C6A7936A9AC0}" type="pres">
      <dgm:prSet presAssocID="{C8DDDFA1-AF37-4444-AAEB-D51CEE212719}" presName="linNode" presStyleCnt="0"/>
      <dgm:spPr/>
    </dgm:pt>
    <dgm:pt modelId="{B093CE78-670B-40EB-95CF-315E334D550F}" type="pres">
      <dgm:prSet presAssocID="{C8DDDFA1-AF37-4444-AAEB-D51CEE212719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64028F0D-BE57-4642-92F7-303D4E45C524}" type="pres">
      <dgm:prSet presAssocID="{C8DDDFA1-AF37-4444-AAEB-D51CEE212719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CB5A499E-D10B-41FB-9B24-879D0C74527A}" srcId="{2E15931E-1654-4B73-89B2-8E333D9C42E0}" destId="{90DDC401-903F-495B-A387-FFA8A45891F6}" srcOrd="0" destOrd="0" parTransId="{C8BB0B8A-C63A-4F83-B8DD-3A7CE259E4EE}" sibTransId="{35E5E878-0907-4014-9CFA-56AEFE6C22E5}"/>
    <dgm:cxn modelId="{C26BC575-C904-4AC7-8342-858F0F3A6B4E}" srcId="{90DDC401-903F-495B-A387-FFA8A45891F6}" destId="{E08CEB0C-E37F-4DCA-A8EA-4B2CD3AD7754}" srcOrd="0" destOrd="0" parTransId="{FB4BCC77-44E9-4065-8A2F-90CD32DE34E3}" sibTransId="{41FED480-3E2E-47A2-B997-02D527BC8082}"/>
    <dgm:cxn modelId="{F2AAF62F-408A-4A4E-8854-5DD8F3914A58}" srcId="{2E15931E-1654-4B73-89B2-8E333D9C42E0}" destId="{A6685E83-BEEC-49B3-B40A-539E2C0D7A1A}" srcOrd="1" destOrd="0" parTransId="{FECC43A3-D59E-4EE1-9557-8FBB90D5B362}" sibTransId="{68BB6C9A-B7F0-43A0-955B-FC8C4D4009BF}"/>
    <dgm:cxn modelId="{B49E5C22-56B6-441A-ADCA-F5C89D5A89C8}" srcId="{A6685E83-BEEC-49B3-B40A-539E2C0D7A1A}" destId="{CBA50553-63FA-4B5A-9888-EDDBA06CA593}" srcOrd="0" destOrd="1" parTransId="{73E2772F-165D-4B56-ACC2-969CBF53B0A8}" sibTransId="{7BFD1607-7356-4D3D-A829-75D002A3A4B0}"/>
    <dgm:cxn modelId="{DD86FA09-3479-4644-AC3C-2CDEAD63BFC2}" srcId="{2E15931E-1654-4B73-89B2-8E333D9C42E0}" destId="{C8DDDFA1-AF37-4444-AAEB-D51CEE212719}" srcOrd="2" destOrd="0" parTransId="{26EA520A-5891-4EBA-B2AD-1840663D8C07}" sibTransId="{CE2287C8-6424-4771-88FD-4DADE15C5A04}"/>
    <dgm:cxn modelId="{2CD872EF-1A84-4E96-8B57-7A72FCF40C45}" srcId="{C8DDDFA1-AF37-4444-AAEB-D51CEE212719}" destId="{5AA02751-379E-46DB-884A-F23ACBC498EE}" srcOrd="0" destOrd="2" parTransId="{D0D77647-95BE-4607-B2F0-006D9CAB8F0E}" sibTransId="{3DBF6B9F-A188-4D67-ABE8-0633561FA9E5}"/>
    <dgm:cxn modelId="{42ACBF8D-E115-4949-9358-E8FF14C3B5F5}" type="presOf" srcId="{2E15931E-1654-4B73-89B2-8E333D9C42E0}" destId="{D5935282-3C7C-4F88-A1AE-C27DB8591514}" srcOrd="0" destOrd="0" presId="urn:microsoft.com/office/officeart/2005/8/layout/vList5"/>
    <dgm:cxn modelId="{D22A1BE7-CAC2-48DF-AE3B-CC471551506D}" type="presParOf" srcId="{D5935282-3C7C-4F88-A1AE-C27DB8591514}" destId="{E61486FD-113E-4C87-8ADF-B1A8E2A84801}" srcOrd="0" destOrd="0" presId="urn:microsoft.com/office/officeart/2005/8/layout/vList5"/>
    <dgm:cxn modelId="{9699C9E4-25D5-4426-B9E2-8D5031FB1063}" type="presParOf" srcId="{E61486FD-113E-4C87-8ADF-B1A8E2A84801}" destId="{96BE2B31-D87C-43E1-BE64-4C27B13F4AA4}" srcOrd="0" destOrd="0" presId="urn:microsoft.com/office/officeart/2005/8/layout/vList5"/>
    <dgm:cxn modelId="{3B88A2E9-292B-46BB-9FD1-48EE4747BF84}" type="presOf" srcId="{90DDC401-903F-495B-A387-FFA8A45891F6}" destId="{96BE2B31-D87C-43E1-BE64-4C27B13F4AA4}" srcOrd="0" destOrd="0" presId="urn:microsoft.com/office/officeart/2005/8/layout/vList5"/>
    <dgm:cxn modelId="{44106B16-497F-413D-AAF1-7A341A12D05C}" type="presParOf" srcId="{E61486FD-113E-4C87-8ADF-B1A8E2A84801}" destId="{DD9406C3-FC80-4468-A55B-122D744D43F0}" srcOrd="1" destOrd="0" presId="urn:microsoft.com/office/officeart/2005/8/layout/vList5"/>
    <dgm:cxn modelId="{F678B228-9292-416E-A7E0-5E310CCC9AE3}" type="presOf" srcId="{E08CEB0C-E37F-4DCA-A8EA-4B2CD3AD7754}" destId="{DD9406C3-FC80-4468-A55B-122D744D43F0}" srcOrd="0" destOrd="0" presId="urn:microsoft.com/office/officeart/2005/8/layout/vList5"/>
    <dgm:cxn modelId="{2DF1310D-1A6C-4EE3-8DB7-E02C0B1569E6}" type="presParOf" srcId="{D5935282-3C7C-4F88-A1AE-C27DB8591514}" destId="{F1941F29-E51C-4282-956D-50CFAFAEB9B8}" srcOrd="1" destOrd="0" presId="urn:microsoft.com/office/officeart/2005/8/layout/vList5"/>
    <dgm:cxn modelId="{05D2CE56-ADA5-4D45-A043-FBEB18EE65E3}" type="presParOf" srcId="{D5935282-3C7C-4F88-A1AE-C27DB8591514}" destId="{B589D1EC-5156-4FB2-BB1C-8E1290A868B9}" srcOrd="2" destOrd="0" presId="urn:microsoft.com/office/officeart/2005/8/layout/vList5"/>
    <dgm:cxn modelId="{8F151F6C-13C6-4E64-AF20-445CDCECC6F4}" type="presParOf" srcId="{B589D1EC-5156-4FB2-BB1C-8E1290A868B9}" destId="{EBD335B5-8308-49CB-9630-99D852747B1F}" srcOrd="0" destOrd="2" presId="urn:microsoft.com/office/officeart/2005/8/layout/vList5"/>
    <dgm:cxn modelId="{8CB2E775-6831-46D3-A50E-7ED4D063D32C}" type="presOf" srcId="{A6685E83-BEEC-49B3-B40A-539E2C0D7A1A}" destId="{EBD335B5-8308-49CB-9630-99D852747B1F}" srcOrd="0" destOrd="0" presId="urn:microsoft.com/office/officeart/2005/8/layout/vList5"/>
    <dgm:cxn modelId="{DF045101-6567-4742-99BF-1FFC94B67817}" type="presParOf" srcId="{B589D1EC-5156-4FB2-BB1C-8E1290A868B9}" destId="{6EB2A58E-CA03-4F76-94B6-D8FE50231963}" srcOrd="1" destOrd="2" presId="urn:microsoft.com/office/officeart/2005/8/layout/vList5"/>
    <dgm:cxn modelId="{A8DCC071-4C9E-433E-9917-CE309DB476AB}" type="presOf" srcId="{CBA50553-63FA-4B5A-9888-EDDBA06CA593}" destId="{6EB2A58E-CA03-4F76-94B6-D8FE50231963}" srcOrd="0" destOrd="0" presId="urn:microsoft.com/office/officeart/2005/8/layout/vList5"/>
    <dgm:cxn modelId="{52EC6AEF-35FA-44A9-9A89-9EBE3A529C31}" type="presParOf" srcId="{D5935282-3C7C-4F88-A1AE-C27DB8591514}" destId="{A76EE5BB-CBA4-4DD9-BFB7-3F3F246C9BF0}" srcOrd="3" destOrd="0" presId="urn:microsoft.com/office/officeart/2005/8/layout/vList5"/>
    <dgm:cxn modelId="{D90558C4-B5B4-4EF6-91CB-5C597331E4BE}" type="presParOf" srcId="{D5935282-3C7C-4F88-A1AE-C27DB8591514}" destId="{2BB2A428-FB05-47E5-AC5F-C6A7936A9AC0}" srcOrd="4" destOrd="0" presId="urn:microsoft.com/office/officeart/2005/8/layout/vList5"/>
    <dgm:cxn modelId="{884E586A-F1FE-453D-87A7-2F5EB14B62DB}" type="presParOf" srcId="{2BB2A428-FB05-47E5-AC5F-C6A7936A9AC0}" destId="{B093CE78-670B-40EB-95CF-315E334D550F}" srcOrd="0" destOrd="4" presId="urn:microsoft.com/office/officeart/2005/8/layout/vList5"/>
    <dgm:cxn modelId="{D3B04C5E-3AB1-4D9E-913C-72C3F5D3B474}" type="presOf" srcId="{C8DDDFA1-AF37-4444-AAEB-D51CEE212719}" destId="{B093CE78-670B-40EB-95CF-315E334D550F}" srcOrd="0" destOrd="0" presId="urn:microsoft.com/office/officeart/2005/8/layout/vList5"/>
    <dgm:cxn modelId="{14952B4E-D766-4C3E-A727-7233913FF5CA}" type="presParOf" srcId="{2BB2A428-FB05-47E5-AC5F-C6A7936A9AC0}" destId="{64028F0D-BE57-4642-92F7-303D4E45C524}" srcOrd="1" destOrd="4" presId="urn:microsoft.com/office/officeart/2005/8/layout/vList5"/>
    <dgm:cxn modelId="{C028269C-88E7-4451-A94A-8210DAA90BC8}" type="presOf" srcId="{5AA02751-379E-46DB-884A-F23ACBC498EE}" destId="{64028F0D-BE57-4642-92F7-303D4E45C524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128000" cy="5418455"/>
        <a:chOff x="0" y="0"/>
        <a:chExt cx="8128000" cy="5418455"/>
      </a:xfrm>
    </dsp:grpSpPr>
    <dsp:sp modelId="{DD9406C3-FC80-4468-A55B-122D744D43F0}">
      <dsp:nvSpPr>
        <dsp:cNvPr id="4" name="同侧圆角矩形 3"/>
        <dsp:cNvSpPr/>
      </dsp:nvSpPr>
      <dsp:spPr bwMode="white">
        <a:xfrm rot="5400000">
          <a:off x="4827885" y="-1727016"/>
          <a:ext cx="1398311" cy="5201920"/>
        </a:xfrm>
        <a:prstGeom prst="round2SameRect">
          <a:avLst/>
        </a:prstGeom>
      </dsp:spPr>
      <dsp:style>
        <a:lnRef idx="2">
          <a:schemeClr val="accent2">
            <a:tint val="40000"/>
            <a:alpha val="90000"/>
          </a:schemeClr>
        </a:lnRef>
        <a:fillRef idx="1">
          <a:schemeClr val="accent2">
            <a:tint val="40000"/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121920" tIns="60960" rIns="121920" bIns="60960" anchor="ctr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285750" lvl="1" indent="-285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3200">
              <a:solidFill>
                <a:schemeClr val="dk1"/>
              </a:solidFill>
              <a:latin typeface="楷体" panose="02010609060101010101" charset="-122"/>
              <a:ea typeface="楷体" panose="02010609060101010101" charset="-122"/>
            </a:rPr>
            <a:t>富强、文明、民主、和谐</a:t>
          </a:r>
          <a:endParaRPr lang="en-US" altLang="zh-CN" sz="3200">
            <a:solidFill>
              <a:schemeClr val="dk1"/>
            </a:solidFill>
            <a:latin typeface="楷体" panose="02010609060101010101" charset="-122"/>
            <a:ea typeface="楷体" panose="02010609060101010101" charset="-122"/>
          </a:endParaRPr>
        </a:p>
      </dsp:txBody>
      <dsp:txXfrm rot="5400000">
        <a:off x="4827885" y="-1727016"/>
        <a:ext cx="1398311" cy="5201920"/>
      </dsp:txXfrm>
    </dsp:sp>
    <dsp:sp modelId="{96BE2B31-D87C-43E1-BE64-4C27B13F4AA4}">
      <dsp:nvSpPr>
        <dsp:cNvPr id="3" name="圆角矩形 2"/>
        <dsp:cNvSpPr/>
      </dsp:nvSpPr>
      <dsp:spPr bwMode="white">
        <a:xfrm>
          <a:off x="0" y="0"/>
          <a:ext cx="2926080" cy="1747889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2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79070" tIns="89535" rIns="179070" bIns="89535" anchor="ctr"/>
        <a:lstStyle>
          <a:lvl1pPr algn="ctr">
            <a:defRPr sz="4700"/>
          </a:lvl1pPr>
          <a:lvl2pPr marL="285750" indent="-285750" algn="ctr">
            <a:defRPr sz="3600"/>
          </a:lvl2pPr>
          <a:lvl3pPr marL="571500" indent="-285750" algn="ctr">
            <a:defRPr sz="3600"/>
          </a:lvl3pPr>
          <a:lvl4pPr marL="857250" indent="-285750" algn="ctr">
            <a:defRPr sz="3600"/>
          </a:lvl4pPr>
          <a:lvl5pPr marL="1143000" indent="-285750" algn="ctr">
            <a:defRPr sz="3600"/>
          </a:lvl5pPr>
          <a:lvl6pPr marL="1428750" indent="-285750" algn="ctr">
            <a:defRPr sz="3600"/>
          </a:lvl6pPr>
          <a:lvl7pPr marL="1714500" indent="-285750" algn="ctr">
            <a:defRPr sz="3600"/>
          </a:lvl7pPr>
          <a:lvl8pPr marL="2000250" indent="-285750" algn="ctr">
            <a:defRPr sz="3600"/>
          </a:lvl8pPr>
          <a:lvl9pPr marL="2286000" indent="-285750" algn="ctr">
            <a:defRPr sz="3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国家层面</a:t>
          </a:r>
          <a:endParaRPr lang="zh-CN" altLang="en-US"/>
        </a:p>
      </dsp:txBody>
      <dsp:txXfrm>
        <a:off x="0" y="0"/>
        <a:ext cx="2926080" cy="1747889"/>
      </dsp:txXfrm>
    </dsp:sp>
    <dsp:sp modelId="{6EB2A58E-CA03-4F76-94B6-D8FE50231963}">
      <dsp:nvSpPr>
        <dsp:cNvPr id="6" name="同侧圆角矩形 5"/>
        <dsp:cNvSpPr/>
      </dsp:nvSpPr>
      <dsp:spPr bwMode="white">
        <a:xfrm rot="5400000">
          <a:off x="4827885" y="108268"/>
          <a:ext cx="1398311" cy="5201920"/>
        </a:xfrm>
        <a:prstGeom prst="round2SameRect">
          <a:avLst/>
        </a:prstGeom>
      </dsp:spPr>
      <dsp:style>
        <a:lnRef idx="2">
          <a:schemeClr val="accent3">
            <a:tint val="40000"/>
            <a:alpha val="90000"/>
          </a:schemeClr>
        </a:lnRef>
        <a:fillRef idx="1">
          <a:schemeClr val="accent3">
            <a:tint val="40000"/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121920" tIns="60960" rIns="121920" bIns="60960" anchor="ctr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285750" lvl="1" indent="-285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3200">
              <a:solidFill>
                <a:schemeClr val="dk1"/>
              </a:solidFill>
              <a:latin typeface="楷体" panose="02010609060101010101" charset="-122"/>
              <a:ea typeface="楷体" panose="02010609060101010101" charset="-122"/>
            </a:rPr>
            <a:t>自由、平等、公正、法制</a:t>
          </a:r>
          <a:endParaRPr lang="zh-CN" altLang="en-US" sz="3200">
            <a:solidFill>
              <a:schemeClr val="dk1"/>
            </a:solidFill>
            <a:latin typeface="楷体" panose="02010609060101010101" charset="-122"/>
            <a:ea typeface="楷体" panose="02010609060101010101" charset="-122"/>
          </a:endParaRPr>
        </a:p>
      </dsp:txBody>
      <dsp:txXfrm rot="5400000">
        <a:off x="4827885" y="108268"/>
        <a:ext cx="1398311" cy="5201920"/>
      </dsp:txXfrm>
    </dsp:sp>
    <dsp:sp modelId="{EBD335B5-8308-49CB-9630-99D852747B1F}">
      <dsp:nvSpPr>
        <dsp:cNvPr id="5" name="圆角矩形 4"/>
        <dsp:cNvSpPr/>
      </dsp:nvSpPr>
      <dsp:spPr bwMode="white">
        <a:xfrm>
          <a:off x="0" y="1835283"/>
          <a:ext cx="2926080" cy="1747889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3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79070" tIns="89535" rIns="179070" bIns="89535" anchor="ctr"/>
        <a:lstStyle>
          <a:lvl1pPr algn="ctr">
            <a:defRPr sz="4700"/>
          </a:lvl1pPr>
          <a:lvl2pPr marL="285750" indent="-285750" algn="ctr">
            <a:defRPr sz="3600"/>
          </a:lvl2pPr>
          <a:lvl3pPr marL="571500" indent="-285750" algn="ctr">
            <a:defRPr sz="3600"/>
          </a:lvl3pPr>
          <a:lvl4pPr marL="857250" indent="-285750" algn="ctr">
            <a:defRPr sz="3600"/>
          </a:lvl4pPr>
          <a:lvl5pPr marL="1143000" indent="-285750" algn="ctr">
            <a:defRPr sz="3600"/>
          </a:lvl5pPr>
          <a:lvl6pPr marL="1428750" indent="-285750" algn="ctr">
            <a:defRPr sz="3600"/>
          </a:lvl6pPr>
          <a:lvl7pPr marL="1714500" indent="-285750" algn="ctr">
            <a:defRPr sz="3600"/>
          </a:lvl7pPr>
          <a:lvl8pPr marL="2000250" indent="-285750" algn="ctr">
            <a:defRPr sz="3600"/>
          </a:lvl8pPr>
          <a:lvl9pPr marL="2286000" indent="-285750" algn="ctr">
            <a:defRPr sz="3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社会层面</a:t>
          </a:r>
          <a:endParaRPr lang="zh-CN" altLang="en-US"/>
        </a:p>
      </dsp:txBody>
      <dsp:txXfrm>
        <a:off x="0" y="1835283"/>
        <a:ext cx="2926080" cy="1747889"/>
      </dsp:txXfrm>
    </dsp:sp>
    <dsp:sp modelId="{64028F0D-BE57-4642-92F7-303D4E45C524}">
      <dsp:nvSpPr>
        <dsp:cNvPr id="8" name="同侧圆角矩形 7"/>
        <dsp:cNvSpPr/>
      </dsp:nvSpPr>
      <dsp:spPr bwMode="white">
        <a:xfrm rot="5400000">
          <a:off x="4827885" y="1943551"/>
          <a:ext cx="1398311" cy="5201920"/>
        </a:xfrm>
        <a:prstGeom prst="round2SameRect">
          <a:avLst/>
        </a:prstGeom>
      </dsp:spPr>
      <dsp:style>
        <a:lnRef idx="2">
          <a:schemeClr val="accent4">
            <a:tint val="40000"/>
            <a:alpha val="90000"/>
          </a:schemeClr>
        </a:lnRef>
        <a:fillRef idx="1">
          <a:schemeClr val="accent4">
            <a:tint val="40000"/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121920" tIns="60960" rIns="121920" bIns="60960" anchor="ctr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285750" lvl="1" indent="-285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3200">
              <a:solidFill>
                <a:schemeClr val="dk1"/>
              </a:solidFill>
              <a:latin typeface="楷体" panose="02010609060101010101" charset="-122"/>
              <a:ea typeface="楷体" panose="02010609060101010101" charset="-122"/>
            </a:rPr>
            <a:t>爱国、敬业、诚信、友善</a:t>
          </a:r>
          <a:endParaRPr lang="zh-CN" altLang="en-US" sz="3200">
            <a:solidFill>
              <a:schemeClr val="dk1"/>
            </a:solidFill>
            <a:latin typeface="楷体" panose="02010609060101010101" charset="-122"/>
            <a:ea typeface="楷体" panose="02010609060101010101" charset="-122"/>
          </a:endParaRPr>
        </a:p>
      </dsp:txBody>
      <dsp:txXfrm rot="5400000">
        <a:off x="4827885" y="1943551"/>
        <a:ext cx="1398311" cy="5201920"/>
      </dsp:txXfrm>
    </dsp:sp>
    <dsp:sp modelId="{B093CE78-670B-40EB-95CF-315E334D550F}">
      <dsp:nvSpPr>
        <dsp:cNvPr id="7" name="圆角矩形 6"/>
        <dsp:cNvSpPr/>
      </dsp:nvSpPr>
      <dsp:spPr bwMode="white">
        <a:xfrm>
          <a:off x="0" y="3670566"/>
          <a:ext cx="2926080" cy="1747889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4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79070" tIns="89535" rIns="179070" bIns="89535" anchor="ctr"/>
        <a:lstStyle>
          <a:lvl1pPr algn="ctr">
            <a:defRPr sz="4700"/>
          </a:lvl1pPr>
          <a:lvl2pPr marL="285750" indent="-285750" algn="ctr">
            <a:defRPr sz="3600"/>
          </a:lvl2pPr>
          <a:lvl3pPr marL="571500" indent="-285750" algn="ctr">
            <a:defRPr sz="3600"/>
          </a:lvl3pPr>
          <a:lvl4pPr marL="857250" indent="-285750" algn="ctr">
            <a:defRPr sz="3600"/>
          </a:lvl4pPr>
          <a:lvl5pPr marL="1143000" indent="-285750" algn="ctr">
            <a:defRPr sz="3600"/>
          </a:lvl5pPr>
          <a:lvl6pPr marL="1428750" indent="-285750" algn="ctr">
            <a:defRPr sz="3600"/>
          </a:lvl6pPr>
          <a:lvl7pPr marL="1714500" indent="-285750" algn="ctr">
            <a:defRPr sz="3600"/>
          </a:lvl7pPr>
          <a:lvl8pPr marL="2000250" indent="-285750" algn="ctr">
            <a:defRPr sz="3600"/>
          </a:lvl8pPr>
          <a:lvl9pPr marL="2286000" indent="-285750" algn="ctr">
            <a:defRPr sz="3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个人层面</a:t>
          </a:r>
          <a:endParaRPr lang="zh-CN" altLang="en-US"/>
        </a:p>
      </dsp:txBody>
      <dsp:txXfrm>
        <a:off x="0" y="3670566"/>
        <a:ext cx="2926080" cy="17478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type="round2SameRect" r:blip="" rot="90">
                    <dgm:adjLst/>
                  </dgm:shape>
                </dgm:if>
                <dgm:else name="Name12">
                  <dgm:shape xmlns:r="http://schemas.openxmlformats.org/officeDocument/2006/relationships" type="round2SameRect" r:blip="" rot="-90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8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38F04A-84B0-4E5D-A1A7-EE43D6EF2A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2012E-6A11-42AC-84FC-AFA7285965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519680"/>
            <a:ext cx="9144000" cy="990282"/>
          </a:xfrm>
        </p:spPr>
        <p:txBody>
          <a:bodyPr anchor="b">
            <a:normAutofit/>
          </a:bodyPr>
          <a:lstStyle>
            <a:lvl1pPr algn="ctr">
              <a:defRPr sz="6000" b="1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02602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1FFB-AFD9-4AA5-A1B2-97DA7F6BCF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6641C-5719-4BE2-A830-5C9DC8F586EF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101800" y="4204272"/>
            <a:ext cx="1988400" cy="36918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1FFB-AFD9-4AA5-A1B2-97DA7F6BCF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6641C-5719-4BE2-A830-5C9DC8F586EF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8"/>
          <p:cNvSpPr/>
          <p:nvPr/>
        </p:nvSpPr>
        <p:spPr>
          <a:xfrm>
            <a:off x="0" y="4534535"/>
            <a:ext cx="12192000" cy="2330450"/>
          </a:xfrm>
          <a:custGeom>
            <a:avLst/>
            <a:gdLst>
              <a:gd name="connsiteX0" fmla="*/ 12192000 w 12192000"/>
              <a:gd name="connsiteY0" fmla="*/ 3070672 h 3403624"/>
              <a:gd name="connsiteX1" fmla="*/ 12192000 w 12192000"/>
              <a:gd name="connsiteY1" fmla="*/ 3403624 h 3403624"/>
              <a:gd name="connsiteX2" fmla="*/ 0 w 12192000"/>
              <a:gd name="connsiteY2" fmla="*/ 3403624 h 3403624"/>
              <a:gd name="connsiteX3" fmla="*/ 0 w 12192000"/>
              <a:gd name="connsiteY3" fmla="*/ 3205307 h 3403624"/>
              <a:gd name="connsiteX4" fmla="*/ 100891 w 12192000"/>
              <a:gd name="connsiteY4" fmla="*/ 3214088 h 3403624"/>
              <a:gd name="connsiteX5" fmla="*/ 12180505 w 12192000"/>
              <a:gd name="connsiteY5" fmla="*/ 3072495 h 3403624"/>
              <a:gd name="connsiteX6" fmla="*/ 10880527 w 12192000"/>
              <a:gd name="connsiteY6" fmla="*/ 1460 h 3403624"/>
              <a:gd name="connsiteX7" fmla="*/ 11230755 w 12192000"/>
              <a:gd name="connsiteY7" fmla="*/ 237817 h 3403624"/>
              <a:gd name="connsiteX8" fmla="*/ 11291182 w 12192000"/>
              <a:gd name="connsiteY8" fmla="*/ 309548 h 3403624"/>
              <a:gd name="connsiteX9" fmla="*/ 11319873 w 12192000"/>
              <a:gd name="connsiteY9" fmla="*/ 343607 h 3403624"/>
              <a:gd name="connsiteX10" fmla="*/ 12174681 w 12192000"/>
              <a:gd name="connsiteY10" fmla="*/ 1313033 h 3403624"/>
              <a:gd name="connsiteX11" fmla="*/ 12192000 w 12192000"/>
              <a:gd name="connsiteY11" fmla="*/ 1310379 h 3403624"/>
              <a:gd name="connsiteX12" fmla="*/ 12192000 w 12192000"/>
              <a:gd name="connsiteY12" fmla="*/ 3070671 h 3403624"/>
              <a:gd name="connsiteX13" fmla="*/ 12180505 w 12192000"/>
              <a:gd name="connsiteY13" fmla="*/ 3072494 h 3403624"/>
              <a:gd name="connsiteX14" fmla="*/ 100891 w 12192000"/>
              <a:gd name="connsiteY14" fmla="*/ 3214087 h 3403624"/>
              <a:gd name="connsiteX15" fmla="*/ 0 w 12192000"/>
              <a:gd name="connsiteY15" fmla="*/ 3205306 h 3403624"/>
              <a:gd name="connsiteX16" fmla="*/ 0 w 12192000"/>
              <a:gd name="connsiteY16" fmla="*/ 1772414 h 3403624"/>
              <a:gd name="connsiteX17" fmla="*/ 21273 w 12192000"/>
              <a:gd name="connsiteY17" fmla="*/ 1747856 h 3403624"/>
              <a:gd name="connsiteX18" fmla="*/ 43448 w 12192000"/>
              <a:gd name="connsiteY18" fmla="*/ 1714478 h 3403624"/>
              <a:gd name="connsiteX19" fmla="*/ 1081961 w 12192000"/>
              <a:gd name="connsiteY19" fmla="*/ 1182185 h 3403624"/>
              <a:gd name="connsiteX20" fmla="*/ 3332074 w 12192000"/>
              <a:gd name="connsiteY20" fmla="*/ 2130636 h 3403624"/>
              <a:gd name="connsiteX21" fmla="*/ 5486028 w 12192000"/>
              <a:gd name="connsiteY21" fmla="*/ 988623 h 3403624"/>
              <a:gd name="connsiteX22" fmla="*/ 6822633 w 12192000"/>
              <a:gd name="connsiteY22" fmla="*/ 1608020 h 3403624"/>
              <a:gd name="connsiteX23" fmla="*/ 7889993 w 12192000"/>
              <a:gd name="connsiteY23" fmla="*/ 872487 h 3403624"/>
              <a:gd name="connsiteX24" fmla="*/ 9486227 w 12192000"/>
              <a:gd name="connsiteY24" fmla="*/ 1046692 h 3403624"/>
              <a:gd name="connsiteX25" fmla="*/ 10200204 w 12192000"/>
              <a:gd name="connsiteY25" fmla="*/ 453305 h 3403624"/>
              <a:gd name="connsiteX26" fmla="*/ 10338100 w 12192000"/>
              <a:gd name="connsiteY26" fmla="*/ 309548 h 3403624"/>
              <a:gd name="connsiteX27" fmla="*/ 10371468 w 12192000"/>
              <a:gd name="connsiteY27" fmla="*/ 274762 h 3403624"/>
              <a:gd name="connsiteX28" fmla="*/ 10880527 w 12192000"/>
              <a:gd name="connsiteY28" fmla="*/ 1460 h 340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192000" h="3403624">
                <a:moveTo>
                  <a:pt x="12192000" y="3070672"/>
                </a:moveTo>
                <a:lnTo>
                  <a:pt x="12192000" y="3403624"/>
                </a:lnTo>
                <a:lnTo>
                  <a:pt x="0" y="3403624"/>
                </a:lnTo>
                <a:lnTo>
                  <a:pt x="0" y="3205307"/>
                </a:lnTo>
                <a:lnTo>
                  <a:pt x="100891" y="3214088"/>
                </a:lnTo>
                <a:cubicBezTo>
                  <a:pt x="2194274" y="3387757"/>
                  <a:pt x="9276609" y="3511488"/>
                  <a:pt x="12180505" y="3072495"/>
                </a:cubicBezTo>
                <a:close/>
                <a:moveTo>
                  <a:pt x="10880527" y="1460"/>
                </a:moveTo>
                <a:cubicBezTo>
                  <a:pt x="10993914" y="12348"/>
                  <a:pt x="11112009" y="105600"/>
                  <a:pt x="11230755" y="237817"/>
                </a:cubicBezTo>
                <a:lnTo>
                  <a:pt x="11291182" y="309548"/>
                </a:lnTo>
                <a:lnTo>
                  <a:pt x="11319873" y="343607"/>
                </a:lnTo>
                <a:cubicBezTo>
                  <a:pt x="11631770" y="734696"/>
                  <a:pt x="11941165" y="1319511"/>
                  <a:pt x="12174681" y="1313033"/>
                </a:cubicBezTo>
                <a:lnTo>
                  <a:pt x="12192000" y="1310379"/>
                </a:lnTo>
                <a:lnTo>
                  <a:pt x="12192000" y="3070671"/>
                </a:lnTo>
                <a:lnTo>
                  <a:pt x="12180505" y="3072494"/>
                </a:lnTo>
                <a:cubicBezTo>
                  <a:pt x="9276609" y="3511487"/>
                  <a:pt x="2194274" y="3387756"/>
                  <a:pt x="100891" y="3214087"/>
                </a:cubicBezTo>
                <a:lnTo>
                  <a:pt x="0" y="3205306"/>
                </a:lnTo>
                <a:lnTo>
                  <a:pt x="0" y="1772414"/>
                </a:lnTo>
                <a:lnTo>
                  <a:pt x="21273" y="1747856"/>
                </a:lnTo>
                <a:cubicBezTo>
                  <a:pt x="30336" y="1736153"/>
                  <a:pt x="37789" y="1725013"/>
                  <a:pt x="43448" y="1714478"/>
                </a:cubicBezTo>
                <a:cubicBezTo>
                  <a:pt x="224546" y="1377358"/>
                  <a:pt x="533857" y="1112825"/>
                  <a:pt x="1081961" y="1182185"/>
                </a:cubicBezTo>
                <a:cubicBezTo>
                  <a:pt x="1630065" y="1251545"/>
                  <a:pt x="2598062" y="2162896"/>
                  <a:pt x="3332074" y="2130636"/>
                </a:cubicBezTo>
                <a:cubicBezTo>
                  <a:pt x="4066085" y="2098376"/>
                  <a:pt x="4904268" y="1075726"/>
                  <a:pt x="5486028" y="988623"/>
                </a:cubicBezTo>
                <a:cubicBezTo>
                  <a:pt x="6067788" y="901520"/>
                  <a:pt x="6421972" y="1627377"/>
                  <a:pt x="6822633" y="1608020"/>
                </a:cubicBezTo>
                <a:cubicBezTo>
                  <a:pt x="7223293" y="1588664"/>
                  <a:pt x="7446061" y="966041"/>
                  <a:pt x="7889993" y="872487"/>
                </a:cubicBezTo>
                <a:cubicBezTo>
                  <a:pt x="8333926" y="778932"/>
                  <a:pt x="8987805" y="1191863"/>
                  <a:pt x="9486227" y="1046692"/>
                </a:cubicBezTo>
                <a:cubicBezTo>
                  <a:pt x="9735438" y="974107"/>
                  <a:pt x="9970626" y="701911"/>
                  <a:pt x="10200204" y="453305"/>
                </a:cubicBezTo>
                <a:lnTo>
                  <a:pt x="10338100" y="309548"/>
                </a:lnTo>
                <a:lnTo>
                  <a:pt x="10371468" y="274762"/>
                </a:lnTo>
                <a:cubicBezTo>
                  <a:pt x="10541943" y="107617"/>
                  <a:pt x="10710446" y="-14871"/>
                  <a:pt x="10880527" y="146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09338" y="1892862"/>
            <a:ext cx="6933932" cy="1102530"/>
          </a:xfrm>
        </p:spPr>
        <p:txBody>
          <a:bodyPr anchor="b" anchorCtr="0">
            <a:normAutofit/>
          </a:bodyPr>
          <a:lstStyle>
            <a:lvl1pPr algn="ctr">
              <a:defRPr sz="4400" b="1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0465-2DD1-46E4-81D7-C15856775A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D872B-3C9C-4EF6-B226-40FC926FC7E2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</p:nvPr>
        </p:nvSpPr>
        <p:spPr>
          <a:xfrm>
            <a:off x="2809338" y="3031266"/>
            <a:ext cx="6933932" cy="592362"/>
          </a:xfrm>
        </p:spPr>
        <p:txBody>
          <a:bodyPr anchor="t" anchorCtr="0"/>
          <a:lstStyle>
            <a:lvl1pPr marL="0" indent="0" algn="ctr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4"/>
          </p:nvPr>
        </p:nvSpPr>
        <p:spPr>
          <a:xfrm>
            <a:off x="4424160" y="3733050"/>
            <a:ext cx="3704287" cy="42377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</p:spPr>
        <p:txBody>
          <a:bodyPr anchor="ctr" anchorCtr="0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0"/>
            <a:ext cx="12192001" cy="6858000"/>
            <a:chOff x="0" y="0"/>
            <a:chExt cx="12192001" cy="685800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9" b="25217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1" y="1"/>
              <a:ext cx="12192000" cy="6857999"/>
            </a:xfrm>
            <a:prstGeom prst="rect">
              <a:avLst/>
            </a:prstGeom>
            <a:solidFill>
              <a:schemeClr val="bg1">
                <a:alpha val="8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526156" y="3088800"/>
            <a:ext cx="6261437" cy="1314000"/>
          </a:xfrm>
        </p:spPr>
        <p:txBody>
          <a:bodyPr>
            <a:normAutofit/>
          </a:bodyPr>
          <a:lstStyle>
            <a:lvl1pPr algn="ctr">
              <a:defRPr sz="880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9CE7-C191-49CB-93DE-563C8614E8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067DD-7756-4DF3-904A-8F40BA684A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97125"/>
            <a:ext cx="10058400" cy="27785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852" y="1559147"/>
            <a:ext cx="8480657" cy="395136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6328778"/>
            <a:ext cx="12192000" cy="52922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276"/>
            <a:ext cx="12191999" cy="6064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763" y="3724345"/>
            <a:ext cx="2747170" cy="2399576"/>
          </a:xfrm>
          <a:prstGeom prst="rect">
            <a:avLst/>
          </a:prstGeom>
        </p:spPr>
      </p:pic>
      <p:sp>
        <p:nvSpPr>
          <p:cNvPr id="13" name="Freeform 5"/>
          <p:cNvSpPr/>
          <p:nvPr/>
        </p:nvSpPr>
        <p:spPr bwMode="auto">
          <a:xfrm>
            <a:off x="8195940" y="2735596"/>
            <a:ext cx="600261" cy="1041476"/>
          </a:xfrm>
          <a:custGeom>
            <a:avLst/>
            <a:gdLst>
              <a:gd name="T0" fmla="*/ 525 w 774"/>
              <a:gd name="T1" fmla="*/ 2 h 2073"/>
              <a:gd name="T2" fmla="*/ 617 w 774"/>
              <a:gd name="T3" fmla="*/ 13 h 2073"/>
              <a:gd name="T4" fmla="*/ 675 w 774"/>
              <a:gd name="T5" fmla="*/ 407 h 2073"/>
              <a:gd name="T6" fmla="*/ 674 w 774"/>
              <a:gd name="T7" fmla="*/ 471 h 2073"/>
              <a:gd name="T8" fmla="*/ 681 w 774"/>
              <a:gd name="T9" fmla="*/ 772 h 2073"/>
              <a:gd name="T10" fmla="*/ 681 w 774"/>
              <a:gd name="T11" fmla="*/ 1015 h 2073"/>
              <a:gd name="T12" fmla="*/ 683 w 774"/>
              <a:gd name="T13" fmla="*/ 1274 h 2073"/>
              <a:gd name="T14" fmla="*/ 681 w 774"/>
              <a:gd name="T15" fmla="*/ 1729 h 2073"/>
              <a:gd name="T16" fmla="*/ 699 w 774"/>
              <a:gd name="T17" fmla="*/ 1963 h 2073"/>
              <a:gd name="T18" fmla="*/ 735 w 774"/>
              <a:gd name="T19" fmla="*/ 1902 h 2073"/>
              <a:gd name="T20" fmla="*/ 767 w 774"/>
              <a:gd name="T21" fmla="*/ 1770 h 2073"/>
              <a:gd name="T22" fmla="*/ 754 w 774"/>
              <a:gd name="T23" fmla="*/ 2047 h 2073"/>
              <a:gd name="T24" fmla="*/ 613 w 774"/>
              <a:gd name="T25" fmla="*/ 2065 h 2073"/>
              <a:gd name="T26" fmla="*/ 426 w 774"/>
              <a:gd name="T27" fmla="*/ 2050 h 2073"/>
              <a:gd name="T28" fmla="*/ 264 w 774"/>
              <a:gd name="T29" fmla="*/ 2068 h 2073"/>
              <a:gd name="T30" fmla="*/ 267 w 774"/>
              <a:gd name="T31" fmla="*/ 2049 h 2073"/>
              <a:gd name="T32" fmla="*/ 496 w 774"/>
              <a:gd name="T33" fmla="*/ 2039 h 2073"/>
              <a:gd name="T34" fmla="*/ 594 w 774"/>
              <a:gd name="T35" fmla="*/ 2021 h 2073"/>
              <a:gd name="T36" fmla="*/ 617 w 774"/>
              <a:gd name="T37" fmla="*/ 2023 h 2073"/>
              <a:gd name="T38" fmla="*/ 669 w 774"/>
              <a:gd name="T39" fmla="*/ 1983 h 2073"/>
              <a:gd name="T40" fmla="*/ 525 w 774"/>
              <a:gd name="T41" fmla="*/ 1972 h 2073"/>
              <a:gd name="T42" fmla="*/ 409 w 774"/>
              <a:gd name="T43" fmla="*/ 1960 h 2073"/>
              <a:gd name="T44" fmla="*/ 279 w 774"/>
              <a:gd name="T45" fmla="*/ 1970 h 2073"/>
              <a:gd name="T46" fmla="*/ 84 w 774"/>
              <a:gd name="T47" fmla="*/ 1920 h 2073"/>
              <a:gd name="T48" fmla="*/ 104 w 774"/>
              <a:gd name="T49" fmla="*/ 1796 h 2073"/>
              <a:gd name="T50" fmla="*/ 91 w 774"/>
              <a:gd name="T51" fmla="*/ 1337 h 2073"/>
              <a:gd name="T52" fmla="*/ 105 w 774"/>
              <a:gd name="T53" fmla="*/ 1026 h 2073"/>
              <a:gd name="T54" fmla="*/ 107 w 774"/>
              <a:gd name="T55" fmla="*/ 722 h 2073"/>
              <a:gd name="T56" fmla="*/ 102 w 774"/>
              <a:gd name="T57" fmla="*/ 474 h 2073"/>
              <a:gd name="T58" fmla="*/ 49 w 774"/>
              <a:gd name="T59" fmla="*/ 468 h 2073"/>
              <a:gd name="T60" fmla="*/ 42 w 774"/>
              <a:gd name="T61" fmla="*/ 631 h 2073"/>
              <a:gd name="T62" fmla="*/ 44 w 774"/>
              <a:gd name="T63" fmla="*/ 797 h 2073"/>
              <a:gd name="T64" fmla="*/ 48 w 774"/>
              <a:gd name="T65" fmla="*/ 872 h 2073"/>
              <a:gd name="T66" fmla="*/ 41 w 774"/>
              <a:gd name="T67" fmla="*/ 1079 h 2073"/>
              <a:gd name="T68" fmla="*/ 55 w 774"/>
              <a:gd name="T69" fmla="*/ 1252 h 2073"/>
              <a:gd name="T70" fmla="*/ 53 w 774"/>
              <a:gd name="T71" fmla="*/ 1514 h 2073"/>
              <a:gd name="T72" fmla="*/ 37 w 774"/>
              <a:gd name="T73" fmla="*/ 1747 h 2073"/>
              <a:gd name="T74" fmla="*/ 18 w 774"/>
              <a:gd name="T75" fmla="*/ 1466 h 2073"/>
              <a:gd name="T76" fmla="*/ 4 w 774"/>
              <a:gd name="T77" fmla="*/ 1419 h 2073"/>
              <a:gd name="T78" fmla="*/ 14 w 774"/>
              <a:gd name="T79" fmla="*/ 1322 h 2073"/>
              <a:gd name="T80" fmla="*/ 14 w 774"/>
              <a:gd name="T81" fmla="*/ 1261 h 2073"/>
              <a:gd name="T82" fmla="*/ 1 w 774"/>
              <a:gd name="T83" fmla="*/ 1043 h 2073"/>
              <a:gd name="T84" fmla="*/ 6 w 774"/>
              <a:gd name="T85" fmla="*/ 924 h 2073"/>
              <a:gd name="T86" fmla="*/ 10 w 774"/>
              <a:gd name="T87" fmla="*/ 832 h 2073"/>
              <a:gd name="T88" fmla="*/ 3 w 774"/>
              <a:gd name="T89" fmla="*/ 719 h 2073"/>
              <a:gd name="T90" fmla="*/ 7 w 774"/>
              <a:gd name="T91" fmla="*/ 649 h 2073"/>
              <a:gd name="T92" fmla="*/ 15 w 774"/>
              <a:gd name="T93" fmla="*/ 598 h 2073"/>
              <a:gd name="T94" fmla="*/ 1 w 774"/>
              <a:gd name="T95" fmla="*/ 536 h 2073"/>
              <a:gd name="T96" fmla="*/ 13 w 774"/>
              <a:gd name="T97" fmla="*/ 424 h 2073"/>
              <a:gd name="T98" fmla="*/ 6 w 774"/>
              <a:gd name="T99" fmla="*/ 359 h 2073"/>
              <a:gd name="T100" fmla="*/ 1 w 774"/>
              <a:gd name="T101" fmla="*/ 235 h 2073"/>
              <a:gd name="T102" fmla="*/ 15 w 774"/>
              <a:gd name="T103" fmla="*/ 166 h 2073"/>
              <a:gd name="T104" fmla="*/ 13 w 774"/>
              <a:gd name="T105" fmla="*/ 116 h 2073"/>
              <a:gd name="T106" fmla="*/ 35 w 774"/>
              <a:gd name="T107" fmla="*/ 10 h 2073"/>
              <a:gd name="T108" fmla="*/ 37 w 774"/>
              <a:gd name="T109" fmla="*/ 106 h 2073"/>
              <a:gd name="T110" fmla="*/ 52 w 774"/>
              <a:gd name="T111" fmla="*/ 341 h 2073"/>
              <a:gd name="T112" fmla="*/ 83 w 774"/>
              <a:gd name="T113" fmla="*/ 392 h 2073"/>
              <a:gd name="T114" fmla="*/ 107 w 774"/>
              <a:gd name="T115" fmla="*/ 144 h 2073"/>
              <a:gd name="T116" fmla="*/ 151 w 774"/>
              <a:gd name="T117" fmla="*/ 9 h 2073"/>
              <a:gd name="T118" fmla="*/ 237 w 774"/>
              <a:gd name="T119" fmla="*/ 16 h 2073"/>
              <a:gd name="T120" fmla="*/ 372 w 774"/>
              <a:gd name="T121" fmla="*/ 5 h 2073"/>
              <a:gd name="T122" fmla="*/ 440 w 774"/>
              <a:gd name="T123" fmla="*/ 3 h 2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74" h="2073">
                <a:moveTo>
                  <a:pt x="445" y="0"/>
                </a:moveTo>
                <a:cubicBezTo>
                  <a:pt x="446" y="0"/>
                  <a:pt x="449" y="3"/>
                  <a:pt x="451" y="2"/>
                </a:cubicBezTo>
                <a:cubicBezTo>
                  <a:pt x="451" y="5"/>
                  <a:pt x="454" y="6"/>
                  <a:pt x="454" y="8"/>
                </a:cubicBezTo>
                <a:cubicBezTo>
                  <a:pt x="455" y="12"/>
                  <a:pt x="456" y="15"/>
                  <a:pt x="456" y="19"/>
                </a:cubicBezTo>
                <a:cubicBezTo>
                  <a:pt x="467" y="19"/>
                  <a:pt x="467" y="19"/>
                  <a:pt x="467" y="19"/>
                </a:cubicBezTo>
                <a:cubicBezTo>
                  <a:pt x="469" y="16"/>
                  <a:pt x="471" y="13"/>
                  <a:pt x="474" y="11"/>
                </a:cubicBezTo>
                <a:cubicBezTo>
                  <a:pt x="477" y="10"/>
                  <a:pt x="481" y="9"/>
                  <a:pt x="484" y="10"/>
                </a:cubicBezTo>
                <a:cubicBezTo>
                  <a:pt x="511" y="10"/>
                  <a:pt x="511" y="10"/>
                  <a:pt x="511" y="10"/>
                </a:cubicBezTo>
                <a:cubicBezTo>
                  <a:pt x="510" y="8"/>
                  <a:pt x="512" y="7"/>
                  <a:pt x="513" y="6"/>
                </a:cubicBezTo>
                <a:cubicBezTo>
                  <a:pt x="514" y="5"/>
                  <a:pt x="513" y="2"/>
                  <a:pt x="515" y="2"/>
                </a:cubicBezTo>
                <a:cubicBezTo>
                  <a:pt x="519" y="2"/>
                  <a:pt x="522" y="1"/>
                  <a:pt x="525" y="2"/>
                </a:cubicBezTo>
                <a:cubicBezTo>
                  <a:pt x="527" y="5"/>
                  <a:pt x="530" y="6"/>
                  <a:pt x="533" y="5"/>
                </a:cubicBezTo>
                <a:cubicBezTo>
                  <a:pt x="534" y="5"/>
                  <a:pt x="535" y="7"/>
                  <a:pt x="536" y="8"/>
                </a:cubicBezTo>
                <a:cubicBezTo>
                  <a:pt x="539" y="7"/>
                  <a:pt x="543" y="8"/>
                  <a:pt x="543" y="11"/>
                </a:cubicBezTo>
                <a:cubicBezTo>
                  <a:pt x="545" y="11"/>
                  <a:pt x="545" y="11"/>
                  <a:pt x="545" y="11"/>
                </a:cubicBezTo>
                <a:cubicBezTo>
                  <a:pt x="545" y="14"/>
                  <a:pt x="546" y="16"/>
                  <a:pt x="547" y="19"/>
                </a:cubicBezTo>
                <a:cubicBezTo>
                  <a:pt x="559" y="19"/>
                  <a:pt x="559" y="19"/>
                  <a:pt x="559" y="19"/>
                </a:cubicBezTo>
                <a:cubicBezTo>
                  <a:pt x="559" y="16"/>
                  <a:pt x="562" y="14"/>
                  <a:pt x="563" y="12"/>
                </a:cubicBezTo>
                <a:cubicBezTo>
                  <a:pt x="570" y="7"/>
                  <a:pt x="585" y="9"/>
                  <a:pt x="588" y="16"/>
                </a:cubicBezTo>
                <a:cubicBezTo>
                  <a:pt x="588" y="17"/>
                  <a:pt x="590" y="19"/>
                  <a:pt x="592" y="19"/>
                </a:cubicBezTo>
                <a:cubicBezTo>
                  <a:pt x="617" y="19"/>
                  <a:pt x="617" y="19"/>
                  <a:pt x="617" y="19"/>
                </a:cubicBezTo>
                <a:cubicBezTo>
                  <a:pt x="617" y="13"/>
                  <a:pt x="617" y="13"/>
                  <a:pt x="617" y="13"/>
                </a:cubicBezTo>
                <a:cubicBezTo>
                  <a:pt x="619" y="13"/>
                  <a:pt x="621" y="13"/>
                  <a:pt x="621" y="12"/>
                </a:cubicBezTo>
                <a:cubicBezTo>
                  <a:pt x="623" y="8"/>
                  <a:pt x="632" y="11"/>
                  <a:pt x="636" y="10"/>
                </a:cubicBezTo>
                <a:cubicBezTo>
                  <a:pt x="638" y="10"/>
                  <a:pt x="640" y="9"/>
                  <a:pt x="642" y="7"/>
                </a:cubicBezTo>
                <a:cubicBezTo>
                  <a:pt x="641" y="5"/>
                  <a:pt x="642" y="5"/>
                  <a:pt x="644" y="5"/>
                </a:cubicBezTo>
                <a:cubicBezTo>
                  <a:pt x="645" y="4"/>
                  <a:pt x="647" y="3"/>
                  <a:pt x="649" y="5"/>
                </a:cubicBezTo>
                <a:cubicBezTo>
                  <a:pt x="651" y="7"/>
                  <a:pt x="650" y="9"/>
                  <a:pt x="652" y="11"/>
                </a:cubicBezTo>
                <a:cubicBezTo>
                  <a:pt x="652" y="12"/>
                  <a:pt x="652" y="15"/>
                  <a:pt x="652" y="16"/>
                </a:cubicBezTo>
                <a:cubicBezTo>
                  <a:pt x="652" y="16"/>
                  <a:pt x="654" y="17"/>
                  <a:pt x="654" y="18"/>
                </a:cubicBezTo>
                <a:cubicBezTo>
                  <a:pt x="658" y="19"/>
                  <a:pt x="668" y="19"/>
                  <a:pt x="673" y="19"/>
                </a:cubicBezTo>
                <a:cubicBezTo>
                  <a:pt x="674" y="404"/>
                  <a:pt x="674" y="404"/>
                  <a:pt x="674" y="404"/>
                </a:cubicBezTo>
                <a:cubicBezTo>
                  <a:pt x="675" y="404"/>
                  <a:pt x="675" y="406"/>
                  <a:pt x="675" y="407"/>
                </a:cubicBezTo>
                <a:cubicBezTo>
                  <a:pt x="677" y="408"/>
                  <a:pt x="678" y="411"/>
                  <a:pt x="679" y="412"/>
                </a:cubicBezTo>
                <a:cubicBezTo>
                  <a:pt x="679" y="413"/>
                  <a:pt x="681" y="415"/>
                  <a:pt x="681" y="416"/>
                </a:cubicBezTo>
                <a:cubicBezTo>
                  <a:pt x="681" y="419"/>
                  <a:pt x="681" y="421"/>
                  <a:pt x="683" y="423"/>
                </a:cubicBezTo>
                <a:cubicBezTo>
                  <a:pt x="683" y="436"/>
                  <a:pt x="683" y="436"/>
                  <a:pt x="683" y="436"/>
                </a:cubicBezTo>
                <a:cubicBezTo>
                  <a:pt x="683" y="437"/>
                  <a:pt x="681" y="438"/>
                  <a:pt x="681" y="439"/>
                </a:cubicBezTo>
                <a:cubicBezTo>
                  <a:pt x="681" y="440"/>
                  <a:pt x="683" y="441"/>
                  <a:pt x="683" y="442"/>
                </a:cubicBezTo>
                <a:cubicBezTo>
                  <a:pt x="683" y="456"/>
                  <a:pt x="683" y="456"/>
                  <a:pt x="683" y="456"/>
                </a:cubicBezTo>
                <a:cubicBezTo>
                  <a:pt x="683" y="457"/>
                  <a:pt x="681" y="459"/>
                  <a:pt x="681" y="459"/>
                </a:cubicBezTo>
                <a:cubicBezTo>
                  <a:pt x="680" y="461"/>
                  <a:pt x="680" y="464"/>
                  <a:pt x="678" y="466"/>
                </a:cubicBezTo>
                <a:cubicBezTo>
                  <a:pt x="677" y="466"/>
                  <a:pt x="678" y="467"/>
                  <a:pt x="678" y="468"/>
                </a:cubicBezTo>
                <a:cubicBezTo>
                  <a:pt x="676" y="468"/>
                  <a:pt x="675" y="469"/>
                  <a:pt x="674" y="471"/>
                </a:cubicBezTo>
                <a:cubicBezTo>
                  <a:pt x="672" y="474"/>
                  <a:pt x="673" y="482"/>
                  <a:pt x="676" y="484"/>
                </a:cubicBezTo>
                <a:cubicBezTo>
                  <a:pt x="677" y="484"/>
                  <a:pt x="678" y="485"/>
                  <a:pt x="678" y="486"/>
                </a:cubicBezTo>
                <a:cubicBezTo>
                  <a:pt x="679" y="488"/>
                  <a:pt x="681" y="489"/>
                  <a:pt x="681" y="491"/>
                </a:cubicBezTo>
                <a:cubicBezTo>
                  <a:pt x="680" y="494"/>
                  <a:pt x="681" y="496"/>
                  <a:pt x="683" y="497"/>
                </a:cubicBezTo>
                <a:cubicBezTo>
                  <a:pt x="683" y="511"/>
                  <a:pt x="683" y="511"/>
                  <a:pt x="683" y="511"/>
                </a:cubicBezTo>
                <a:cubicBezTo>
                  <a:pt x="683" y="512"/>
                  <a:pt x="681" y="513"/>
                  <a:pt x="681" y="514"/>
                </a:cubicBezTo>
                <a:cubicBezTo>
                  <a:pt x="681" y="516"/>
                  <a:pt x="681" y="517"/>
                  <a:pt x="680" y="519"/>
                </a:cubicBezTo>
                <a:cubicBezTo>
                  <a:pt x="678" y="520"/>
                  <a:pt x="678" y="523"/>
                  <a:pt x="678" y="525"/>
                </a:cubicBezTo>
                <a:cubicBezTo>
                  <a:pt x="677" y="525"/>
                  <a:pt x="675" y="525"/>
                  <a:pt x="675" y="527"/>
                </a:cubicBezTo>
                <a:cubicBezTo>
                  <a:pt x="674" y="756"/>
                  <a:pt x="674" y="756"/>
                  <a:pt x="674" y="756"/>
                </a:cubicBezTo>
                <a:cubicBezTo>
                  <a:pt x="678" y="759"/>
                  <a:pt x="681" y="765"/>
                  <a:pt x="681" y="772"/>
                </a:cubicBezTo>
                <a:cubicBezTo>
                  <a:pt x="681" y="773"/>
                  <a:pt x="683" y="773"/>
                  <a:pt x="683" y="774"/>
                </a:cubicBezTo>
                <a:cubicBezTo>
                  <a:pt x="683" y="785"/>
                  <a:pt x="683" y="785"/>
                  <a:pt x="683" y="785"/>
                </a:cubicBezTo>
                <a:cubicBezTo>
                  <a:pt x="683" y="785"/>
                  <a:pt x="681" y="786"/>
                  <a:pt x="681" y="786"/>
                </a:cubicBezTo>
                <a:cubicBezTo>
                  <a:pt x="681" y="848"/>
                  <a:pt x="681" y="848"/>
                  <a:pt x="681" y="848"/>
                </a:cubicBezTo>
                <a:cubicBezTo>
                  <a:pt x="681" y="848"/>
                  <a:pt x="683" y="849"/>
                  <a:pt x="683" y="849"/>
                </a:cubicBezTo>
                <a:cubicBezTo>
                  <a:pt x="683" y="865"/>
                  <a:pt x="683" y="879"/>
                  <a:pt x="683" y="895"/>
                </a:cubicBezTo>
                <a:cubicBezTo>
                  <a:pt x="683" y="896"/>
                  <a:pt x="681" y="898"/>
                  <a:pt x="681" y="898"/>
                </a:cubicBezTo>
                <a:cubicBezTo>
                  <a:pt x="681" y="911"/>
                  <a:pt x="685" y="924"/>
                  <a:pt x="682" y="936"/>
                </a:cubicBezTo>
                <a:cubicBezTo>
                  <a:pt x="684" y="944"/>
                  <a:pt x="683" y="952"/>
                  <a:pt x="682" y="958"/>
                </a:cubicBezTo>
                <a:cubicBezTo>
                  <a:pt x="679" y="971"/>
                  <a:pt x="681" y="985"/>
                  <a:pt x="683" y="996"/>
                </a:cubicBezTo>
                <a:cubicBezTo>
                  <a:pt x="684" y="1004"/>
                  <a:pt x="683" y="1010"/>
                  <a:pt x="681" y="1015"/>
                </a:cubicBezTo>
                <a:cubicBezTo>
                  <a:pt x="681" y="1068"/>
                  <a:pt x="681" y="1068"/>
                  <a:pt x="681" y="1068"/>
                </a:cubicBezTo>
                <a:cubicBezTo>
                  <a:pt x="681" y="1069"/>
                  <a:pt x="683" y="1070"/>
                  <a:pt x="683" y="1071"/>
                </a:cubicBezTo>
                <a:cubicBezTo>
                  <a:pt x="683" y="1084"/>
                  <a:pt x="683" y="1084"/>
                  <a:pt x="683" y="1084"/>
                </a:cubicBezTo>
                <a:cubicBezTo>
                  <a:pt x="683" y="1084"/>
                  <a:pt x="681" y="1085"/>
                  <a:pt x="681" y="1085"/>
                </a:cubicBezTo>
                <a:cubicBezTo>
                  <a:pt x="680" y="1092"/>
                  <a:pt x="678" y="1098"/>
                  <a:pt x="674" y="1102"/>
                </a:cubicBezTo>
                <a:cubicBezTo>
                  <a:pt x="674" y="1217"/>
                  <a:pt x="674" y="1217"/>
                  <a:pt x="674" y="1217"/>
                </a:cubicBezTo>
                <a:cubicBezTo>
                  <a:pt x="677" y="1220"/>
                  <a:pt x="679" y="1223"/>
                  <a:pt x="680" y="1227"/>
                </a:cubicBezTo>
                <a:cubicBezTo>
                  <a:pt x="681" y="1229"/>
                  <a:pt x="680" y="1232"/>
                  <a:pt x="681" y="1234"/>
                </a:cubicBezTo>
                <a:cubicBezTo>
                  <a:pt x="681" y="1234"/>
                  <a:pt x="683" y="1235"/>
                  <a:pt x="683" y="1235"/>
                </a:cubicBezTo>
                <a:cubicBezTo>
                  <a:pt x="683" y="1240"/>
                  <a:pt x="683" y="1246"/>
                  <a:pt x="681" y="1249"/>
                </a:cubicBezTo>
                <a:cubicBezTo>
                  <a:pt x="681" y="1258"/>
                  <a:pt x="683" y="1266"/>
                  <a:pt x="683" y="1274"/>
                </a:cubicBezTo>
                <a:cubicBezTo>
                  <a:pt x="681" y="1343"/>
                  <a:pt x="681" y="1343"/>
                  <a:pt x="681" y="1343"/>
                </a:cubicBezTo>
                <a:cubicBezTo>
                  <a:pt x="681" y="1344"/>
                  <a:pt x="683" y="1344"/>
                  <a:pt x="683" y="1345"/>
                </a:cubicBezTo>
                <a:cubicBezTo>
                  <a:pt x="683" y="1361"/>
                  <a:pt x="683" y="1374"/>
                  <a:pt x="683" y="1391"/>
                </a:cubicBezTo>
                <a:cubicBezTo>
                  <a:pt x="683" y="1391"/>
                  <a:pt x="681" y="1393"/>
                  <a:pt x="681" y="1393"/>
                </a:cubicBezTo>
                <a:cubicBezTo>
                  <a:pt x="681" y="1564"/>
                  <a:pt x="681" y="1564"/>
                  <a:pt x="681" y="1564"/>
                </a:cubicBezTo>
                <a:cubicBezTo>
                  <a:pt x="681" y="1564"/>
                  <a:pt x="683" y="1566"/>
                  <a:pt x="683" y="1566"/>
                </a:cubicBezTo>
                <a:cubicBezTo>
                  <a:pt x="683" y="1579"/>
                  <a:pt x="683" y="1579"/>
                  <a:pt x="683" y="1579"/>
                </a:cubicBezTo>
                <a:cubicBezTo>
                  <a:pt x="683" y="1580"/>
                  <a:pt x="681" y="1580"/>
                  <a:pt x="681" y="1581"/>
                </a:cubicBezTo>
                <a:cubicBezTo>
                  <a:pt x="680" y="1588"/>
                  <a:pt x="678" y="1593"/>
                  <a:pt x="673" y="1599"/>
                </a:cubicBezTo>
                <a:cubicBezTo>
                  <a:pt x="673" y="1712"/>
                  <a:pt x="673" y="1712"/>
                  <a:pt x="673" y="1712"/>
                </a:cubicBezTo>
                <a:cubicBezTo>
                  <a:pt x="678" y="1716"/>
                  <a:pt x="681" y="1721"/>
                  <a:pt x="681" y="1729"/>
                </a:cubicBezTo>
                <a:cubicBezTo>
                  <a:pt x="681" y="1729"/>
                  <a:pt x="683" y="1730"/>
                  <a:pt x="683" y="1730"/>
                </a:cubicBezTo>
                <a:cubicBezTo>
                  <a:pt x="684" y="1735"/>
                  <a:pt x="683" y="1741"/>
                  <a:pt x="681" y="1744"/>
                </a:cubicBezTo>
                <a:cubicBezTo>
                  <a:pt x="681" y="1895"/>
                  <a:pt x="681" y="1895"/>
                  <a:pt x="681" y="1895"/>
                </a:cubicBezTo>
                <a:cubicBezTo>
                  <a:pt x="681" y="1895"/>
                  <a:pt x="683" y="1897"/>
                  <a:pt x="683" y="1897"/>
                </a:cubicBezTo>
                <a:cubicBezTo>
                  <a:pt x="683" y="1928"/>
                  <a:pt x="683" y="1928"/>
                  <a:pt x="683" y="1928"/>
                </a:cubicBezTo>
                <a:cubicBezTo>
                  <a:pt x="683" y="1928"/>
                  <a:pt x="681" y="1929"/>
                  <a:pt x="681" y="1929"/>
                </a:cubicBezTo>
                <a:cubicBezTo>
                  <a:pt x="681" y="1941"/>
                  <a:pt x="681" y="1941"/>
                  <a:pt x="681" y="1941"/>
                </a:cubicBezTo>
                <a:cubicBezTo>
                  <a:pt x="681" y="1941"/>
                  <a:pt x="683" y="1943"/>
                  <a:pt x="683" y="1944"/>
                </a:cubicBezTo>
                <a:cubicBezTo>
                  <a:pt x="682" y="1949"/>
                  <a:pt x="683" y="1955"/>
                  <a:pt x="687" y="1958"/>
                </a:cubicBezTo>
                <a:cubicBezTo>
                  <a:pt x="688" y="1960"/>
                  <a:pt x="689" y="1963"/>
                  <a:pt x="690" y="1963"/>
                </a:cubicBezTo>
                <a:cubicBezTo>
                  <a:pt x="699" y="1963"/>
                  <a:pt x="699" y="1963"/>
                  <a:pt x="699" y="1963"/>
                </a:cubicBezTo>
                <a:cubicBezTo>
                  <a:pt x="699" y="1966"/>
                  <a:pt x="699" y="1966"/>
                  <a:pt x="699" y="1966"/>
                </a:cubicBezTo>
                <a:cubicBezTo>
                  <a:pt x="701" y="1966"/>
                  <a:pt x="704" y="1966"/>
                  <a:pt x="705" y="1964"/>
                </a:cubicBezTo>
                <a:cubicBezTo>
                  <a:pt x="709" y="1963"/>
                  <a:pt x="713" y="1963"/>
                  <a:pt x="716" y="1962"/>
                </a:cubicBezTo>
                <a:cubicBezTo>
                  <a:pt x="719" y="1961"/>
                  <a:pt x="721" y="1958"/>
                  <a:pt x="721" y="1957"/>
                </a:cubicBezTo>
                <a:cubicBezTo>
                  <a:pt x="723" y="1948"/>
                  <a:pt x="723" y="1948"/>
                  <a:pt x="723" y="1948"/>
                </a:cubicBezTo>
                <a:cubicBezTo>
                  <a:pt x="724" y="1941"/>
                  <a:pt x="723" y="1933"/>
                  <a:pt x="724" y="1927"/>
                </a:cubicBezTo>
                <a:cubicBezTo>
                  <a:pt x="726" y="1927"/>
                  <a:pt x="726" y="1927"/>
                  <a:pt x="726" y="1927"/>
                </a:cubicBezTo>
                <a:cubicBezTo>
                  <a:pt x="726" y="1923"/>
                  <a:pt x="727" y="1920"/>
                  <a:pt x="728" y="1917"/>
                </a:cubicBezTo>
                <a:cubicBezTo>
                  <a:pt x="729" y="1918"/>
                  <a:pt x="730" y="1917"/>
                  <a:pt x="730" y="1916"/>
                </a:cubicBezTo>
                <a:cubicBezTo>
                  <a:pt x="732" y="1914"/>
                  <a:pt x="734" y="1913"/>
                  <a:pt x="735" y="1911"/>
                </a:cubicBezTo>
                <a:cubicBezTo>
                  <a:pt x="735" y="1908"/>
                  <a:pt x="736" y="1905"/>
                  <a:pt x="735" y="1902"/>
                </a:cubicBezTo>
                <a:cubicBezTo>
                  <a:pt x="738" y="1902"/>
                  <a:pt x="738" y="1902"/>
                  <a:pt x="738" y="1902"/>
                </a:cubicBezTo>
                <a:cubicBezTo>
                  <a:pt x="738" y="1895"/>
                  <a:pt x="739" y="1887"/>
                  <a:pt x="738" y="1879"/>
                </a:cubicBezTo>
                <a:cubicBezTo>
                  <a:pt x="741" y="1867"/>
                  <a:pt x="741" y="1867"/>
                  <a:pt x="741" y="1867"/>
                </a:cubicBezTo>
                <a:cubicBezTo>
                  <a:pt x="744" y="1863"/>
                  <a:pt x="746" y="1859"/>
                  <a:pt x="750" y="1856"/>
                </a:cubicBezTo>
                <a:cubicBezTo>
                  <a:pt x="752" y="1847"/>
                  <a:pt x="752" y="1847"/>
                  <a:pt x="752" y="1847"/>
                </a:cubicBezTo>
                <a:cubicBezTo>
                  <a:pt x="753" y="1843"/>
                  <a:pt x="752" y="1840"/>
                  <a:pt x="753" y="1838"/>
                </a:cubicBezTo>
                <a:cubicBezTo>
                  <a:pt x="755" y="1822"/>
                  <a:pt x="755" y="1805"/>
                  <a:pt x="754" y="1788"/>
                </a:cubicBezTo>
                <a:cubicBezTo>
                  <a:pt x="756" y="1776"/>
                  <a:pt x="756" y="1776"/>
                  <a:pt x="756" y="1776"/>
                </a:cubicBezTo>
                <a:cubicBezTo>
                  <a:pt x="756" y="1775"/>
                  <a:pt x="758" y="1774"/>
                  <a:pt x="760" y="1772"/>
                </a:cubicBezTo>
                <a:cubicBezTo>
                  <a:pt x="760" y="1772"/>
                  <a:pt x="760" y="1770"/>
                  <a:pt x="760" y="1770"/>
                </a:cubicBezTo>
                <a:cubicBezTo>
                  <a:pt x="761" y="1770"/>
                  <a:pt x="766" y="1769"/>
                  <a:pt x="767" y="1770"/>
                </a:cubicBezTo>
                <a:cubicBezTo>
                  <a:pt x="769" y="1773"/>
                  <a:pt x="770" y="1775"/>
                  <a:pt x="773" y="1779"/>
                </a:cubicBezTo>
                <a:cubicBezTo>
                  <a:pt x="773" y="1959"/>
                  <a:pt x="773" y="1959"/>
                  <a:pt x="773" y="1959"/>
                </a:cubicBezTo>
                <a:cubicBezTo>
                  <a:pt x="773" y="1960"/>
                  <a:pt x="774" y="1962"/>
                  <a:pt x="774" y="1963"/>
                </a:cubicBezTo>
                <a:cubicBezTo>
                  <a:pt x="773" y="1971"/>
                  <a:pt x="771" y="1978"/>
                  <a:pt x="766" y="1982"/>
                </a:cubicBezTo>
                <a:cubicBezTo>
                  <a:pt x="766" y="1983"/>
                  <a:pt x="765" y="1984"/>
                  <a:pt x="764" y="1983"/>
                </a:cubicBezTo>
                <a:cubicBezTo>
                  <a:pt x="764" y="1986"/>
                  <a:pt x="762" y="1988"/>
                  <a:pt x="762" y="1989"/>
                </a:cubicBezTo>
                <a:cubicBezTo>
                  <a:pt x="762" y="1994"/>
                  <a:pt x="761" y="1998"/>
                  <a:pt x="764" y="2000"/>
                </a:cubicBezTo>
                <a:cubicBezTo>
                  <a:pt x="764" y="2003"/>
                  <a:pt x="764" y="2006"/>
                  <a:pt x="763" y="2009"/>
                </a:cubicBezTo>
                <a:cubicBezTo>
                  <a:pt x="763" y="2009"/>
                  <a:pt x="764" y="2009"/>
                  <a:pt x="764" y="2009"/>
                </a:cubicBezTo>
                <a:cubicBezTo>
                  <a:pt x="765" y="2017"/>
                  <a:pt x="764" y="2024"/>
                  <a:pt x="761" y="2029"/>
                </a:cubicBezTo>
                <a:cubicBezTo>
                  <a:pt x="763" y="2037"/>
                  <a:pt x="759" y="2043"/>
                  <a:pt x="754" y="2047"/>
                </a:cubicBezTo>
                <a:cubicBezTo>
                  <a:pt x="751" y="2051"/>
                  <a:pt x="747" y="2055"/>
                  <a:pt x="744" y="2060"/>
                </a:cubicBezTo>
                <a:cubicBezTo>
                  <a:pt x="741" y="2062"/>
                  <a:pt x="739" y="2064"/>
                  <a:pt x="735" y="2064"/>
                </a:cubicBezTo>
                <a:cubicBezTo>
                  <a:pt x="723" y="2063"/>
                  <a:pt x="723" y="2063"/>
                  <a:pt x="723" y="2063"/>
                </a:cubicBezTo>
                <a:cubicBezTo>
                  <a:pt x="707" y="2063"/>
                  <a:pt x="707" y="2063"/>
                  <a:pt x="707" y="2063"/>
                </a:cubicBezTo>
                <a:cubicBezTo>
                  <a:pt x="707" y="2063"/>
                  <a:pt x="706" y="2064"/>
                  <a:pt x="705" y="2064"/>
                </a:cubicBezTo>
                <a:cubicBezTo>
                  <a:pt x="701" y="2063"/>
                  <a:pt x="698" y="2064"/>
                  <a:pt x="695" y="2065"/>
                </a:cubicBezTo>
                <a:cubicBezTo>
                  <a:pt x="649" y="2065"/>
                  <a:pt x="649" y="2065"/>
                  <a:pt x="649" y="2065"/>
                </a:cubicBezTo>
                <a:cubicBezTo>
                  <a:pt x="649" y="2066"/>
                  <a:pt x="649" y="2067"/>
                  <a:pt x="648" y="2067"/>
                </a:cubicBezTo>
                <a:cubicBezTo>
                  <a:pt x="622" y="2067"/>
                  <a:pt x="622" y="2067"/>
                  <a:pt x="622" y="2067"/>
                </a:cubicBezTo>
                <a:cubicBezTo>
                  <a:pt x="621" y="2067"/>
                  <a:pt x="621" y="2066"/>
                  <a:pt x="620" y="2065"/>
                </a:cubicBezTo>
                <a:cubicBezTo>
                  <a:pt x="618" y="2065"/>
                  <a:pt x="614" y="2066"/>
                  <a:pt x="613" y="2065"/>
                </a:cubicBezTo>
                <a:cubicBezTo>
                  <a:pt x="610" y="2063"/>
                  <a:pt x="604" y="2064"/>
                  <a:pt x="601" y="2063"/>
                </a:cubicBezTo>
                <a:cubicBezTo>
                  <a:pt x="580" y="2061"/>
                  <a:pt x="555" y="2063"/>
                  <a:pt x="532" y="2063"/>
                </a:cubicBezTo>
                <a:cubicBezTo>
                  <a:pt x="515" y="2063"/>
                  <a:pt x="497" y="2063"/>
                  <a:pt x="480" y="2065"/>
                </a:cubicBezTo>
                <a:cubicBezTo>
                  <a:pt x="475" y="2064"/>
                  <a:pt x="467" y="2063"/>
                  <a:pt x="459" y="2064"/>
                </a:cubicBezTo>
                <a:cubicBezTo>
                  <a:pt x="458" y="2064"/>
                  <a:pt x="457" y="2064"/>
                  <a:pt x="457" y="2063"/>
                </a:cubicBezTo>
                <a:cubicBezTo>
                  <a:pt x="453" y="2062"/>
                  <a:pt x="450" y="2062"/>
                  <a:pt x="448" y="2064"/>
                </a:cubicBezTo>
                <a:cubicBezTo>
                  <a:pt x="439" y="2064"/>
                  <a:pt x="439" y="2064"/>
                  <a:pt x="439" y="2064"/>
                </a:cubicBezTo>
                <a:cubicBezTo>
                  <a:pt x="439" y="2064"/>
                  <a:pt x="438" y="2063"/>
                  <a:pt x="438" y="2062"/>
                </a:cubicBezTo>
                <a:cubicBezTo>
                  <a:pt x="437" y="2063"/>
                  <a:pt x="435" y="2062"/>
                  <a:pt x="436" y="2061"/>
                </a:cubicBezTo>
                <a:cubicBezTo>
                  <a:pt x="433" y="2059"/>
                  <a:pt x="433" y="2056"/>
                  <a:pt x="431" y="2053"/>
                </a:cubicBezTo>
                <a:cubicBezTo>
                  <a:pt x="430" y="2051"/>
                  <a:pt x="428" y="2050"/>
                  <a:pt x="426" y="2050"/>
                </a:cubicBezTo>
                <a:cubicBezTo>
                  <a:pt x="422" y="2049"/>
                  <a:pt x="419" y="2049"/>
                  <a:pt x="416" y="2050"/>
                </a:cubicBezTo>
                <a:cubicBezTo>
                  <a:pt x="409" y="2060"/>
                  <a:pt x="409" y="2060"/>
                  <a:pt x="409" y="2060"/>
                </a:cubicBezTo>
                <a:cubicBezTo>
                  <a:pt x="411" y="2063"/>
                  <a:pt x="408" y="2063"/>
                  <a:pt x="407" y="2062"/>
                </a:cubicBezTo>
                <a:cubicBezTo>
                  <a:pt x="407" y="2063"/>
                  <a:pt x="407" y="2064"/>
                  <a:pt x="406" y="2064"/>
                </a:cubicBezTo>
                <a:cubicBezTo>
                  <a:pt x="401" y="2064"/>
                  <a:pt x="395" y="2063"/>
                  <a:pt x="389" y="2063"/>
                </a:cubicBezTo>
                <a:cubicBezTo>
                  <a:pt x="345" y="2063"/>
                  <a:pt x="345" y="2063"/>
                  <a:pt x="345" y="2063"/>
                </a:cubicBezTo>
                <a:cubicBezTo>
                  <a:pt x="345" y="2063"/>
                  <a:pt x="345" y="2064"/>
                  <a:pt x="344" y="2064"/>
                </a:cubicBezTo>
                <a:cubicBezTo>
                  <a:pt x="340" y="2063"/>
                  <a:pt x="334" y="2064"/>
                  <a:pt x="331" y="2065"/>
                </a:cubicBezTo>
                <a:cubicBezTo>
                  <a:pt x="283" y="2065"/>
                  <a:pt x="283" y="2065"/>
                  <a:pt x="283" y="2065"/>
                </a:cubicBezTo>
                <a:cubicBezTo>
                  <a:pt x="285" y="2068"/>
                  <a:pt x="280" y="2066"/>
                  <a:pt x="279" y="2067"/>
                </a:cubicBezTo>
                <a:cubicBezTo>
                  <a:pt x="277" y="2071"/>
                  <a:pt x="269" y="2073"/>
                  <a:pt x="264" y="2068"/>
                </a:cubicBezTo>
                <a:cubicBezTo>
                  <a:pt x="262" y="2068"/>
                  <a:pt x="260" y="2067"/>
                  <a:pt x="258" y="2065"/>
                </a:cubicBezTo>
                <a:cubicBezTo>
                  <a:pt x="257" y="2065"/>
                  <a:pt x="253" y="2065"/>
                  <a:pt x="252" y="2065"/>
                </a:cubicBezTo>
                <a:cubicBezTo>
                  <a:pt x="252" y="2066"/>
                  <a:pt x="251" y="2067"/>
                  <a:pt x="251" y="2067"/>
                </a:cubicBezTo>
                <a:cubicBezTo>
                  <a:pt x="246" y="2067"/>
                  <a:pt x="241" y="2067"/>
                  <a:pt x="239" y="2065"/>
                </a:cubicBezTo>
                <a:cubicBezTo>
                  <a:pt x="237" y="2064"/>
                  <a:pt x="237" y="2061"/>
                  <a:pt x="238" y="2059"/>
                </a:cubicBezTo>
                <a:cubicBezTo>
                  <a:pt x="238" y="2058"/>
                  <a:pt x="239" y="2058"/>
                  <a:pt x="240" y="2057"/>
                </a:cubicBezTo>
                <a:cubicBezTo>
                  <a:pt x="239" y="2057"/>
                  <a:pt x="238" y="2056"/>
                  <a:pt x="239" y="2055"/>
                </a:cubicBezTo>
                <a:cubicBezTo>
                  <a:pt x="241" y="2054"/>
                  <a:pt x="243" y="2053"/>
                  <a:pt x="245" y="2051"/>
                </a:cubicBezTo>
                <a:cubicBezTo>
                  <a:pt x="245" y="2051"/>
                  <a:pt x="247" y="2051"/>
                  <a:pt x="248" y="2051"/>
                </a:cubicBezTo>
                <a:cubicBezTo>
                  <a:pt x="248" y="2050"/>
                  <a:pt x="249" y="2050"/>
                  <a:pt x="248" y="2050"/>
                </a:cubicBezTo>
                <a:cubicBezTo>
                  <a:pt x="256" y="2048"/>
                  <a:pt x="262" y="2048"/>
                  <a:pt x="267" y="2049"/>
                </a:cubicBezTo>
                <a:cubicBezTo>
                  <a:pt x="295" y="2049"/>
                  <a:pt x="295" y="2049"/>
                  <a:pt x="295" y="2049"/>
                </a:cubicBezTo>
                <a:cubicBezTo>
                  <a:pt x="294" y="2052"/>
                  <a:pt x="298" y="2051"/>
                  <a:pt x="299" y="2051"/>
                </a:cubicBezTo>
                <a:cubicBezTo>
                  <a:pt x="302" y="2049"/>
                  <a:pt x="305" y="2048"/>
                  <a:pt x="308" y="2045"/>
                </a:cubicBezTo>
                <a:cubicBezTo>
                  <a:pt x="309" y="2042"/>
                  <a:pt x="313" y="2040"/>
                  <a:pt x="317" y="2038"/>
                </a:cubicBezTo>
                <a:cubicBezTo>
                  <a:pt x="362" y="2038"/>
                  <a:pt x="408" y="2037"/>
                  <a:pt x="452" y="2038"/>
                </a:cubicBezTo>
                <a:cubicBezTo>
                  <a:pt x="453" y="2038"/>
                  <a:pt x="453" y="2040"/>
                  <a:pt x="454" y="2040"/>
                </a:cubicBezTo>
                <a:cubicBezTo>
                  <a:pt x="455" y="2041"/>
                  <a:pt x="458" y="2041"/>
                  <a:pt x="458" y="2041"/>
                </a:cubicBezTo>
                <a:cubicBezTo>
                  <a:pt x="461" y="2045"/>
                  <a:pt x="465" y="2047"/>
                  <a:pt x="469" y="2050"/>
                </a:cubicBezTo>
                <a:cubicBezTo>
                  <a:pt x="474" y="2049"/>
                  <a:pt x="479" y="2048"/>
                  <a:pt x="482" y="2048"/>
                </a:cubicBezTo>
                <a:cubicBezTo>
                  <a:pt x="489" y="2047"/>
                  <a:pt x="492" y="2044"/>
                  <a:pt x="494" y="2040"/>
                </a:cubicBezTo>
                <a:cubicBezTo>
                  <a:pt x="495" y="2041"/>
                  <a:pt x="496" y="2041"/>
                  <a:pt x="496" y="2039"/>
                </a:cubicBezTo>
                <a:cubicBezTo>
                  <a:pt x="496" y="2037"/>
                  <a:pt x="499" y="2038"/>
                  <a:pt x="500" y="2038"/>
                </a:cubicBezTo>
                <a:cubicBezTo>
                  <a:pt x="500" y="2038"/>
                  <a:pt x="502" y="2036"/>
                  <a:pt x="502" y="2035"/>
                </a:cubicBezTo>
                <a:cubicBezTo>
                  <a:pt x="503" y="2035"/>
                  <a:pt x="506" y="2035"/>
                  <a:pt x="506" y="2035"/>
                </a:cubicBezTo>
                <a:cubicBezTo>
                  <a:pt x="505" y="2033"/>
                  <a:pt x="509" y="2034"/>
                  <a:pt x="511" y="2033"/>
                </a:cubicBezTo>
                <a:cubicBezTo>
                  <a:pt x="513" y="2033"/>
                  <a:pt x="515" y="2031"/>
                  <a:pt x="516" y="2031"/>
                </a:cubicBezTo>
                <a:cubicBezTo>
                  <a:pt x="524" y="2031"/>
                  <a:pt x="524" y="2031"/>
                  <a:pt x="524" y="2031"/>
                </a:cubicBezTo>
                <a:cubicBezTo>
                  <a:pt x="537" y="2034"/>
                  <a:pt x="557" y="2032"/>
                  <a:pt x="574" y="2032"/>
                </a:cubicBezTo>
                <a:cubicBezTo>
                  <a:pt x="576" y="2032"/>
                  <a:pt x="577" y="2030"/>
                  <a:pt x="578" y="2029"/>
                </a:cubicBezTo>
                <a:cubicBezTo>
                  <a:pt x="577" y="2027"/>
                  <a:pt x="579" y="2027"/>
                  <a:pt x="580" y="2026"/>
                </a:cubicBezTo>
                <a:cubicBezTo>
                  <a:pt x="582" y="2023"/>
                  <a:pt x="585" y="2022"/>
                  <a:pt x="588" y="2021"/>
                </a:cubicBezTo>
                <a:cubicBezTo>
                  <a:pt x="589" y="2020"/>
                  <a:pt x="592" y="2021"/>
                  <a:pt x="594" y="2021"/>
                </a:cubicBezTo>
                <a:cubicBezTo>
                  <a:pt x="594" y="2023"/>
                  <a:pt x="594" y="2023"/>
                  <a:pt x="594" y="2023"/>
                </a:cubicBezTo>
                <a:cubicBezTo>
                  <a:pt x="596" y="2022"/>
                  <a:pt x="595" y="2025"/>
                  <a:pt x="595" y="2026"/>
                </a:cubicBezTo>
                <a:cubicBezTo>
                  <a:pt x="599" y="2026"/>
                  <a:pt x="599" y="2026"/>
                  <a:pt x="599" y="2026"/>
                </a:cubicBezTo>
                <a:cubicBezTo>
                  <a:pt x="599" y="2027"/>
                  <a:pt x="598" y="2029"/>
                  <a:pt x="600" y="2029"/>
                </a:cubicBezTo>
                <a:cubicBezTo>
                  <a:pt x="600" y="2032"/>
                  <a:pt x="603" y="2030"/>
                  <a:pt x="603" y="2032"/>
                </a:cubicBezTo>
                <a:cubicBezTo>
                  <a:pt x="605" y="2033"/>
                  <a:pt x="607" y="2033"/>
                  <a:pt x="608" y="2031"/>
                </a:cubicBezTo>
                <a:cubicBezTo>
                  <a:pt x="609" y="2031"/>
                  <a:pt x="609" y="2030"/>
                  <a:pt x="609" y="2029"/>
                </a:cubicBezTo>
                <a:cubicBezTo>
                  <a:pt x="611" y="2029"/>
                  <a:pt x="611" y="2029"/>
                  <a:pt x="611" y="2029"/>
                </a:cubicBezTo>
                <a:cubicBezTo>
                  <a:pt x="611" y="2028"/>
                  <a:pt x="611" y="2026"/>
                  <a:pt x="612" y="2026"/>
                </a:cubicBezTo>
                <a:cubicBezTo>
                  <a:pt x="614" y="2026"/>
                  <a:pt x="614" y="2026"/>
                  <a:pt x="614" y="2025"/>
                </a:cubicBezTo>
                <a:cubicBezTo>
                  <a:pt x="614" y="2023"/>
                  <a:pt x="616" y="2023"/>
                  <a:pt x="617" y="2023"/>
                </a:cubicBezTo>
                <a:cubicBezTo>
                  <a:pt x="617" y="2022"/>
                  <a:pt x="617" y="2021"/>
                  <a:pt x="618" y="2021"/>
                </a:cubicBezTo>
                <a:cubicBezTo>
                  <a:pt x="643" y="2020"/>
                  <a:pt x="669" y="2021"/>
                  <a:pt x="692" y="2019"/>
                </a:cubicBezTo>
                <a:cubicBezTo>
                  <a:pt x="696" y="2017"/>
                  <a:pt x="700" y="2016"/>
                  <a:pt x="702" y="2012"/>
                </a:cubicBezTo>
                <a:cubicBezTo>
                  <a:pt x="702" y="2011"/>
                  <a:pt x="703" y="2009"/>
                  <a:pt x="703" y="2008"/>
                </a:cubicBezTo>
                <a:cubicBezTo>
                  <a:pt x="706" y="2008"/>
                  <a:pt x="705" y="2004"/>
                  <a:pt x="705" y="2003"/>
                </a:cubicBezTo>
                <a:cubicBezTo>
                  <a:pt x="704" y="2002"/>
                  <a:pt x="704" y="2000"/>
                  <a:pt x="702" y="2000"/>
                </a:cubicBezTo>
                <a:cubicBezTo>
                  <a:pt x="703" y="1998"/>
                  <a:pt x="700" y="1997"/>
                  <a:pt x="700" y="1995"/>
                </a:cubicBezTo>
                <a:cubicBezTo>
                  <a:pt x="699" y="1995"/>
                  <a:pt x="698" y="1995"/>
                  <a:pt x="697" y="1994"/>
                </a:cubicBezTo>
                <a:cubicBezTo>
                  <a:pt x="696" y="1992"/>
                  <a:pt x="689" y="1992"/>
                  <a:pt x="687" y="1992"/>
                </a:cubicBezTo>
                <a:cubicBezTo>
                  <a:pt x="680" y="1990"/>
                  <a:pt x="676" y="1987"/>
                  <a:pt x="672" y="1984"/>
                </a:cubicBezTo>
                <a:cubicBezTo>
                  <a:pt x="671" y="1983"/>
                  <a:pt x="670" y="1983"/>
                  <a:pt x="669" y="1983"/>
                </a:cubicBezTo>
                <a:cubicBezTo>
                  <a:pt x="669" y="1980"/>
                  <a:pt x="669" y="1980"/>
                  <a:pt x="669" y="1980"/>
                </a:cubicBezTo>
                <a:cubicBezTo>
                  <a:pt x="667" y="1980"/>
                  <a:pt x="667" y="1980"/>
                  <a:pt x="667" y="1980"/>
                </a:cubicBezTo>
                <a:cubicBezTo>
                  <a:pt x="666" y="1978"/>
                  <a:pt x="664" y="1975"/>
                  <a:pt x="662" y="1975"/>
                </a:cubicBezTo>
                <a:cubicBezTo>
                  <a:pt x="659" y="1974"/>
                  <a:pt x="657" y="1974"/>
                  <a:pt x="654" y="1974"/>
                </a:cubicBezTo>
                <a:cubicBezTo>
                  <a:pt x="654" y="1972"/>
                  <a:pt x="654" y="1972"/>
                  <a:pt x="654" y="1972"/>
                </a:cubicBezTo>
                <a:cubicBezTo>
                  <a:pt x="635" y="1972"/>
                  <a:pt x="616" y="1972"/>
                  <a:pt x="597" y="1971"/>
                </a:cubicBezTo>
                <a:cubicBezTo>
                  <a:pt x="597" y="1971"/>
                  <a:pt x="595" y="1972"/>
                  <a:pt x="594" y="1972"/>
                </a:cubicBezTo>
                <a:cubicBezTo>
                  <a:pt x="585" y="1970"/>
                  <a:pt x="585" y="1970"/>
                  <a:pt x="585" y="1970"/>
                </a:cubicBezTo>
                <a:cubicBezTo>
                  <a:pt x="544" y="1970"/>
                  <a:pt x="544" y="1970"/>
                  <a:pt x="544" y="1970"/>
                </a:cubicBezTo>
                <a:cubicBezTo>
                  <a:pt x="543" y="1970"/>
                  <a:pt x="540" y="1973"/>
                  <a:pt x="539" y="1971"/>
                </a:cubicBezTo>
                <a:cubicBezTo>
                  <a:pt x="534" y="1968"/>
                  <a:pt x="528" y="1970"/>
                  <a:pt x="525" y="1972"/>
                </a:cubicBezTo>
                <a:cubicBezTo>
                  <a:pt x="518" y="1972"/>
                  <a:pt x="514" y="1970"/>
                  <a:pt x="509" y="1969"/>
                </a:cubicBezTo>
                <a:cubicBezTo>
                  <a:pt x="507" y="1971"/>
                  <a:pt x="504" y="1971"/>
                  <a:pt x="502" y="1970"/>
                </a:cubicBezTo>
                <a:cubicBezTo>
                  <a:pt x="501" y="1970"/>
                  <a:pt x="498" y="1969"/>
                  <a:pt x="498" y="1969"/>
                </a:cubicBezTo>
                <a:cubicBezTo>
                  <a:pt x="491" y="1961"/>
                  <a:pt x="491" y="1961"/>
                  <a:pt x="491" y="1961"/>
                </a:cubicBezTo>
                <a:cubicBezTo>
                  <a:pt x="487" y="1959"/>
                  <a:pt x="484" y="1961"/>
                  <a:pt x="481" y="1963"/>
                </a:cubicBezTo>
                <a:cubicBezTo>
                  <a:pt x="475" y="1967"/>
                  <a:pt x="467" y="1973"/>
                  <a:pt x="458" y="1972"/>
                </a:cubicBezTo>
                <a:cubicBezTo>
                  <a:pt x="456" y="1972"/>
                  <a:pt x="453" y="1972"/>
                  <a:pt x="452" y="1971"/>
                </a:cubicBezTo>
                <a:cubicBezTo>
                  <a:pt x="450" y="1967"/>
                  <a:pt x="449" y="1962"/>
                  <a:pt x="449" y="1958"/>
                </a:cubicBezTo>
                <a:cubicBezTo>
                  <a:pt x="402" y="1958"/>
                  <a:pt x="402" y="1958"/>
                  <a:pt x="402" y="1958"/>
                </a:cubicBezTo>
                <a:cubicBezTo>
                  <a:pt x="402" y="1960"/>
                  <a:pt x="405" y="1959"/>
                  <a:pt x="405" y="1959"/>
                </a:cubicBezTo>
                <a:cubicBezTo>
                  <a:pt x="404" y="1962"/>
                  <a:pt x="408" y="1960"/>
                  <a:pt x="409" y="1960"/>
                </a:cubicBezTo>
                <a:cubicBezTo>
                  <a:pt x="410" y="1961"/>
                  <a:pt x="410" y="1963"/>
                  <a:pt x="410" y="1963"/>
                </a:cubicBezTo>
                <a:cubicBezTo>
                  <a:pt x="411" y="1963"/>
                  <a:pt x="414" y="1963"/>
                  <a:pt x="415" y="1963"/>
                </a:cubicBezTo>
                <a:cubicBezTo>
                  <a:pt x="415" y="1962"/>
                  <a:pt x="416" y="1961"/>
                  <a:pt x="417" y="1961"/>
                </a:cubicBezTo>
                <a:cubicBezTo>
                  <a:pt x="417" y="1960"/>
                  <a:pt x="417" y="1962"/>
                  <a:pt x="417" y="1963"/>
                </a:cubicBezTo>
                <a:cubicBezTo>
                  <a:pt x="419" y="1963"/>
                  <a:pt x="422" y="1962"/>
                  <a:pt x="423" y="1965"/>
                </a:cubicBezTo>
                <a:cubicBezTo>
                  <a:pt x="424" y="1966"/>
                  <a:pt x="424" y="1969"/>
                  <a:pt x="424" y="1971"/>
                </a:cubicBezTo>
                <a:cubicBezTo>
                  <a:pt x="422" y="1973"/>
                  <a:pt x="422" y="1973"/>
                  <a:pt x="422" y="1973"/>
                </a:cubicBezTo>
                <a:cubicBezTo>
                  <a:pt x="422" y="1976"/>
                  <a:pt x="415" y="1974"/>
                  <a:pt x="412" y="1974"/>
                </a:cubicBezTo>
                <a:cubicBezTo>
                  <a:pt x="411" y="1974"/>
                  <a:pt x="410" y="1972"/>
                  <a:pt x="409" y="1972"/>
                </a:cubicBezTo>
                <a:cubicBezTo>
                  <a:pt x="406" y="1972"/>
                  <a:pt x="402" y="1973"/>
                  <a:pt x="400" y="1971"/>
                </a:cubicBezTo>
                <a:cubicBezTo>
                  <a:pt x="360" y="1970"/>
                  <a:pt x="319" y="1970"/>
                  <a:pt x="279" y="1970"/>
                </a:cubicBezTo>
                <a:cubicBezTo>
                  <a:pt x="279" y="1966"/>
                  <a:pt x="281" y="1962"/>
                  <a:pt x="282" y="1958"/>
                </a:cubicBezTo>
                <a:cubicBezTo>
                  <a:pt x="223" y="1958"/>
                  <a:pt x="161" y="1956"/>
                  <a:pt x="105" y="1959"/>
                </a:cubicBezTo>
                <a:cubicBezTo>
                  <a:pt x="106" y="1956"/>
                  <a:pt x="102" y="1958"/>
                  <a:pt x="102" y="1957"/>
                </a:cubicBezTo>
                <a:cubicBezTo>
                  <a:pt x="98" y="1954"/>
                  <a:pt x="96" y="1953"/>
                  <a:pt x="94" y="1951"/>
                </a:cubicBezTo>
                <a:cubicBezTo>
                  <a:pt x="91" y="1948"/>
                  <a:pt x="89" y="1944"/>
                  <a:pt x="88" y="1941"/>
                </a:cubicBezTo>
                <a:cubicBezTo>
                  <a:pt x="87" y="1940"/>
                  <a:pt x="84" y="1938"/>
                  <a:pt x="82" y="1939"/>
                </a:cubicBezTo>
                <a:cubicBezTo>
                  <a:pt x="82" y="1936"/>
                  <a:pt x="82" y="1936"/>
                  <a:pt x="82" y="1936"/>
                </a:cubicBezTo>
                <a:cubicBezTo>
                  <a:pt x="80" y="1936"/>
                  <a:pt x="80" y="1935"/>
                  <a:pt x="79" y="1934"/>
                </a:cubicBezTo>
                <a:cubicBezTo>
                  <a:pt x="80" y="1932"/>
                  <a:pt x="77" y="1931"/>
                  <a:pt x="77" y="1929"/>
                </a:cubicBezTo>
                <a:cubicBezTo>
                  <a:pt x="77" y="1926"/>
                  <a:pt x="79" y="1923"/>
                  <a:pt x="82" y="1922"/>
                </a:cubicBezTo>
                <a:cubicBezTo>
                  <a:pt x="81" y="1919"/>
                  <a:pt x="83" y="1919"/>
                  <a:pt x="84" y="1920"/>
                </a:cubicBezTo>
                <a:cubicBezTo>
                  <a:pt x="84" y="1917"/>
                  <a:pt x="84" y="1917"/>
                  <a:pt x="84" y="1917"/>
                </a:cubicBezTo>
                <a:cubicBezTo>
                  <a:pt x="86" y="1917"/>
                  <a:pt x="87" y="1916"/>
                  <a:pt x="88" y="1915"/>
                </a:cubicBezTo>
                <a:cubicBezTo>
                  <a:pt x="90" y="1911"/>
                  <a:pt x="90" y="1905"/>
                  <a:pt x="89" y="1900"/>
                </a:cubicBezTo>
                <a:cubicBezTo>
                  <a:pt x="87" y="1877"/>
                  <a:pt x="90" y="1849"/>
                  <a:pt x="88" y="1827"/>
                </a:cubicBezTo>
                <a:cubicBezTo>
                  <a:pt x="88" y="1823"/>
                  <a:pt x="89" y="1819"/>
                  <a:pt x="90" y="1816"/>
                </a:cubicBezTo>
                <a:cubicBezTo>
                  <a:pt x="90" y="1813"/>
                  <a:pt x="89" y="1810"/>
                  <a:pt x="90" y="1808"/>
                </a:cubicBezTo>
                <a:cubicBezTo>
                  <a:pt x="92" y="1807"/>
                  <a:pt x="91" y="1806"/>
                  <a:pt x="90" y="1806"/>
                </a:cubicBezTo>
                <a:cubicBezTo>
                  <a:pt x="91" y="1805"/>
                  <a:pt x="92" y="1805"/>
                  <a:pt x="93" y="1804"/>
                </a:cubicBezTo>
                <a:cubicBezTo>
                  <a:pt x="92" y="1802"/>
                  <a:pt x="94" y="1801"/>
                  <a:pt x="95" y="1799"/>
                </a:cubicBezTo>
                <a:cubicBezTo>
                  <a:pt x="97" y="1799"/>
                  <a:pt x="97" y="1796"/>
                  <a:pt x="99" y="1796"/>
                </a:cubicBezTo>
                <a:cubicBezTo>
                  <a:pt x="100" y="1796"/>
                  <a:pt x="104" y="1796"/>
                  <a:pt x="104" y="1796"/>
                </a:cubicBezTo>
                <a:cubicBezTo>
                  <a:pt x="104" y="1799"/>
                  <a:pt x="108" y="1797"/>
                  <a:pt x="110" y="1797"/>
                </a:cubicBezTo>
                <a:cubicBezTo>
                  <a:pt x="110" y="1329"/>
                  <a:pt x="110" y="1329"/>
                  <a:pt x="110" y="1329"/>
                </a:cubicBezTo>
                <a:cubicBezTo>
                  <a:pt x="109" y="1329"/>
                  <a:pt x="107" y="1330"/>
                  <a:pt x="106" y="1330"/>
                </a:cubicBezTo>
                <a:cubicBezTo>
                  <a:pt x="106" y="1331"/>
                  <a:pt x="106" y="1332"/>
                  <a:pt x="105" y="1332"/>
                </a:cubicBezTo>
                <a:cubicBezTo>
                  <a:pt x="104" y="1333"/>
                  <a:pt x="104" y="1334"/>
                  <a:pt x="104" y="1335"/>
                </a:cubicBezTo>
                <a:cubicBezTo>
                  <a:pt x="102" y="1335"/>
                  <a:pt x="102" y="1335"/>
                  <a:pt x="102" y="1335"/>
                </a:cubicBezTo>
                <a:cubicBezTo>
                  <a:pt x="101" y="1343"/>
                  <a:pt x="101" y="1353"/>
                  <a:pt x="101" y="1362"/>
                </a:cubicBezTo>
                <a:cubicBezTo>
                  <a:pt x="100" y="1363"/>
                  <a:pt x="98" y="1367"/>
                  <a:pt x="94" y="1367"/>
                </a:cubicBezTo>
                <a:cubicBezTo>
                  <a:pt x="92" y="1363"/>
                  <a:pt x="93" y="1358"/>
                  <a:pt x="91" y="1355"/>
                </a:cubicBezTo>
                <a:cubicBezTo>
                  <a:pt x="89" y="1353"/>
                  <a:pt x="90" y="1349"/>
                  <a:pt x="91" y="1347"/>
                </a:cubicBezTo>
                <a:cubicBezTo>
                  <a:pt x="92" y="1344"/>
                  <a:pt x="91" y="1340"/>
                  <a:pt x="91" y="1337"/>
                </a:cubicBezTo>
                <a:cubicBezTo>
                  <a:pt x="91" y="1335"/>
                  <a:pt x="92" y="1336"/>
                  <a:pt x="93" y="1336"/>
                </a:cubicBezTo>
                <a:cubicBezTo>
                  <a:pt x="94" y="1266"/>
                  <a:pt x="94" y="1266"/>
                  <a:pt x="94" y="1266"/>
                </a:cubicBezTo>
                <a:cubicBezTo>
                  <a:pt x="94" y="1265"/>
                  <a:pt x="94" y="1264"/>
                  <a:pt x="94" y="1264"/>
                </a:cubicBezTo>
                <a:cubicBezTo>
                  <a:pt x="97" y="1265"/>
                  <a:pt x="96" y="1261"/>
                  <a:pt x="97" y="1261"/>
                </a:cubicBezTo>
                <a:cubicBezTo>
                  <a:pt x="99" y="1258"/>
                  <a:pt x="102" y="1254"/>
                  <a:pt x="104" y="1251"/>
                </a:cubicBezTo>
                <a:cubicBezTo>
                  <a:pt x="105" y="1246"/>
                  <a:pt x="102" y="1244"/>
                  <a:pt x="101" y="1240"/>
                </a:cubicBezTo>
                <a:cubicBezTo>
                  <a:pt x="101" y="1240"/>
                  <a:pt x="99" y="1240"/>
                  <a:pt x="98" y="1240"/>
                </a:cubicBezTo>
                <a:cubicBezTo>
                  <a:pt x="99" y="1238"/>
                  <a:pt x="98" y="1237"/>
                  <a:pt x="96" y="1236"/>
                </a:cubicBezTo>
                <a:cubicBezTo>
                  <a:pt x="96" y="1234"/>
                  <a:pt x="96" y="1231"/>
                  <a:pt x="93" y="1231"/>
                </a:cubicBezTo>
                <a:cubicBezTo>
                  <a:pt x="93" y="1046"/>
                  <a:pt x="93" y="1046"/>
                  <a:pt x="93" y="1046"/>
                </a:cubicBezTo>
                <a:cubicBezTo>
                  <a:pt x="95" y="1039"/>
                  <a:pt x="99" y="1032"/>
                  <a:pt x="105" y="1026"/>
                </a:cubicBezTo>
                <a:cubicBezTo>
                  <a:pt x="106" y="1022"/>
                  <a:pt x="107" y="1016"/>
                  <a:pt x="107" y="1010"/>
                </a:cubicBezTo>
                <a:cubicBezTo>
                  <a:pt x="105" y="1009"/>
                  <a:pt x="106" y="1007"/>
                  <a:pt x="106" y="1005"/>
                </a:cubicBezTo>
                <a:cubicBezTo>
                  <a:pt x="104" y="1001"/>
                  <a:pt x="101" y="999"/>
                  <a:pt x="97" y="996"/>
                </a:cubicBezTo>
                <a:cubicBezTo>
                  <a:pt x="96" y="997"/>
                  <a:pt x="96" y="995"/>
                  <a:pt x="96" y="993"/>
                </a:cubicBezTo>
                <a:cubicBezTo>
                  <a:pt x="95" y="992"/>
                  <a:pt x="94" y="992"/>
                  <a:pt x="94" y="991"/>
                </a:cubicBezTo>
                <a:cubicBezTo>
                  <a:pt x="93" y="986"/>
                  <a:pt x="94" y="982"/>
                  <a:pt x="96" y="980"/>
                </a:cubicBezTo>
                <a:cubicBezTo>
                  <a:pt x="97" y="977"/>
                  <a:pt x="99" y="974"/>
                  <a:pt x="101" y="972"/>
                </a:cubicBezTo>
                <a:cubicBezTo>
                  <a:pt x="102" y="972"/>
                  <a:pt x="102" y="971"/>
                  <a:pt x="102" y="970"/>
                </a:cubicBezTo>
                <a:cubicBezTo>
                  <a:pt x="105" y="970"/>
                  <a:pt x="108" y="969"/>
                  <a:pt x="109" y="967"/>
                </a:cubicBezTo>
                <a:cubicBezTo>
                  <a:pt x="110" y="720"/>
                  <a:pt x="110" y="720"/>
                  <a:pt x="110" y="720"/>
                </a:cubicBezTo>
                <a:cubicBezTo>
                  <a:pt x="108" y="720"/>
                  <a:pt x="108" y="721"/>
                  <a:pt x="107" y="722"/>
                </a:cubicBezTo>
                <a:cubicBezTo>
                  <a:pt x="103" y="726"/>
                  <a:pt x="98" y="728"/>
                  <a:pt x="93" y="730"/>
                </a:cubicBezTo>
                <a:cubicBezTo>
                  <a:pt x="93" y="551"/>
                  <a:pt x="93" y="551"/>
                  <a:pt x="93" y="551"/>
                </a:cubicBezTo>
                <a:cubicBezTo>
                  <a:pt x="95" y="543"/>
                  <a:pt x="99" y="536"/>
                  <a:pt x="105" y="531"/>
                </a:cubicBezTo>
                <a:cubicBezTo>
                  <a:pt x="107" y="525"/>
                  <a:pt x="108" y="517"/>
                  <a:pt x="106" y="510"/>
                </a:cubicBezTo>
                <a:cubicBezTo>
                  <a:pt x="104" y="505"/>
                  <a:pt x="101" y="503"/>
                  <a:pt x="97" y="501"/>
                </a:cubicBezTo>
                <a:cubicBezTo>
                  <a:pt x="96" y="501"/>
                  <a:pt x="96" y="499"/>
                  <a:pt x="96" y="498"/>
                </a:cubicBezTo>
                <a:cubicBezTo>
                  <a:pt x="95" y="497"/>
                  <a:pt x="94" y="496"/>
                  <a:pt x="94" y="495"/>
                </a:cubicBezTo>
                <a:cubicBezTo>
                  <a:pt x="93" y="491"/>
                  <a:pt x="94" y="487"/>
                  <a:pt x="96" y="485"/>
                </a:cubicBezTo>
                <a:cubicBezTo>
                  <a:pt x="95" y="483"/>
                  <a:pt x="98" y="482"/>
                  <a:pt x="99" y="480"/>
                </a:cubicBezTo>
                <a:cubicBezTo>
                  <a:pt x="100" y="480"/>
                  <a:pt x="101" y="479"/>
                  <a:pt x="100" y="478"/>
                </a:cubicBezTo>
                <a:cubicBezTo>
                  <a:pt x="102" y="477"/>
                  <a:pt x="102" y="476"/>
                  <a:pt x="102" y="474"/>
                </a:cubicBezTo>
                <a:cubicBezTo>
                  <a:pt x="105" y="475"/>
                  <a:pt x="108" y="474"/>
                  <a:pt x="110" y="470"/>
                </a:cubicBezTo>
                <a:cubicBezTo>
                  <a:pt x="110" y="404"/>
                  <a:pt x="110" y="404"/>
                  <a:pt x="110" y="404"/>
                </a:cubicBezTo>
                <a:cubicBezTo>
                  <a:pt x="102" y="402"/>
                  <a:pt x="95" y="403"/>
                  <a:pt x="86" y="404"/>
                </a:cubicBezTo>
                <a:cubicBezTo>
                  <a:pt x="86" y="404"/>
                  <a:pt x="85" y="405"/>
                  <a:pt x="84" y="405"/>
                </a:cubicBezTo>
                <a:cubicBezTo>
                  <a:pt x="64" y="405"/>
                  <a:pt x="64" y="405"/>
                  <a:pt x="64" y="405"/>
                </a:cubicBezTo>
                <a:cubicBezTo>
                  <a:pt x="63" y="405"/>
                  <a:pt x="62" y="409"/>
                  <a:pt x="60" y="408"/>
                </a:cubicBezTo>
                <a:cubicBezTo>
                  <a:pt x="61" y="410"/>
                  <a:pt x="59" y="411"/>
                  <a:pt x="58" y="412"/>
                </a:cubicBezTo>
                <a:cubicBezTo>
                  <a:pt x="57" y="413"/>
                  <a:pt x="56" y="414"/>
                  <a:pt x="56" y="414"/>
                </a:cubicBezTo>
                <a:cubicBezTo>
                  <a:pt x="55" y="417"/>
                  <a:pt x="52" y="418"/>
                  <a:pt x="52" y="421"/>
                </a:cubicBezTo>
                <a:cubicBezTo>
                  <a:pt x="52" y="435"/>
                  <a:pt x="55" y="450"/>
                  <a:pt x="52" y="462"/>
                </a:cubicBezTo>
                <a:cubicBezTo>
                  <a:pt x="52" y="465"/>
                  <a:pt x="49" y="466"/>
                  <a:pt x="49" y="468"/>
                </a:cubicBezTo>
                <a:cubicBezTo>
                  <a:pt x="48" y="471"/>
                  <a:pt x="45" y="472"/>
                  <a:pt x="44" y="475"/>
                </a:cubicBezTo>
                <a:cubicBezTo>
                  <a:pt x="43" y="476"/>
                  <a:pt x="42" y="478"/>
                  <a:pt x="42" y="479"/>
                </a:cubicBezTo>
                <a:cubicBezTo>
                  <a:pt x="41" y="483"/>
                  <a:pt x="41" y="487"/>
                  <a:pt x="44" y="490"/>
                </a:cubicBezTo>
                <a:cubicBezTo>
                  <a:pt x="44" y="531"/>
                  <a:pt x="44" y="531"/>
                  <a:pt x="44" y="531"/>
                </a:cubicBezTo>
                <a:cubicBezTo>
                  <a:pt x="44" y="533"/>
                  <a:pt x="41" y="534"/>
                  <a:pt x="41" y="536"/>
                </a:cubicBezTo>
                <a:cubicBezTo>
                  <a:pt x="40" y="541"/>
                  <a:pt x="39" y="545"/>
                  <a:pt x="39" y="550"/>
                </a:cubicBezTo>
                <a:cubicBezTo>
                  <a:pt x="38" y="562"/>
                  <a:pt x="39" y="573"/>
                  <a:pt x="41" y="583"/>
                </a:cubicBezTo>
                <a:cubicBezTo>
                  <a:pt x="42" y="584"/>
                  <a:pt x="43" y="585"/>
                  <a:pt x="43" y="587"/>
                </a:cubicBezTo>
                <a:cubicBezTo>
                  <a:pt x="44" y="589"/>
                  <a:pt x="44" y="591"/>
                  <a:pt x="44" y="593"/>
                </a:cubicBezTo>
                <a:cubicBezTo>
                  <a:pt x="43" y="604"/>
                  <a:pt x="44" y="617"/>
                  <a:pt x="44" y="629"/>
                </a:cubicBezTo>
                <a:cubicBezTo>
                  <a:pt x="44" y="630"/>
                  <a:pt x="42" y="631"/>
                  <a:pt x="42" y="631"/>
                </a:cubicBezTo>
                <a:cubicBezTo>
                  <a:pt x="41" y="636"/>
                  <a:pt x="41" y="639"/>
                  <a:pt x="44" y="640"/>
                </a:cubicBezTo>
                <a:cubicBezTo>
                  <a:pt x="43" y="645"/>
                  <a:pt x="46" y="647"/>
                  <a:pt x="47" y="649"/>
                </a:cubicBezTo>
                <a:cubicBezTo>
                  <a:pt x="49" y="652"/>
                  <a:pt x="51" y="653"/>
                  <a:pt x="51" y="655"/>
                </a:cubicBezTo>
                <a:cubicBezTo>
                  <a:pt x="52" y="659"/>
                  <a:pt x="53" y="663"/>
                  <a:pt x="53" y="669"/>
                </a:cubicBezTo>
                <a:cubicBezTo>
                  <a:pt x="52" y="695"/>
                  <a:pt x="52" y="724"/>
                  <a:pt x="53" y="750"/>
                </a:cubicBezTo>
                <a:cubicBezTo>
                  <a:pt x="55" y="750"/>
                  <a:pt x="55" y="750"/>
                  <a:pt x="55" y="750"/>
                </a:cubicBezTo>
                <a:cubicBezTo>
                  <a:pt x="55" y="757"/>
                  <a:pt x="55" y="757"/>
                  <a:pt x="55" y="757"/>
                </a:cubicBezTo>
                <a:cubicBezTo>
                  <a:pt x="53" y="757"/>
                  <a:pt x="53" y="757"/>
                  <a:pt x="53" y="75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52" y="782"/>
                  <a:pt x="51" y="782"/>
                  <a:pt x="50" y="783"/>
                </a:cubicBezTo>
                <a:cubicBezTo>
                  <a:pt x="48" y="788"/>
                  <a:pt x="45" y="792"/>
                  <a:pt x="44" y="797"/>
                </a:cubicBezTo>
                <a:cubicBezTo>
                  <a:pt x="43" y="805"/>
                  <a:pt x="44" y="813"/>
                  <a:pt x="42" y="819"/>
                </a:cubicBezTo>
                <a:cubicBezTo>
                  <a:pt x="42" y="821"/>
                  <a:pt x="42" y="822"/>
                  <a:pt x="43" y="822"/>
                </a:cubicBezTo>
                <a:cubicBezTo>
                  <a:pt x="43" y="825"/>
                  <a:pt x="46" y="826"/>
                  <a:pt x="46" y="828"/>
                </a:cubicBezTo>
                <a:cubicBezTo>
                  <a:pt x="47" y="831"/>
                  <a:pt x="50" y="834"/>
                  <a:pt x="52" y="836"/>
                </a:cubicBezTo>
                <a:cubicBezTo>
                  <a:pt x="53" y="841"/>
                  <a:pt x="52" y="847"/>
                  <a:pt x="51" y="850"/>
                </a:cubicBezTo>
                <a:cubicBezTo>
                  <a:pt x="50" y="850"/>
                  <a:pt x="49" y="852"/>
                  <a:pt x="47" y="852"/>
                </a:cubicBezTo>
                <a:cubicBezTo>
                  <a:pt x="47" y="855"/>
                  <a:pt x="47" y="855"/>
                  <a:pt x="47" y="855"/>
                </a:cubicBezTo>
                <a:cubicBezTo>
                  <a:pt x="44" y="855"/>
                  <a:pt x="44" y="855"/>
                  <a:pt x="44" y="855"/>
                </a:cubicBezTo>
                <a:cubicBezTo>
                  <a:pt x="44" y="858"/>
                  <a:pt x="44" y="861"/>
                  <a:pt x="44" y="864"/>
                </a:cubicBezTo>
                <a:cubicBezTo>
                  <a:pt x="44" y="866"/>
                  <a:pt x="46" y="868"/>
                  <a:pt x="48" y="868"/>
                </a:cubicBezTo>
                <a:cubicBezTo>
                  <a:pt x="49" y="869"/>
                  <a:pt x="48" y="871"/>
                  <a:pt x="48" y="872"/>
                </a:cubicBezTo>
                <a:cubicBezTo>
                  <a:pt x="49" y="872"/>
                  <a:pt x="51" y="873"/>
                  <a:pt x="51" y="874"/>
                </a:cubicBezTo>
                <a:cubicBezTo>
                  <a:pt x="53" y="878"/>
                  <a:pt x="53" y="882"/>
                  <a:pt x="53" y="887"/>
                </a:cubicBezTo>
                <a:cubicBezTo>
                  <a:pt x="51" y="910"/>
                  <a:pt x="54" y="934"/>
                  <a:pt x="52" y="956"/>
                </a:cubicBezTo>
                <a:cubicBezTo>
                  <a:pt x="52" y="959"/>
                  <a:pt x="50" y="961"/>
                  <a:pt x="49" y="962"/>
                </a:cubicBezTo>
                <a:cubicBezTo>
                  <a:pt x="48" y="966"/>
                  <a:pt x="45" y="968"/>
                  <a:pt x="44" y="970"/>
                </a:cubicBezTo>
                <a:cubicBezTo>
                  <a:pt x="42" y="974"/>
                  <a:pt x="43" y="979"/>
                  <a:pt x="43" y="984"/>
                </a:cubicBezTo>
                <a:cubicBezTo>
                  <a:pt x="45" y="996"/>
                  <a:pt x="43" y="1011"/>
                  <a:pt x="44" y="1022"/>
                </a:cubicBezTo>
                <a:cubicBezTo>
                  <a:pt x="44" y="1024"/>
                  <a:pt x="42" y="1029"/>
                  <a:pt x="43" y="1031"/>
                </a:cubicBezTo>
                <a:cubicBezTo>
                  <a:pt x="45" y="1034"/>
                  <a:pt x="44" y="1041"/>
                  <a:pt x="40" y="1043"/>
                </a:cubicBezTo>
                <a:cubicBezTo>
                  <a:pt x="39" y="1044"/>
                  <a:pt x="39" y="1046"/>
                  <a:pt x="39" y="1048"/>
                </a:cubicBezTo>
                <a:cubicBezTo>
                  <a:pt x="38" y="1059"/>
                  <a:pt x="39" y="1069"/>
                  <a:pt x="41" y="1079"/>
                </a:cubicBezTo>
                <a:cubicBezTo>
                  <a:pt x="42" y="1079"/>
                  <a:pt x="43" y="1081"/>
                  <a:pt x="43" y="1082"/>
                </a:cubicBezTo>
                <a:cubicBezTo>
                  <a:pt x="44" y="1084"/>
                  <a:pt x="44" y="1086"/>
                  <a:pt x="44" y="1088"/>
                </a:cubicBezTo>
                <a:cubicBezTo>
                  <a:pt x="43" y="1100"/>
                  <a:pt x="44" y="1113"/>
                  <a:pt x="44" y="1125"/>
                </a:cubicBezTo>
                <a:cubicBezTo>
                  <a:pt x="44" y="1125"/>
                  <a:pt x="42" y="1127"/>
                  <a:pt x="42" y="1127"/>
                </a:cubicBezTo>
                <a:cubicBezTo>
                  <a:pt x="41" y="1131"/>
                  <a:pt x="41" y="1134"/>
                  <a:pt x="44" y="1136"/>
                </a:cubicBezTo>
                <a:cubicBezTo>
                  <a:pt x="43" y="1140"/>
                  <a:pt x="46" y="1143"/>
                  <a:pt x="47" y="1144"/>
                </a:cubicBezTo>
                <a:cubicBezTo>
                  <a:pt x="49" y="1147"/>
                  <a:pt x="51" y="1148"/>
                  <a:pt x="51" y="1150"/>
                </a:cubicBezTo>
                <a:cubicBezTo>
                  <a:pt x="52" y="1154"/>
                  <a:pt x="53" y="1159"/>
                  <a:pt x="53" y="1164"/>
                </a:cubicBezTo>
                <a:cubicBezTo>
                  <a:pt x="52" y="1190"/>
                  <a:pt x="52" y="1219"/>
                  <a:pt x="53" y="1246"/>
                </a:cubicBezTo>
                <a:cubicBezTo>
                  <a:pt x="55" y="1246"/>
                  <a:pt x="55" y="1246"/>
                  <a:pt x="55" y="1246"/>
                </a:cubicBezTo>
                <a:cubicBezTo>
                  <a:pt x="55" y="1252"/>
                  <a:pt x="55" y="1252"/>
                  <a:pt x="55" y="1252"/>
                </a:cubicBezTo>
                <a:cubicBezTo>
                  <a:pt x="53" y="1252"/>
                  <a:pt x="53" y="1252"/>
                  <a:pt x="53" y="1252"/>
                </a:cubicBezTo>
                <a:cubicBezTo>
                  <a:pt x="52" y="1399"/>
                  <a:pt x="52" y="1399"/>
                  <a:pt x="52" y="1399"/>
                </a:cubicBezTo>
                <a:cubicBezTo>
                  <a:pt x="51" y="1402"/>
                  <a:pt x="50" y="1404"/>
                  <a:pt x="47" y="1405"/>
                </a:cubicBezTo>
                <a:cubicBezTo>
                  <a:pt x="48" y="1407"/>
                  <a:pt x="45" y="1408"/>
                  <a:pt x="44" y="1410"/>
                </a:cubicBezTo>
                <a:cubicBezTo>
                  <a:pt x="42" y="1415"/>
                  <a:pt x="45" y="1421"/>
                  <a:pt x="48" y="1422"/>
                </a:cubicBezTo>
                <a:cubicBezTo>
                  <a:pt x="48" y="1426"/>
                  <a:pt x="51" y="1428"/>
                  <a:pt x="53" y="1430"/>
                </a:cubicBezTo>
                <a:cubicBezTo>
                  <a:pt x="53" y="1442"/>
                  <a:pt x="52" y="1455"/>
                  <a:pt x="53" y="1467"/>
                </a:cubicBezTo>
                <a:cubicBezTo>
                  <a:pt x="53" y="1468"/>
                  <a:pt x="55" y="1469"/>
                  <a:pt x="55" y="1470"/>
                </a:cubicBezTo>
                <a:cubicBezTo>
                  <a:pt x="55" y="1488"/>
                  <a:pt x="55" y="1488"/>
                  <a:pt x="55" y="1488"/>
                </a:cubicBezTo>
                <a:cubicBezTo>
                  <a:pt x="55" y="1488"/>
                  <a:pt x="53" y="1490"/>
                  <a:pt x="53" y="1490"/>
                </a:cubicBezTo>
                <a:cubicBezTo>
                  <a:pt x="53" y="1498"/>
                  <a:pt x="52" y="1506"/>
                  <a:pt x="53" y="1514"/>
                </a:cubicBezTo>
                <a:cubicBezTo>
                  <a:pt x="55" y="1514"/>
                  <a:pt x="55" y="1514"/>
                  <a:pt x="55" y="1514"/>
                </a:cubicBezTo>
                <a:cubicBezTo>
                  <a:pt x="55" y="1523"/>
                  <a:pt x="55" y="1523"/>
                  <a:pt x="55" y="1523"/>
                </a:cubicBezTo>
                <a:cubicBezTo>
                  <a:pt x="53" y="1526"/>
                  <a:pt x="52" y="1528"/>
                  <a:pt x="49" y="1530"/>
                </a:cubicBezTo>
                <a:cubicBezTo>
                  <a:pt x="44" y="1533"/>
                  <a:pt x="40" y="1538"/>
                  <a:pt x="39" y="1542"/>
                </a:cubicBezTo>
                <a:cubicBezTo>
                  <a:pt x="39" y="1614"/>
                  <a:pt x="39" y="1614"/>
                  <a:pt x="39" y="1614"/>
                </a:cubicBezTo>
                <a:cubicBezTo>
                  <a:pt x="39" y="1615"/>
                  <a:pt x="37" y="1615"/>
                  <a:pt x="37" y="1615"/>
                </a:cubicBezTo>
                <a:cubicBezTo>
                  <a:pt x="37" y="1638"/>
                  <a:pt x="37" y="1638"/>
                  <a:pt x="37" y="1638"/>
                </a:cubicBezTo>
                <a:cubicBezTo>
                  <a:pt x="37" y="1639"/>
                  <a:pt x="39" y="1640"/>
                  <a:pt x="39" y="1641"/>
                </a:cubicBezTo>
                <a:cubicBezTo>
                  <a:pt x="39" y="1703"/>
                  <a:pt x="39" y="1703"/>
                  <a:pt x="39" y="1703"/>
                </a:cubicBezTo>
                <a:cubicBezTo>
                  <a:pt x="39" y="1705"/>
                  <a:pt x="37" y="1705"/>
                  <a:pt x="37" y="1706"/>
                </a:cubicBezTo>
                <a:cubicBezTo>
                  <a:pt x="37" y="1747"/>
                  <a:pt x="37" y="1747"/>
                  <a:pt x="37" y="1747"/>
                </a:cubicBezTo>
                <a:cubicBezTo>
                  <a:pt x="37" y="1748"/>
                  <a:pt x="39" y="1748"/>
                  <a:pt x="39" y="1749"/>
                </a:cubicBezTo>
                <a:cubicBezTo>
                  <a:pt x="39" y="1764"/>
                  <a:pt x="39" y="1764"/>
                  <a:pt x="39" y="1764"/>
                </a:cubicBezTo>
                <a:cubicBezTo>
                  <a:pt x="39" y="1765"/>
                  <a:pt x="36" y="1767"/>
                  <a:pt x="35" y="1769"/>
                </a:cubicBezTo>
                <a:cubicBezTo>
                  <a:pt x="31" y="1769"/>
                  <a:pt x="31" y="1769"/>
                  <a:pt x="31" y="1769"/>
                </a:cubicBezTo>
                <a:cubicBezTo>
                  <a:pt x="32" y="1772"/>
                  <a:pt x="28" y="1770"/>
                  <a:pt x="27" y="1770"/>
                </a:cubicBezTo>
                <a:cubicBezTo>
                  <a:pt x="26" y="1770"/>
                  <a:pt x="25" y="1769"/>
                  <a:pt x="24" y="1769"/>
                </a:cubicBezTo>
                <a:cubicBezTo>
                  <a:pt x="23" y="1769"/>
                  <a:pt x="20" y="1768"/>
                  <a:pt x="20" y="1766"/>
                </a:cubicBezTo>
                <a:cubicBezTo>
                  <a:pt x="17" y="1766"/>
                  <a:pt x="17" y="1766"/>
                  <a:pt x="17" y="1766"/>
                </a:cubicBezTo>
                <a:cubicBezTo>
                  <a:pt x="14" y="1761"/>
                  <a:pt x="15" y="1754"/>
                  <a:pt x="17" y="1749"/>
                </a:cubicBezTo>
                <a:cubicBezTo>
                  <a:pt x="17" y="1739"/>
                  <a:pt x="17" y="1739"/>
                  <a:pt x="17" y="1739"/>
                </a:cubicBezTo>
                <a:cubicBezTo>
                  <a:pt x="20" y="1651"/>
                  <a:pt x="18" y="1556"/>
                  <a:pt x="18" y="1466"/>
                </a:cubicBezTo>
                <a:cubicBezTo>
                  <a:pt x="18" y="1465"/>
                  <a:pt x="17" y="1465"/>
                  <a:pt x="17" y="1464"/>
                </a:cubicBezTo>
                <a:cubicBezTo>
                  <a:pt x="17" y="1463"/>
                  <a:pt x="17" y="1458"/>
                  <a:pt x="17" y="1458"/>
                </a:cubicBezTo>
                <a:cubicBezTo>
                  <a:pt x="14" y="1453"/>
                  <a:pt x="12" y="1451"/>
                  <a:pt x="11" y="1447"/>
                </a:cubicBezTo>
                <a:cubicBezTo>
                  <a:pt x="11" y="1445"/>
                  <a:pt x="11" y="1442"/>
                  <a:pt x="14" y="1441"/>
                </a:cubicBezTo>
                <a:cubicBezTo>
                  <a:pt x="13" y="1440"/>
                  <a:pt x="12" y="1439"/>
                  <a:pt x="13" y="1438"/>
                </a:cubicBezTo>
                <a:cubicBezTo>
                  <a:pt x="13" y="1438"/>
                  <a:pt x="14" y="1437"/>
                  <a:pt x="13" y="1436"/>
                </a:cubicBezTo>
                <a:cubicBezTo>
                  <a:pt x="12" y="1435"/>
                  <a:pt x="13" y="1433"/>
                  <a:pt x="13" y="1431"/>
                </a:cubicBezTo>
                <a:cubicBezTo>
                  <a:pt x="11" y="1430"/>
                  <a:pt x="12" y="1428"/>
                  <a:pt x="10" y="1428"/>
                </a:cubicBezTo>
                <a:cubicBezTo>
                  <a:pt x="8" y="1428"/>
                  <a:pt x="8" y="1426"/>
                  <a:pt x="8" y="1425"/>
                </a:cubicBezTo>
                <a:cubicBezTo>
                  <a:pt x="7" y="1423"/>
                  <a:pt x="6" y="1421"/>
                  <a:pt x="6" y="1419"/>
                </a:cubicBezTo>
                <a:cubicBezTo>
                  <a:pt x="4" y="1419"/>
                  <a:pt x="4" y="1419"/>
                  <a:pt x="4" y="1419"/>
                </a:cubicBezTo>
                <a:cubicBezTo>
                  <a:pt x="3" y="1417"/>
                  <a:pt x="4" y="1415"/>
                  <a:pt x="3" y="1412"/>
                </a:cubicBezTo>
                <a:cubicBezTo>
                  <a:pt x="3" y="1412"/>
                  <a:pt x="1" y="1410"/>
                  <a:pt x="1" y="1410"/>
                </a:cubicBezTo>
                <a:cubicBezTo>
                  <a:pt x="1" y="1409"/>
                  <a:pt x="1" y="1406"/>
                  <a:pt x="1" y="1405"/>
                </a:cubicBezTo>
                <a:cubicBezTo>
                  <a:pt x="1" y="1405"/>
                  <a:pt x="3" y="1404"/>
                  <a:pt x="3" y="1404"/>
                </a:cubicBezTo>
                <a:cubicBezTo>
                  <a:pt x="3" y="1350"/>
                  <a:pt x="3" y="1350"/>
                  <a:pt x="3" y="1350"/>
                </a:cubicBezTo>
                <a:cubicBezTo>
                  <a:pt x="3" y="1349"/>
                  <a:pt x="0" y="1348"/>
                  <a:pt x="1" y="1346"/>
                </a:cubicBezTo>
                <a:cubicBezTo>
                  <a:pt x="1" y="1346"/>
                  <a:pt x="3" y="1344"/>
                  <a:pt x="3" y="1343"/>
                </a:cubicBezTo>
                <a:cubicBezTo>
                  <a:pt x="3" y="1341"/>
                  <a:pt x="3" y="1338"/>
                  <a:pt x="4" y="1336"/>
                </a:cubicBezTo>
                <a:cubicBezTo>
                  <a:pt x="4" y="1336"/>
                  <a:pt x="6" y="1335"/>
                  <a:pt x="7" y="1334"/>
                </a:cubicBezTo>
                <a:cubicBezTo>
                  <a:pt x="6" y="1331"/>
                  <a:pt x="8" y="1328"/>
                  <a:pt x="10" y="1326"/>
                </a:cubicBezTo>
                <a:cubicBezTo>
                  <a:pt x="11" y="1326"/>
                  <a:pt x="13" y="1324"/>
                  <a:pt x="14" y="1322"/>
                </a:cubicBezTo>
                <a:cubicBezTo>
                  <a:pt x="14" y="1321"/>
                  <a:pt x="12" y="1320"/>
                  <a:pt x="14" y="1319"/>
                </a:cubicBezTo>
                <a:cubicBezTo>
                  <a:pt x="13" y="1316"/>
                  <a:pt x="13" y="1312"/>
                  <a:pt x="13" y="1310"/>
                </a:cubicBezTo>
                <a:cubicBezTo>
                  <a:pt x="13" y="1310"/>
                  <a:pt x="12" y="1309"/>
                  <a:pt x="12" y="1307"/>
                </a:cubicBezTo>
                <a:cubicBezTo>
                  <a:pt x="12" y="1306"/>
                  <a:pt x="13" y="1303"/>
                  <a:pt x="13" y="1302"/>
                </a:cubicBezTo>
                <a:cubicBezTo>
                  <a:pt x="15" y="1302"/>
                  <a:pt x="15" y="1302"/>
                  <a:pt x="15" y="1302"/>
                </a:cubicBezTo>
                <a:cubicBezTo>
                  <a:pt x="15" y="1298"/>
                  <a:pt x="16" y="1295"/>
                  <a:pt x="17" y="1293"/>
                </a:cubicBezTo>
                <a:cubicBezTo>
                  <a:pt x="17" y="1280"/>
                  <a:pt x="17" y="1280"/>
                  <a:pt x="17" y="1280"/>
                </a:cubicBezTo>
                <a:cubicBezTo>
                  <a:pt x="16" y="1277"/>
                  <a:pt x="15" y="1274"/>
                  <a:pt x="15" y="1270"/>
                </a:cubicBezTo>
                <a:cubicBezTo>
                  <a:pt x="14" y="1270"/>
                  <a:pt x="12" y="1271"/>
                  <a:pt x="13" y="1270"/>
                </a:cubicBezTo>
                <a:cubicBezTo>
                  <a:pt x="13" y="1269"/>
                  <a:pt x="14" y="1268"/>
                  <a:pt x="13" y="1267"/>
                </a:cubicBezTo>
                <a:cubicBezTo>
                  <a:pt x="12" y="1266"/>
                  <a:pt x="14" y="1263"/>
                  <a:pt x="14" y="1261"/>
                </a:cubicBezTo>
                <a:cubicBezTo>
                  <a:pt x="17" y="1253"/>
                  <a:pt x="17" y="1253"/>
                  <a:pt x="17" y="1253"/>
                </a:cubicBezTo>
                <a:cubicBezTo>
                  <a:pt x="17" y="1059"/>
                  <a:pt x="17" y="1059"/>
                  <a:pt x="17" y="1059"/>
                </a:cubicBezTo>
                <a:cubicBezTo>
                  <a:pt x="17" y="1058"/>
                  <a:pt x="17" y="1056"/>
                  <a:pt x="17" y="1056"/>
                </a:cubicBezTo>
                <a:cubicBezTo>
                  <a:pt x="15" y="1056"/>
                  <a:pt x="15" y="1055"/>
                  <a:pt x="15" y="1053"/>
                </a:cubicBezTo>
                <a:cubicBezTo>
                  <a:pt x="14" y="1053"/>
                  <a:pt x="13" y="1053"/>
                  <a:pt x="12" y="1052"/>
                </a:cubicBezTo>
                <a:cubicBezTo>
                  <a:pt x="12" y="1051"/>
                  <a:pt x="11" y="1051"/>
                  <a:pt x="10" y="1051"/>
                </a:cubicBezTo>
                <a:cubicBezTo>
                  <a:pt x="9" y="1050"/>
                  <a:pt x="7" y="1051"/>
                  <a:pt x="7" y="1050"/>
                </a:cubicBezTo>
                <a:cubicBezTo>
                  <a:pt x="6" y="1049"/>
                  <a:pt x="6" y="1048"/>
                  <a:pt x="6" y="1048"/>
                </a:cubicBezTo>
                <a:cubicBezTo>
                  <a:pt x="4" y="1048"/>
                  <a:pt x="4" y="1048"/>
                  <a:pt x="4" y="1048"/>
                </a:cubicBezTo>
                <a:cubicBezTo>
                  <a:pt x="3" y="1043"/>
                  <a:pt x="3" y="1043"/>
                  <a:pt x="3" y="1043"/>
                </a:cubicBezTo>
                <a:cubicBezTo>
                  <a:pt x="1" y="1043"/>
                  <a:pt x="1" y="1043"/>
                  <a:pt x="1" y="1043"/>
                </a:cubicBezTo>
                <a:cubicBezTo>
                  <a:pt x="1" y="1031"/>
                  <a:pt x="1" y="1031"/>
                  <a:pt x="1" y="1031"/>
                </a:cubicBezTo>
                <a:cubicBezTo>
                  <a:pt x="3" y="1031"/>
                  <a:pt x="3" y="1031"/>
                  <a:pt x="3" y="1031"/>
                </a:cubicBezTo>
                <a:cubicBezTo>
                  <a:pt x="3" y="963"/>
                  <a:pt x="3" y="963"/>
                  <a:pt x="3" y="963"/>
                </a:cubicBezTo>
                <a:cubicBezTo>
                  <a:pt x="1" y="963"/>
                  <a:pt x="1" y="963"/>
                  <a:pt x="1" y="963"/>
                </a:cubicBezTo>
                <a:cubicBezTo>
                  <a:pt x="1" y="957"/>
                  <a:pt x="1" y="957"/>
                  <a:pt x="1" y="957"/>
                </a:cubicBezTo>
                <a:cubicBezTo>
                  <a:pt x="3" y="957"/>
                  <a:pt x="3" y="957"/>
                  <a:pt x="3" y="957"/>
                </a:cubicBezTo>
                <a:cubicBezTo>
                  <a:pt x="3" y="953"/>
                  <a:pt x="4" y="950"/>
                  <a:pt x="4" y="947"/>
                </a:cubicBezTo>
                <a:cubicBezTo>
                  <a:pt x="6" y="947"/>
                  <a:pt x="6" y="947"/>
                  <a:pt x="6" y="947"/>
                </a:cubicBezTo>
                <a:cubicBezTo>
                  <a:pt x="6" y="942"/>
                  <a:pt x="10" y="940"/>
                  <a:pt x="12" y="937"/>
                </a:cubicBezTo>
                <a:cubicBezTo>
                  <a:pt x="13" y="935"/>
                  <a:pt x="11" y="931"/>
                  <a:pt x="8" y="932"/>
                </a:cubicBezTo>
                <a:cubicBezTo>
                  <a:pt x="7" y="929"/>
                  <a:pt x="6" y="927"/>
                  <a:pt x="6" y="924"/>
                </a:cubicBezTo>
                <a:cubicBezTo>
                  <a:pt x="4" y="924"/>
                  <a:pt x="4" y="924"/>
                  <a:pt x="4" y="924"/>
                </a:cubicBezTo>
                <a:cubicBezTo>
                  <a:pt x="3" y="922"/>
                  <a:pt x="4" y="919"/>
                  <a:pt x="3" y="917"/>
                </a:cubicBezTo>
                <a:cubicBezTo>
                  <a:pt x="3" y="916"/>
                  <a:pt x="1" y="915"/>
                  <a:pt x="1" y="914"/>
                </a:cubicBezTo>
                <a:cubicBezTo>
                  <a:pt x="1" y="914"/>
                  <a:pt x="1" y="911"/>
                  <a:pt x="1" y="910"/>
                </a:cubicBezTo>
                <a:cubicBezTo>
                  <a:pt x="1" y="909"/>
                  <a:pt x="3" y="909"/>
                  <a:pt x="3" y="908"/>
                </a:cubicBezTo>
                <a:cubicBezTo>
                  <a:pt x="3" y="855"/>
                  <a:pt x="3" y="855"/>
                  <a:pt x="3" y="855"/>
                </a:cubicBezTo>
                <a:cubicBezTo>
                  <a:pt x="3" y="854"/>
                  <a:pt x="0" y="853"/>
                  <a:pt x="1" y="851"/>
                </a:cubicBezTo>
                <a:cubicBezTo>
                  <a:pt x="1" y="850"/>
                  <a:pt x="3" y="849"/>
                  <a:pt x="3" y="848"/>
                </a:cubicBezTo>
                <a:cubicBezTo>
                  <a:pt x="3" y="846"/>
                  <a:pt x="3" y="843"/>
                  <a:pt x="4" y="841"/>
                </a:cubicBezTo>
                <a:cubicBezTo>
                  <a:pt x="4" y="840"/>
                  <a:pt x="6" y="840"/>
                  <a:pt x="7" y="839"/>
                </a:cubicBezTo>
                <a:cubicBezTo>
                  <a:pt x="6" y="836"/>
                  <a:pt x="8" y="833"/>
                  <a:pt x="10" y="832"/>
                </a:cubicBezTo>
                <a:cubicBezTo>
                  <a:pt x="11" y="831"/>
                  <a:pt x="11" y="828"/>
                  <a:pt x="13" y="828"/>
                </a:cubicBezTo>
                <a:cubicBezTo>
                  <a:pt x="12" y="816"/>
                  <a:pt x="12" y="803"/>
                  <a:pt x="13" y="793"/>
                </a:cubicBezTo>
                <a:cubicBezTo>
                  <a:pt x="14" y="792"/>
                  <a:pt x="12" y="788"/>
                  <a:pt x="13" y="787"/>
                </a:cubicBezTo>
                <a:cubicBezTo>
                  <a:pt x="12" y="786"/>
                  <a:pt x="13" y="784"/>
                  <a:pt x="13" y="783"/>
                </a:cubicBezTo>
                <a:cubicBezTo>
                  <a:pt x="12" y="776"/>
                  <a:pt x="13" y="767"/>
                  <a:pt x="13" y="760"/>
                </a:cubicBezTo>
                <a:cubicBezTo>
                  <a:pt x="13" y="759"/>
                  <a:pt x="14" y="758"/>
                  <a:pt x="14" y="756"/>
                </a:cubicBezTo>
                <a:cubicBezTo>
                  <a:pt x="14" y="755"/>
                  <a:pt x="13" y="753"/>
                  <a:pt x="13" y="752"/>
                </a:cubicBezTo>
                <a:cubicBezTo>
                  <a:pt x="12" y="747"/>
                  <a:pt x="8" y="744"/>
                  <a:pt x="6" y="740"/>
                </a:cubicBezTo>
                <a:cubicBezTo>
                  <a:pt x="5" y="737"/>
                  <a:pt x="3" y="734"/>
                  <a:pt x="1" y="731"/>
                </a:cubicBezTo>
                <a:cubicBezTo>
                  <a:pt x="1" y="719"/>
                  <a:pt x="1" y="719"/>
                  <a:pt x="1" y="719"/>
                </a:cubicBezTo>
                <a:cubicBezTo>
                  <a:pt x="3" y="719"/>
                  <a:pt x="3" y="719"/>
                  <a:pt x="3" y="719"/>
                </a:cubicBezTo>
                <a:cubicBezTo>
                  <a:pt x="3" y="702"/>
                  <a:pt x="3" y="702"/>
                  <a:pt x="3" y="702"/>
                </a:cubicBezTo>
                <a:cubicBezTo>
                  <a:pt x="1" y="702"/>
                  <a:pt x="1" y="702"/>
                  <a:pt x="1" y="702"/>
                </a:cubicBezTo>
                <a:cubicBezTo>
                  <a:pt x="1" y="699"/>
                  <a:pt x="1" y="699"/>
                  <a:pt x="1" y="699"/>
                </a:cubicBezTo>
                <a:cubicBezTo>
                  <a:pt x="3" y="699"/>
                  <a:pt x="3" y="699"/>
                  <a:pt x="3" y="699"/>
                </a:cubicBezTo>
                <a:cubicBezTo>
                  <a:pt x="3" y="695"/>
                  <a:pt x="4" y="692"/>
                  <a:pt x="4" y="689"/>
                </a:cubicBezTo>
                <a:cubicBezTo>
                  <a:pt x="6" y="689"/>
                  <a:pt x="6" y="689"/>
                  <a:pt x="6" y="689"/>
                </a:cubicBezTo>
                <a:cubicBezTo>
                  <a:pt x="6" y="684"/>
                  <a:pt x="9" y="681"/>
                  <a:pt x="12" y="679"/>
                </a:cubicBezTo>
                <a:cubicBezTo>
                  <a:pt x="13" y="678"/>
                  <a:pt x="15" y="674"/>
                  <a:pt x="15" y="673"/>
                </a:cubicBezTo>
                <a:cubicBezTo>
                  <a:pt x="15" y="662"/>
                  <a:pt x="15" y="662"/>
                  <a:pt x="15" y="662"/>
                </a:cubicBezTo>
                <a:cubicBezTo>
                  <a:pt x="13" y="660"/>
                  <a:pt x="13" y="659"/>
                  <a:pt x="14" y="658"/>
                </a:cubicBezTo>
                <a:cubicBezTo>
                  <a:pt x="7" y="649"/>
                  <a:pt x="7" y="649"/>
                  <a:pt x="7" y="649"/>
                </a:cubicBezTo>
                <a:cubicBezTo>
                  <a:pt x="6" y="648"/>
                  <a:pt x="6" y="646"/>
                  <a:pt x="6" y="646"/>
                </a:cubicBezTo>
                <a:cubicBezTo>
                  <a:pt x="4" y="646"/>
                  <a:pt x="4" y="646"/>
                  <a:pt x="4" y="646"/>
                </a:cubicBezTo>
                <a:cubicBezTo>
                  <a:pt x="3" y="642"/>
                  <a:pt x="3" y="636"/>
                  <a:pt x="4" y="632"/>
                </a:cubicBezTo>
                <a:cubicBezTo>
                  <a:pt x="6" y="632"/>
                  <a:pt x="6" y="632"/>
                  <a:pt x="6" y="632"/>
                </a:cubicBezTo>
                <a:cubicBezTo>
                  <a:pt x="6" y="631"/>
                  <a:pt x="6" y="628"/>
                  <a:pt x="7" y="628"/>
                </a:cubicBezTo>
                <a:cubicBezTo>
                  <a:pt x="8" y="627"/>
                  <a:pt x="11" y="624"/>
                  <a:pt x="12" y="623"/>
                </a:cubicBezTo>
                <a:cubicBezTo>
                  <a:pt x="12" y="621"/>
                  <a:pt x="16" y="620"/>
                  <a:pt x="13" y="617"/>
                </a:cubicBezTo>
                <a:cubicBezTo>
                  <a:pt x="13" y="617"/>
                  <a:pt x="14" y="616"/>
                  <a:pt x="14" y="615"/>
                </a:cubicBezTo>
                <a:cubicBezTo>
                  <a:pt x="13" y="614"/>
                  <a:pt x="13" y="611"/>
                  <a:pt x="13" y="610"/>
                </a:cubicBezTo>
                <a:cubicBezTo>
                  <a:pt x="11" y="607"/>
                  <a:pt x="12" y="603"/>
                  <a:pt x="14" y="601"/>
                </a:cubicBezTo>
                <a:cubicBezTo>
                  <a:pt x="12" y="600"/>
                  <a:pt x="14" y="599"/>
                  <a:pt x="15" y="598"/>
                </a:cubicBezTo>
                <a:cubicBezTo>
                  <a:pt x="17" y="588"/>
                  <a:pt x="17" y="588"/>
                  <a:pt x="17" y="588"/>
                </a:cubicBezTo>
                <a:cubicBezTo>
                  <a:pt x="17" y="570"/>
                  <a:pt x="17" y="570"/>
                  <a:pt x="17" y="570"/>
                </a:cubicBezTo>
                <a:cubicBezTo>
                  <a:pt x="15" y="558"/>
                  <a:pt x="15" y="558"/>
                  <a:pt x="15" y="558"/>
                </a:cubicBezTo>
                <a:cubicBezTo>
                  <a:pt x="14" y="558"/>
                  <a:pt x="13" y="558"/>
                  <a:pt x="12" y="557"/>
                </a:cubicBezTo>
                <a:cubicBezTo>
                  <a:pt x="12" y="556"/>
                  <a:pt x="11" y="555"/>
                  <a:pt x="10" y="555"/>
                </a:cubicBezTo>
                <a:cubicBezTo>
                  <a:pt x="10" y="555"/>
                  <a:pt x="8" y="555"/>
                  <a:pt x="7" y="555"/>
                </a:cubicBezTo>
                <a:cubicBezTo>
                  <a:pt x="7" y="554"/>
                  <a:pt x="7" y="553"/>
                  <a:pt x="6" y="552"/>
                </a:cubicBezTo>
                <a:cubicBezTo>
                  <a:pt x="5" y="553"/>
                  <a:pt x="4" y="552"/>
                  <a:pt x="4" y="551"/>
                </a:cubicBezTo>
                <a:cubicBezTo>
                  <a:pt x="4" y="550"/>
                  <a:pt x="3" y="548"/>
                  <a:pt x="3" y="548"/>
                </a:cubicBezTo>
                <a:cubicBezTo>
                  <a:pt x="1" y="548"/>
                  <a:pt x="1" y="548"/>
                  <a:pt x="1" y="548"/>
                </a:cubicBezTo>
                <a:cubicBezTo>
                  <a:pt x="1" y="536"/>
                  <a:pt x="1" y="536"/>
                  <a:pt x="1" y="536"/>
                </a:cubicBezTo>
                <a:cubicBezTo>
                  <a:pt x="3" y="536"/>
                  <a:pt x="3" y="536"/>
                  <a:pt x="3" y="536"/>
                </a:cubicBezTo>
                <a:cubicBezTo>
                  <a:pt x="3" y="468"/>
                  <a:pt x="3" y="468"/>
                  <a:pt x="3" y="468"/>
                </a:cubicBezTo>
                <a:cubicBezTo>
                  <a:pt x="1" y="468"/>
                  <a:pt x="1" y="468"/>
                  <a:pt x="1" y="468"/>
                </a:cubicBezTo>
                <a:cubicBezTo>
                  <a:pt x="1" y="461"/>
                  <a:pt x="1" y="461"/>
                  <a:pt x="1" y="461"/>
                </a:cubicBezTo>
                <a:cubicBezTo>
                  <a:pt x="3" y="461"/>
                  <a:pt x="3" y="461"/>
                  <a:pt x="3" y="461"/>
                </a:cubicBezTo>
                <a:cubicBezTo>
                  <a:pt x="3" y="458"/>
                  <a:pt x="4" y="454"/>
                  <a:pt x="4" y="451"/>
                </a:cubicBezTo>
                <a:cubicBezTo>
                  <a:pt x="6" y="451"/>
                  <a:pt x="6" y="451"/>
                  <a:pt x="6" y="451"/>
                </a:cubicBezTo>
                <a:cubicBezTo>
                  <a:pt x="6" y="447"/>
                  <a:pt x="10" y="444"/>
                  <a:pt x="12" y="442"/>
                </a:cubicBezTo>
                <a:cubicBezTo>
                  <a:pt x="13" y="441"/>
                  <a:pt x="14" y="438"/>
                  <a:pt x="14" y="438"/>
                </a:cubicBezTo>
                <a:cubicBezTo>
                  <a:pt x="12" y="435"/>
                  <a:pt x="13" y="432"/>
                  <a:pt x="13" y="431"/>
                </a:cubicBezTo>
                <a:cubicBezTo>
                  <a:pt x="13" y="429"/>
                  <a:pt x="14" y="427"/>
                  <a:pt x="13" y="424"/>
                </a:cubicBezTo>
                <a:cubicBezTo>
                  <a:pt x="12" y="423"/>
                  <a:pt x="14" y="420"/>
                  <a:pt x="14" y="418"/>
                </a:cubicBezTo>
                <a:cubicBezTo>
                  <a:pt x="14" y="417"/>
                  <a:pt x="12" y="415"/>
                  <a:pt x="13" y="414"/>
                </a:cubicBezTo>
                <a:cubicBezTo>
                  <a:pt x="14" y="412"/>
                  <a:pt x="14" y="408"/>
                  <a:pt x="12" y="405"/>
                </a:cubicBezTo>
                <a:cubicBezTo>
                  <a:pt x="13" y="402"/>
                  <a:pt x="15" y="397"/>
                  <a:pt x="13" y="395"/>
                </a:cubicBezTo>
                <a:cubicBezTo>
                  <a:pt x="13" y="394"/>
                  <a:pt x="15" y="391"/>
                  <a:pt x="15" y="388"/>
                </a:cubicBezTo>
                <a:cubicBezTo>
                  <a:pt x="13" y="387"/>
                  <a:pt x="14" y="385"/>
                  <a:pt x="13" y="384"/>
                </a:cubicBezTo>
                <a:cubicBezTo>
                  <a:pt x="11" y="380"/>
                  <a:pt x="8" y="378"/>
                  <a:pt x="7" y="375"/>
                </a:cubicBezTo>
                <a:cubicBezTo>
                  <a:pt x="6" y="375"/>
                  <a:pt x="6" y="373"/>
                  <a:pt x="6" y="372"/>
                </a:cubicBezTo>
                <a:cubicBezTo>
                  <a:pt x="4" y="372"/>
                  <a:pt x="4" y="372"/>
                  <a:pt x="4" y="372"/>
                </a:cubicBezTo>
                <a:cubicBezTo>
                  <a:pt x="3" y="368"/>
                  <a:pt x="3" y="363"/>
                  <a:pt x="4" y="359"/>
                </a:cubicBezTo>
                <a:cubicBezTo>
                  <a:pt x="6" y="359"/>
                  <a:pt x="6" y="359"/>
                  <a:pt x="6" y="359"/>
                </a:cubicBezTo>
                <a:cubicBezTo>
                  <a:pt x="6" y="358"/>
                  <a:pt x="6" y="355"/>
                  <a:pt x="7" y="354"/>
                </a:cubicBezTo>
                <a:cubicBezTo>
                  <a:pt x="8" y="353"/>
                  <a:pt x="11" y="350"/>
                  <a:pt x="12" y="349"/>
                </a:cubicBezTo>
                <a:cubicBezTo>
                  <a:pt x="14" y="347"/>
                  <a:pt x="15" y="343"/>
                  <a:pt x="15" y="339"/>
                </a:cubicBezTo>
                <a:cubicBezTo>
                  <a:pt x="15" y="339"/>
                  <a:pt x="13" y="337"/>
                  <a:pt x="13" y="337"/>
                </a:cubicBezTo>
                <a:cubicBezTo>
                  <a:pt x="13" y="323"/>
                  <a:pt x="13" y="323"/>
                  <a:pt x="13" y="323"/>
                </a:cubicBezTo>
                <a:cubicBezTo>
                  <a:pt x="13" y="323"/>
                  <a:pt x="13" y="321"/>
                  <a:pt x="13" y="320"/>
                </a:cubicBezTo>
                <a:cubicBezTo>
                  <a:pt x="15" y="304"/>
                  <a:pt x="12" y="290"/>
                  <a:pt x="13" y="276"/>
                </a:cubicBezTo>
                <a:cubicBezTo>
                  <a:pt x="13" y="275"/>
                  <a:pt x="15" y="275"/>
                  <a:pt x="13" y="274"/>
                </a:cubicBezTo>
                <a:cubicBezTo>
                  <a:pt x="14" y="268"/>
                  <a:pt x="12" y="262"/>
                  <a:pt x="14" y="256"/>
                </a:cubicBezTo>
                <a:cubicBezTo>
                  <a:pt x="12" y="251"/>
                  <a:pt x="8" y="249"/>
                  <a:pt x="6" y="244"/>
                </a:cubicBezTo>
                <a:cubicBezTo>
                  <a:pt x="5" y="241"/>
                  <a:pt x="3" y="239"/>
                  <a:pt x="1" y="235"/>
                </a:cubicBezTo>
                <a:cubicBezTo>
                  <a:pt x="1" y="224"/>
                  <a:pt x="1" y="224"/>
                  <a:pt x="1" y="224"/>
                </a:cubicBezTo>
                <a:cubicBezTo>
                  <a:pt x="3" y="224"/>
                  <a:pt x="3" y="224"/>
                  <a:pt x="3" y="224"/>
                </a:cubicBezTo>
                <a:cubicBezTo>
                  <a:pt x="3" y="207"/>
                  <a:pt x="3" y="207"/>
                  <a:pt x="3" y="207"/>
                </a:cubicBezTo>
                <a:cubicBezTo>
                  <a:pt x="1" y="207"/>
                  <a:pt x="1" y="207"/>
                  <a:pt x="1" y="207"/>
                </a:cubicBezTo>
                <a:cubicBezTo>
                  <a:pt x="1" y="203"/>
                  <a:pt x="1" y="203"/>
                  <a:pt x="1" y="203"/>
                </a:cubicBezTo>
                <a:cubicBezTo>
                  <a:pt x="3" y="203"/>
                  <a:pt x="3" y="203"/>
                  <a:pt x="3" y="203"/>
                </a:cubicBezTo>
                <a:cubicBezTo>
                  <a:pt x="3" y="200"/>
                  <a:pt x="4" y="196"/>
                  <a:pt x="4" y="193"/>
                </a:cubicBezTo>
                <a:cubicBezTo>
                  <a:pt x="6" y="193"/>
                  <a:pt x="6" y="193"/>
                  <a:pt x="6" y="193"/>
                </a:cubicBezTo>
                <a:cubicBezTo>
                  <a:pt x="6" y="189"/>
                  <a:pt x="10" y="186"/>
                  <a:pt x="12" y="185"/>
                </a:cubicBezTo>
                <a:cubicBezTo>
                  <a:pt x="12" y="181"/>
                  <a:pt x="14" y="179"/>
                  <a:pt x="15" y="177"/>
                </a:cubicBezTo>
                <a:cubicBezTo>
                  <a:pt x="15" y="166"/>
                  <a:pt x="15" y="166"/>
                  <a:pt x="15" y="166"/>
                </a:cubicBezTo>
                <a:cubicBezTo>
                  <a:pt x="13" y="165"/>
                  <a:pt x="13" y="163"/>
                  <a:pt x="14" y="162"/>
                </a:cubicBezTo>
                <a:cubicBezTo>
                  <a:pt x="7" y="153"/>
                  <a:pt x="7" y="153"/>
                  <a:pt x="7" y="153"/>
                </a:cubicBezTo>
                <a:cubicBezTo>
                  <a:pt x="6" y="153"/>
                  <a:pt x="6" y="151"/>
                  <a:pt x="6" y="150"/>
                </a:cubicBezTo>
                <a:cubicBezTo>
                  <a:pt x="4" y="150"/>
                  <a:pt x="4" y="150"/>
                  <a:pt x="4" y="150"/>
                </a:cubicBezTo>
                <a:cubicBezTo>
                  <a:pt x="3" y="146"/>
                  <a:pt x="3" y="141"/>
                  <a:pt x="4" y="137"/>
                </a:cubicBezTo>
                <a:cubicBezTo>
                  <a:pt x="6" y="137"/>
                  <a:pt x="6" y="137"/>
                  <a:pt x="6" y="137"/>
                </a:cubicBezTo>
                <a:cubicBezTo>
                  <a:pt x="6" y="136"/>
                  <a:pt x="6" y="133"/>
                  <a:pt x="7" y="132"/>
                </a:cubicBezTo>
                <a:cubicBezTo>
                  <a:pt x="8" y="131"/>
                  <a:pt x="11" y="129"/>
                  <a:pt x="12" y="128"/>
                </a:cubicBezTo>
                <a:cubicBezTo>
                  <a:pt x="11" y="126"/>
                  <a:pt x="15" y="126"/>
                  <a:pt x="13" y="124"/>
                </a:cubicBezTo>
                <a:cubicBezTo>
                  <a:pt x="12" y="123"/>
                  <a:pt x="14" y="122"/>
                  <a:pt x="12" y="120"/>
                </a:cubicBezTo>
                <a:cubicBezTo>
                  <a:pt x="13" y="119"/>
                  <a:pt x="15" y="117"/>
                  <a:pt x="13" y="116"/>
                </a:cubicBezTo>
                <a:cubicBezTo>
                  <a:pt x="13" y="116"/>
                  <a:pt x="14" y="115"/>
                  <a:pt x="13" y="114"/>
                </a:cubicBezTo>
                <a:cubicBezTo>
                  <a:pt x="11" y="112"/>
                  <a:pt x="12" y="108"/>
                  <a:pt x="14" y="106"/>
                </a:cubicBezTo>
                <a:cubicBezTo>
                  <a:pt x="12" y="105"/>
                  <a:pt x="14" y="104"/>
                  <a:pt x="15" y="103"/>
                </a:cubicBezTo>
                <a:cubicBezTo>
                  <a:pt x="17" y="92"/>
                  <a:pt x="17" y="92"/>
                  <a:pt x="17" y="92"/>
                </a:cubicBezTo>
                <a:cubicBezTo>
                  <a:pt x="17" y="72"/>
                  <a:pt x="15" y="53"/>
                  <a:pt x="17" y="33"/>
                </a:cubicBezTo>
                <a:cubicBezTo>
                  <a:pt x="20" y="34"/>
                  <a:pt x="18" y="30"/>
                  <a:pt x="18" y="29"/>
                </a:cubicBezTo>
                <a:cubicBezTo>
                  <a:pt x="15" y="28"/>
                  <a:pt x="17" y="20"/>
                  <a:pt x="17" y="17"/>
                </a:cubicBezTo>
                <a:cubicBezTo>
                  <a:pt x="19" y="16"/>
                  <a:pt x="20" y="13"/>
                  <a:pt x="21" y="10"/>
                </a:cubicBezTo>
                <a:cubicBezTo>
                  <a:pt x="22" y="11"/>
                  <a:pt x="23" y="10"/>
                  <a:pt x="22" y="8"/>
                </a:cubicBezTo>
                <a:cubicBezTo>
                  <a:pt x="26" y="7"/>
                  <a:pt x="31" y="7"/>
                  <a:pt x="35" y="7"/>
                </a:cubicBezTo>
                <a:cubicBezTo>
                  <a:pt x="35" y="10"/>
                  <a:pt x="35" y="10"/>
                  <a:pt x="35" y="10"/>
                </a:cubicBezTo>
                <a:cubicBezTo>
                  <a:pt x="38" y="9"/>
                  <a:pt x="38" y="13"/>
                  <a:pt x="37" y="15"/>
                </a:cubicBezTo>
                <a:cubicBezTo>
                  <a:pt x="37" y="19"/>
                  <a:pt x="36" y="26"/>
                  <a:pt x="32" y="30"/>
                </a:cubicBezTo>
                <a:cubicBezTo>
                  <a:pt x="31" y="30"/>
                  <a:pt x="30" y="32"/>
                  <a:pt x="30" y="34"/>
                </a:cubicBezTo>
                <a:cubicBezTo>
                  <a:pt x="29" y="43"/>
                  <a:pt x="30" y="55"/>
                  <a:pt x="29" y="63"/>
                </a:cubicBezTo>
                <a:cubicBezTo>
                  <a:pt x="29" y="65"/>
                  <a:pt x="30" y="67"/>
                  <a:pt x="29" y="70"/>
                </a:cubicBezTo>
                <a:cubicBezTo>
                  <a:pt x="29" y="71"/>
                  <a:pt x="30" y="71"/>
                  <a:pt x="31" y="72"/>
                </a:cubicBezTo>
                <a:cubicBezTo>
                  <a:pt x="31" y="73"/>
                  <a:pt x="31" y="76"/>
                  <a:pt x="31" y="76"/>
                </a:cubicBezTo>
                <a:cubicBezTo>
                  <a:pt x="32" y="77"/>
                  <a:pt x="35" y="79"/>
                  <a:pt x="35" y="80"/>
                </a:cubicBezTo>
                <a:cubicBezTo>
                  <a:pt x="37" y="90"/>
                  <a:pt x="37" y="90"/>
                  <a:pt x="37" y="90"/>
                </a:cubicBezTo>
                <a:cubicBezTo>
                  <a:pt x="39" y="92"/>
                  <a:pt x="39" y="100"/>
                  <a:pt x="38" y="103"/>
                </a:cubicBezTo>
                <a:cubicBezTo>
                  <a:pt x="38" y="104"/>
                  <a:pt x="37" y="105"/>
                  <a:pt x="37" y="106"/>
                </a:cubicBezTo>
                <a:cubicBezTo>
                  <a:pt x="37" y="186"/>
                  <a:pt x="37" y="186"/>
                  <a:pt x="37" y="186"/>
                </a:cubicBezTo>
                <a:cubicBezTo>
                  <a:pt x="37" y="186"/>
                  <a:pt x="39" y="186"/>
                  <a:pt x="39" y="187"/>
                </a:cubicBezTo>
                <a:cubicBezTo>
                  <a:pt x="38" y="266"/>
                  <a:pt x="38" y="266"/>
                  <a:pt x="38" y="266"/>
                </a:cubicBezTo>
                <a:cubicBezTo>
                  <a:pt x="36" y="269"/>
                  <a:pt x="37" y="277"/>
                  <a:pt x="37" y="280"/>
                </a:cubicBezTo>
                <a:cubicBezTo>
                  <a:pt x="39" y="282"/>
                  <a:pt x="38" y="288"/>
                  <a:pt x="39" y="291"/>
                </a:cubicBezTo>
                <a:cubicBezTo>
                  <a:pt x="40" y="298"/>
                  <a:pt x="41" y="305"/>
                  <a:pt x="44" y="310"/>
                </a:cubicBezTo>
                <a:cubicBezTo>
                  <a:pt x="44" y="321"/>
                  <a:pt x="44" y="321"/>
                  <a:pt x="44" y="321"/>
                </a:cubicBezTo>
                <a:cubicBezTo>
                  <a:pt x="44" y="321"/>
                  <a:pt x="42" y="322"/>
                  <a:pt x="42" y="322"/>
                </a:cubicBezTo>
                <a:cubicBezTo>
                  <a:pt x="41" y="324"/>
                  <a:pt x="42" y="326"/>
                  <a:pt x="44" y="328"/>
                </a:cubicBezTo>
                <a:cubicBezTo>
                  <a:pt x="44" y="329"/>
                  <a:pt x="45" y="330"/>
                  <a:pt x="45" y="331"/>
                </a:cubicBezTo>
                <a:cubicBezTo>
                  <a:pt x="47" y="334"/>
                  <a:pt x="49" y="339"/>
                  <a:pt x="52" y="341"/>
                </a:cubicBezTo>
                <a:cubicBezTo>
                  <a:pt x="53" y="346"/>
                  <a:pt x="52" y="351"/>
                  <a:pt x="51" y="355"/>
                </a:cubicBezTo>
                <a:cubicBezTo>
                  <a:pt x="50" y="355"/>
                  <a:pt x="49" y="356"/>
                  <a:pt x="47" y="357"/>
                </a:cubicBezTo>
                <a:cubicBezTo>
                  <a:pt x="47" y="359"/>
                  <a:pt x="47" y="359"/>
                  <a:pt x="47" y="359"/>
                </a:cubicBezTo>
                <a:cubicBezTo>
                  <a:pt x="44" y="359"/>
                  <a:pt x="44" y="359"/>
                  <a:pt x="44" y="359"/>
                </a:cubicBezTo>
                <a:cubicBezTo>
                  <a:pt x="44" y="362"/>
                  <a:pt x="44" y="366"/>
                  <a:pt x="44" y="369"/>
                </a:cubicBezTo>
                <a:cubicBezTo>
                  <a:pt x="44" y="371"/>
                  <a:pt x="46" y="372"/>
                  <a:pt x="48" y="373"/>
                </a:cubicBezTo>
                <a:cubicBezTo>
                  <a:pt x="49" y="374"/>
                  <a:pt x="48" y="376"/>
                  <a:pt x="48" y="377"/>
                </a:cubicBezTo>
                <a:cubicBezTo>
                  <a:pt x="49" y="377"/>
                  <a:pt x="51" y="377"/>
                  <a:pt x="51" y="379"/>
                </a:cubicBezTo>
                <a:cubicBezTo>
                  <a:pt x="53" y="383"/>
                  <a:pt x="53" y="389"/>
                  <a:pt x="53" y="395"/>
                </a:cubicBezTo>
                <a:cubicBezTo>
                  <a:pt x="56" y="394"/>
                  <a:pt x="60" y="393"/>
                  <a:pt x="64" y="393"/>
                </a:cubicBezTo>
                <a:cubicBezTo>
                  <a:pt x="69" y="392"/>
                  <a:pt x="77" y="392"/>
                  <a:pt x="83" y="392"/>
                </a:cubicBezTo>
                <a:cubicBezTo>
                  <a:pt x="87" y="392"/>
                  <a:pt x="92" y="391"/>
                  <a:pt x="94" y="388"/>
                </a:cubicBezTo>
                <a:cubicBezTo>
                  <a:pt x="95" y="388"/>
                  <a:pt x="98" y="388"/>
                  <a:pt x="98" y="388"/>
                </a:cubicBezTo>
                <a:cubicBezTo>
                  <a:pt x="99" y="385"/>
                  <a:pt x="105" y="387"/>
                  <a:pt x="108" y="386"/>
                </a:cubicBezTo>
                <a:cubicBezTo>
                  <a:pt x="107" y="388"/>
                  <a:pt x="109" y="388"/>
                  <a:pt x="110" y="388"/>
                </a:cubicBezTo>
                <a:cubicBezTo>
                  <a:pt x="110" y="201"/>
                  <a:pt x="110" y="201"/>
                  <a:pt x="110" y="201"/>
                </a:cubicBezTo>
                <a:cubicBezTo>
                  <a:pt x="110" y="199"/>
                  <a:pt x="108" y="196"/>
                  <a:pt x="107" y="195"/>
                </a:cubicBezTo>
                <a:cubicBezTo>
                  <a:pt x="107" y="194"/>
                  <a:pt x="107" y="191"/>
                  <a:pt x="107" y="191"/>
                </a:cubicBezTo>
                <a:cubicBezTo>
                  <a:pt x="110" y="191"/>
                  <a:pt x="108" y="187"/>
                  <a:pt x="109" y="186"/>
                </a:cubicBezTo>
                <a:cubicBezTo>
                  <a:pt x="110" y="183"/>
                  <a:pt x="110" y="179"/>
                  <a:pt x="109" y="177"/>
                </a:cubicBezTo>
                <a:cubicBezTo>
                  <a:pt x="109" y="172"/>
                  <a:pt x="109" y="168"/>
                  <a:pt x="108" y="165"/>
                </a:cubicBezTo>
                <a:cubicBezTo>
                  <a:pt x="106" y="158"/>
                  <a:pt x="106" y="150"/>
                  <a:pt x="107" y="144"/>
                </a:cubicBezTo>
                <a:cubicBezTo>
                  <a:pt x="107" y="143"/>
                  <a:pt x="110" y="142"/>
                  <a:pt x="110" y="141"/>
                </a:cubicBezTo>
                <a:cubicBezTo>
                  <a:pt x="109" y="129"/>
                  <a:pt x="111" y="116"/>
                  <a:pt x="109" y="106"/>
                </a:cubicBezTo>
                <a:cubicBezTo>
                  <a:pt x="109" y="104"/>
                  <a:pt x="109" y="103"/>
                  <a:pt x="107" y="102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10" y="98"/>
                  <a:pt x="109" y="93"/>
                  <a:pt x="109" y="91"/>
                </a:cubicBezTo>
                <a:cubicBezTo>
                  <a:pt x="110" y="70"/>
                  <a:pt x="111" y="46"/>
                  <a:pt x="109" y="26"/>
                </a:cubicBezTo>
                <a:cubicBezTo>
                  <a:pt x="109" y="25"/>
                  <a:pt x="107" y="25"/>
                  <a:pt x="107" y="24"/>
                </a:cubicBezTo>
                <a:cubicBezTo>
                  <a:pt x="107" y="22"/>
                  <a:pt x="107" y="20"/>
                  <a:pt x="108" y="18"/>
                </a:cubicBezTo>
                <a:cubicBezTo>
                  <a:pt x="109" y="15"/>
                  <a:pt x="110" y="12"/>
                  <a:pt x="113" y="10"/>
                </a:cubicBezTo>
                <a:cubicBezTo>
                  <a:pt x="147" y="10"/>
                  <a:pt x="147" y="10"/>
                  <a:pt x="147" y="10"/>
                </a:cubicBezTo>
                <a:cubicBezTo>
                  <a:pt x="148" y="10"/>
                  <a:pt x="150" y="9"/>
                  <a:pt x="151" y="9"/>
                </a:cubicBezTo>
                <a:cubicBezTo>
                  <a:pt x="149" y="6"/>
                  <a:pt x="153" y="8"/>
                  <a:pt x="154" y="8"/>
                </a:cubicBezTo>
                <a:cubicBezTo>
                  <a:pt x="155" y="7"/>
                  <a:pt x="156" y="5"/>
                  <a:pt x="157" y="5"/>
                </a:cubicBezTo>
                <a:cubicBezTo>
                  <a:pt x="167" y="5"/>
                  <a:pt x="180" y="6"/>
                  <a:pt x="191" y="5"/>
                </a:cubicBezTo>
                <a:cubicBezTo>
                  <a:pt x="191" y="2"/>
                  <a:pt x="191" y="2"/>
                  <a:pt x="191" y="2"/>
                </a:cubicBezTo>
                <a:cubicBezTo>
                  <a:pt x="193" y="2"/>
                  <a:pt x="197" y="1"/>
                  <a:pt x="199" y="2"/>
                </a:cubicBezTo>
                <a:cubicBezTo>
                  <a:pt x="200" y="2"/>
                  <a:pt x="200" y="3"/>
                  <a:pt x="200" y="5"/>
                </a:cubicBezTo>
                <a:cubicBezTo>
                  <a:pt x="201" y="4"/>
                  <a:pt x="203" y="4"/>
                  <a:pt x="203" y="5"/>
                </a:cubicBezTo>
                <a:cubicBezTo>
                  <a:pt x="202" y="9"/>
                  <a:pt x="203" y="12"/>
                  <a:pt x="204" y="16"/>
                </a:cubicBezTo>
                <a:cubicBezTo>
                  <a:pt x="205" y="16"/>
                  <a:pt x="206" y="17"/>
                  <a:pt x="205" y="19"/>
                </a:cubicBezTo>
                <a:cubicBezTo>
                  <a:pt x="237" y="19"/>
                  <a:pt x="237" y="19"/>
                  <a:pt x="237" y="19"/>
                </a:cubicBezTo>
                <a:cubicBezTo>
                  <a:pt x="237" y="16"/>
                  <a:pt x="237" y="16"/>
                  <a:pt x="237" y="16"/>
                </a:cubicBezTo>
                <a:cubicBezTo>
                  <a:pt x="240" y="16"/>
                  <a:pt x="240" y="16"/>
                  <a:pt x="240" y="16"/>
                </a:cubicBezTo>
                <a:cubicBezTo>
                  <a:pt x="240" y="11"/>
                  <a:pt x="240" y="11"/>
                  <a:pt x="240" y="11"/>
                </a:cubicBezTo>
                <a:cubicBezTo>
                  <a:pt x="243" y="11"/>
                  <a:pt x="243" y="8"/>
                  <a:pt x="245" y="7"/>
                </a:cubicBezTo>
                <a:cubicBezTo>
                  <a:pt x="246" y="7"/>
                  <a:pt x="247" y="8"/>
                  <a:pt x="248" y="7"/>
                </a:cubicBezTo>
                <a:cubicBezTo>
                  <a:pt x="248" y="7"/>
                  <a:pt x="249" y="5"/>
                  <a:pt x="249" y="5"/>
                </a:cubicBezTo>
                <a:cubicBezTo>
                  <a:pt x="345" y="5"/>
                  <a:pt x="345" y="5"/>
                  <a:pt x="345" y="5"/>
                </a:cubicBezTo>
                <a:cubicBezTo>
                  <a:pt x="346" y="5"/>
                  <a:pt x="347" y="7"/>
                  <a:pt x="349" y="7"/>
                </a:cubicBezTo>
                <a:cubicBezTo>
                  <a:pt x="350" y="8"/>
                  <a:pt x="351" y="7"/>
                  <a:pt x="352" y="7"/>
                </a:cubicBezTo>
                <a:cubicBezTo>
                  <a:pt x="353" y="9"/>
                  <a:pt x="354" y="10"/>
                  <a:pt x="353" y="10"/>
                </a:cubicBezTo>
                <a:cubicBezTo>
                  <a:pt x="361" y="11"/>
                  <a:pt x="368" y="10"/>
                  <a:pt x="372" y="6"/>
                </a:cubicBezTo>
                <a:cubicBezTo>
                  <a:pt x="372" y="7"/>
                  <a:pt x="372" y="5"/>
                  <a:pt x="372" y="5"/>
                </a:cubicBezTo>
                <a:cubicBezTo>
                  <a:pt x="376" y="5"/>
                  <a:pt x="378" y="8"/>
                  <a:pt x="380" y="10"/>
                </a:cubicBezTo>
                <a:cubicBezTo>
                  <a:pt x="385" y="11"/>
                  <a:pt x="389" y="10"/>
                  <a:pt x="390" y="7"/>
                </a:cubicBezTo>
                <a:cubicBezTo>
                  <a:pt x="392" y="8"/>
                  <a:pt x="392" y="6"/>
                  <a:pt x="393" y="5"/>
                </a:cubicBezTo>
                <a:cubicBezTo>
                  <a:pt x="395" y="5"/>
                  <a:pt x="397" y="4"/>
                  <a:pt x="399" y="5"/>
                </a:cubicBezTo>
                <a:cubicBezTo>
                  <a:pt x="400" y="6"/>
                  <a:pt x="400" y="8"/>
                  <a:pt x="401" y="10"/>
                </a:cubicBezTo>
                <a:cubicBezTo>
                  <a:pt x="402" y="10"/>
                  <a:pt x="403" y="11"/>
                  <a:pt x="403" y="12"/>
                </a:cubicBezTo>
                <a:cubicBezTo>
                  <a:pt x="403" y="13"/>
                  <a:pt x="404" y="14"/>
                  <a:pt x="404" y="15"/>
                </a:cubicBezTo>
                <a:cubicBezTo>
                  <a:pt x="405" y="15"/>
                  <a:pt x="407" y="14"/>
                  <a:pt x="407" y="16"/>
                </a:cubicBezTo>
                <a:cubicBezTo>
                  <a:pt x="407" y="17"/>
                  <a:pt x="407" y="18"/>
                  <a:pt x="407" y="19"/>
                </a:cubicBezTo>
                <a:cubicBezTo>
                  <a:pt x="436" y="19"/>
                  <a:pt x="436" y="19"/>
                  <a:pt x="436" y="19"/>
                </a:cubicBezTo>
                <a:cubicBezTo>
                  <a:pt x="435" y="12"/>
                  <a:pt x="438" y="7"/>
                  <a:pt x="440" y="3"/>
                </a:cubicBezTo>
                <a:cubicBezTo>
                  <a:pt x="441" y="1"/>
                  <a:pt x="443" y="2"/>
                  <a:pt x="444" y="2"/>
                </a:cubicBezTo>
                <a:lnTo>
                  <a:pt x="445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4" name="Freeform 6"/>
          <p:cNvSpPr/>
          <p:nvPr/>
        </p:nvSpPr>
        <p:spPr bwMode="auto">
          <a:xfrm>
            <a:off x="8323996" y="2666675"/>
            <a:ext cx="385768" cy="31908"/>
          </a:xfrm>
          <a:custGeom>
            <a:avLst/>
            <a:gdLst>
              <a:gd name="T0" fmla="*/ 291 w 496"/>
              <a:gd name="T1" fmla="*/ 0 h 64"/>
              <a:gd name="T2" fmla="*/ 305 w 496"/>
              <a:gd name="T3" fmla="*/ 11 h 64"/>
              <a:gd name="T4" fmla="*/ 309 w 496"/>
              <a:gd name="T5" fmla="*/ 15 h 64"/>
              <a:gd name="T6" fmla="*/ 318 w 496"/>
              <a:gd name="T7" fmla="*/ 12 h 64"/>
              <a:gd name="T8" fmla="*/ 391 w 496"/>
              <a:gd name="T9" fmla="*/ 15 h 64"/>
              <a:gd name="T10" fmla="*/ 401 w 496"/>
              <a:gd name="T11" fmla="*/ 18 h 64"/>
              <a:gd name="T12" fmla="*/ 408 w 496"/>
              <a:gd name="T13" fmla="*/ 19 h 64"/>
              <a:gd name="T14" fmla="*/ 444 w 496"/>
              <a:gd name="T15" fmla="*/ 18 h 64"/>
              <a:gd name="T16" fmla="*/ 448 w 496"/>
              <a:gd name="T17" fmla="*/ 20 h 64"/>
              <a:gd name="T18" fmla="*/ 454 w 496"/>
              <a:gd name="T19" fmla="*/ 26 h 64"/>
              <a:gd name="T20" fmla="*/ 459 w 496"/>
              <a:gd name="T21" fmla="*/ 33 h 64"/>
              <a:gd name="T22" fmla="*/ 475 w 496"/>
              <a:gd name="T23" fmla="*/ 31 h 64"/>
              <a:gd name="T24" fmla="*/ 496 w 496"/>
              <a:gd name="T25" fmla="*/ 63 h 64"/>
              <a:gd name="T26" fmla="*/ 257 w 496"/>
              <a:gd name="T27" fmla="*/ 60 h 64"/>
              <a:gd name="T28" fmla="*/ 254 w 496"/>
              <a:gd name="T29" fmla="*/ 55 h 64"/>
              <a:gd name="T30" fmla="*/ 249 w 496"/>
              <a:gd name="T31" fmla="*/ 50 h 64"/>
              <a:gd name="T32" fmla="*/ 245 w 496"/>
              <a:gd name="T33" fmla="*/ 52 h 64"/>
              <a:gd name="T34" fmla="*/ 241 w 496"/>
              <a:gd name="T35" fmla="*/ 55 h 64"/>
              <a:gd name="T36" fmla="*/ 236 w 496"/>
              <a:gd name="T37" fmla="*/ 61 h 64"/>
              <a:gd name="T38" fmla="*/ 224 w 496"/>
              <a:gd name="T39" fmla="*/ 60 h 64"/>
              <a:gd name="T40" fmla="*/ 220 w 496"/>
              <a:gd name="T41" fmla="*/ 55 h 64"/>
              <a:gd name="T42" fmla="*/ 207 w 496"/>
              <a:gd name="T43" fmla="*/ 50 h 64"/>
              <a:gd name="T44" fmla="*/ 203 w 496"/>
              <a:gd name="T45" fmla="*/ 50 h 64"/>
              <a:gd name="T46" fmla="*/ 192 w 496"/>
              <a:gd name="T47" fmla="*/ 46 h 64"/>
              <a:gd name="T48" fmla="*/ 163 w 496"/>
              <a:gd name="T49" fmla="*/ 47 h 64"/>
              <a:gd name="T50" fmla="*/ 152 w 496"/>
              <a:gd name="T51" fmla="*/ 50 h 64"/>
              <a:gd name="T52" fmla="*/ 145 w 496"/>
              <a:gd name="T53" fmla="*/ 45 h 64"/>
              <a:gd name="T54" fmla="*/ 118 w 496"/>
              <a:gd name="T55" fmla="*/ 47 h 64"/>
              <a:gd name="T56" fmla="*/ 103 w 496"/>
              <a:gd name="T57" fmla="*/ 40 h 64"/>
              <a:gd name="T58" fmla="*/ 99 w 496"/>
              <a:gd name="T59" fmla="*/ 37 h 64"/>
              <a:gd name="T60" fmla="*/ 76 w 496"/>
              <a:gd name="T61" fmla="*/ 29 h 64"/>
              <a:gd name="T62" fmla="*/ 66 w 496"/>
              <a:gd name="T63" fmla="*/ 44 h 64"/>
              <a:gd name="T64" fmla="*/ 6 w 496"/>
              <a:gd name="T65" fmla="*/ 45 h 64"/>
              <a:gd name="T66" fmla="*/ 3 w 496"/>
              <a:gd name="T67" fmla="*/ 38 h 64"/>
              <a:gd name="T68" fmla="*/ 2 w 496"/>
              <a:gd name="T69" fmla="*/ 34 h 64"/>
              <a:gd name="T70" fmla="*/ 12 w 496"/>
              <a:gd name="T71" fmla="*/ 25 h 64"/>
              <a:gd name="T72" fmla="*/ 17 w 496"/>
              <a:gd name="T73" fmla="*/ 22 h 64"/>
              <a:gd name="T74" fmla="*/ 23 w 496"/>
              <a:gd name="T75" fmla="*/ 19 h 64"/>
              <a:gd name="T76" fmla="*/ 33 w 496"/>
              <a:gd name="T77" fmla="*/ 20 h 64"/>
              <a:gd name="T78" fmla="*/ 54 w 496"/>
              <a:gd name="T79" fmla="*/ 19 h 64"/>
              <a:gd name="T80" fmla="*/ 66 w 496"/>
              <a:gd name="T81" fmla="*/ 14 h 64"/>
              <a:gd name="T82" fmla="*/ 73 w 496"/>
              <a:gd name="T83" fmla="*/ 10 h 64"/>
              <a:gd name="T84" fmla="*/ 90 w 496"/>
              <a:gd name="T85" fmla="*/ 11 h 64"/>
              <a:gd name="T86" fmla="*/ 101 w 496"/>
              <a:gd name="T87" fmla="*/ 15 h 64"/>
              <a:gd name="T88" fmla="*/ 105 w 496"/>
              <a:gd name="T89" fmla="*/ 18 h 64"/>
              <a:gd name="T90" fmla="*/ 114 w 496"/>
              <a:gd name="T91" fmla="*/ 19 h 64"/>
              <a:gd name="T92" fmla="*/ 139 w 496"/>
              <a:gd name="T93" fmla="*/ 19 h 64"/>
              <a:gd name="T94" fmla="*/ 193 w 496"/>
              <a:gd name="T95" fmla="*/ 19 h 64"/>
              <a:gd name="T96" fmla="*/ 208 w 496"/>
              <a:gd name="T97" fmla="*/ 18 h 64"/>
              <a:gd name="T98" fmla="*/ 217 w 496"/>
              <a:gd name="T99" fmla="*/ 12 h 64"/>
              <a:gd name="T100" fmla="*/ 225 w 496"/>
              <a:gd name="T101" fmla="*/ 12 h 64"/>
              <a:gd name="T102" fmla="*/ 252 w 496"/>
              <a:gd name="T103" fmla="*/ 15 h 64"/>
              <a:gd name="T104" fmla="*/ 262 w 496"/>
              <a:gd name="T105" fmla="*/ 12 h 64"/>
              <a:gd name="T106" fmla="*/ 271 w 496"/>
              <a:gd name="T107" fmla="*/ 5 h 64"/>
              <a:gd name="T108" fmla="*/ 278 w 496"/>
              <a:gd name="T109" fmla="*/ 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96" h="64">
                <a:moveTo>
                  <a:pt x="280" y="1"/>
                </a:moveTo>
                <a:cubicBezTo>
                  <a:pt x="283" y="0"/>
                  <a:pt x="287" y="0"/>
                  <a:pt x="291" y="0"/>
                </a:cubicBezTo>
                <a:cubicBezTo>
                  <a:pt x="292" y="2"/>
                  <a:pt x="294" y="2"/>
                  <a:pt x="295" y="3"/>
                </a:cubicBezTo>
                <a:cubicBezTo>
                  <a:pt x="298" y="5"/>
                  <a:pt x="302" y="8"/>
                  <a:pt x="305" y="11"/>
                </a:cubicBezTo>
                <a:cubicBezTo>
                  <a:pt x="306" y="12"/>
                  <a:pt x="308" y="12"/>
                  <a:pt x="309" y="12"/>
                </a:cubicBezTo>
                <a:cubicBezTo>
                  <a:pt x="309" y="15"/>
                  <a:pt x="309" y="15"/>
                  <a:pt x="309" y="15"/>
                </a:cubicBezTo>
                <a:cubicBezTo>
                  <a:pt x="318" y="15"/>
                  <a:pt x="318" y="15"/>
                  <a:pt x="318" y="15"/>
                </a:cubicBezTo>
                <a:cubicBezTo>
                  <a:pt x="318" y="12"/>
                  <a:pt x="318" y="12"/>
                  <a:pt x="318" y="12"/>
                </a:cubicBezTo>
                <a:cubicBezTo>
                  <a:pt x="383" y="12"/>
                  <a:pt x="383" y="12"/>
                  <a:pt x="383" y="12"/>
                </a:cubicBezTo>
                <a:cubicBezTo>
                  <a:pt x="385" y="14"/>
                  <a:pt x="388" y="16"/>
                  <a:pt x="391" y="15"/>
                </a:cubicBezTo>
                <a:cubicBezTo>
                  <a:pt x="391" y="18"/>
                  <a:pt x="391" y="18"/>
                  <a:pt x="391" y="18"/>
                </a:cubicBezTo>
                <a:cubicBezTo>
                  <a:pt x="401" y="18"/>
                  <a:pt x="401" y="18"/>
                  <a:pt x="401" y="18"/>
                </a:cubicBezTo>
                <a:cubicBezTo>
                  <a:pt x="402" y="18"/>
                  <a:pt x="403" y="19"/>
                  <a:pt x="404" y="19"/>
                </a:cubicBezTo>
                <a:cubicBezTo>
                  <a:pt x="405" y="20"/>
                  <a:pt x="408" y="19"/>
                  <a:pt x="408" y="19"/>
                </a:cubicBezTo>
                <a:cubicBezTo>
                  <a:pt x="410" y="19"/>
                  <a:pt x="411" y="18"/>
                  <a:pt x="412" y="18"/>
                </a:cubicBezTo>
                <a:cubicBezTo>
                  <a:pt x="444" y="18"/>
                  <a:pt x="444" y="18"/>
                  <a:pt x="444" y="18"/>
                </a:cubicBezTo>
                <a:cubicBezTo>
                  <a:pt x="445" y="18"/>
                  <a:pt x="445" y="19"/>
                  <a:pt x="445" y="20"/>
                </a:cubicBezTo>
                <a:cubicBezTo>
                  <a:pt x="448" y="20"/>
                  <a:pt x="448" y="20"/>
                  <a:pt x="448" y="20"/>
                </a:cubicBezTo>
                <a:cubicBezTo>
                  <a:pt x="447" y="22"/>
                  <a:pt x="448" y="23"/>
                  <a:pt x="449" y="22"/>
                </a:cubicBezTo>
                <a:cubicBezTo>
                  <a:pt x="451" y="24"/>
                  <a:pt x="452" y="26"/>
                  <a:pt x="454" y="26"/>
                </a:cubicBezTo>
                <a:cubicBezTo>
                  <a:pt x="454" y="29"/>
                  <a:pt x="454" y="29"/>
                  <a:pt x="454" y="29"/>
                </a:cubicBezTo>
                <a:cubicBezTo>
                  <a:pt x="457" y="29"/>
                  <a:pt x="458" y="33"/>
                  <a:pt x="459" y="33"/>
                </a:cubicBezTo>
                <a:cubicBezTo>
                  <a:pt x="471" y="33"/>
                  <a:pt x="471" y="33"/>
                  <a:pt x="471" y="33"/>
                </a:cubicBezTo>
                <a:cubicBezTo>
                  <a:pt x="472" y="32"/>
                  <a:pt x="474" y="31"/>
                  <a:pt x="475" y="31"/>
                </a:cubicBezTo>
                <a:cubicBezTo>
                  <a:pt x="496" y="31"/>
                  <a:pt x="496" y="31"/>
                  <a:pt x="496" y="31"/>
                </a:cubicBezTo>
                <a:cubicBezTo>
                  <a:pt x="496" y="63"/>
                  <a:pt x="496" y="63"/>
                  <a:pt x="496" y="63"/>
                </a:cubicBezTo>
                <a:cubicBezTo>
                  <a:pt x="261" y="63"/>
                  <a:pt x="261" y="63"/>
                  <a:pt x="261" y="63"/>
                </a:cubicBezTo>
                <a:cubicBezTo>
                  <a:pt x="260" y="61"/>
                  <a:pt x="259" y="60"/>
                  <a:pt x="257" y="60"/>
                </a:cubicBezTo>
                <a:cubicBezTo>
                  <a:pt x="257" y="57"/>
                  <a:pt x="257" y="57"/>
                  <a:pt x="257" y="57"/>
                </a:cubicBezTo>
                <a:cubicBezTo>
                  <a:pt x="256" y="57"/>
                  <a:pt x="255" y="57"/>
                  <a:pt x="254" y="55"/>
                </a:cubicBezTo>
                <a:cubicBezTo>
                  <a:pt x="253" y="54"/>
                  <a:pt x="252" y="51"/>
                  <a:pt x="249" y="52"/>
                </a:cubicBezTo>
                <a:cubicBezTo>
                  <a:pt x="249" y="50"/>
                  <a:pt x="249" y="50"/>
                  <a:pt x="249" y="50"/>
                </a:cubicBezTo>
                <a:cubicBezTo>
                  <a:pt x="245" y="50"/>
                  <a:pt x="245" y="50"/>
                  <a:pt x="245" y="50"/>
                </a:cubicBezTo>
                <a:cubicBezTo>
                  <a:pt x="245" y="52"/>
                  <a:pt x="245" y="52"/>
                  <a:pt x="245" y="52"/>
                </a:cubicBezTo>
                <a:cubicBezTo>
                  <a:pt x="244" y="52"/>
                  <a:pt x="242" y="52"/>
                  <a:pt x="243" y="54"/>
                </a:cubicBezTo>
                <a:cubicBezTo>
                  <a:pt x="244" y="55"/>
                  <a:pt x="242" y="55"/>
                  <a:pt x="241" y="55"/>
                </a:cubicBezTo>
                <a:cubicBezTo>
                  <a:pt x="241" y="57"/>
                  <a:pt x="239" y="58"/>
                  <a:pt x="240" y="60"/>
                </a:cubicBezTo>
                <a:cubicBezTo>
                  <a:pt x="238" y="60"/>
                  <a:pt x="237" y="60"/>
                  <a:pt x="236" y="61"/>
                </a:cubicBezTo>
                <a:cubicBezTo>
                  <a:pt x="236" y="64"/>
                  <a:pt x="232" y="62"/>
                  <a:pt x="229" y="62"/>
                </a:cubicBezTo>
                <a:cubicBezTo>
                  <a:pt x="228" y="60"/>
                  <a:pt x="226" y="60"/>
                  <a:pt x="224" y="60"/>
                </a:cubicBezTo>
                <a:cubicBezTo>
                  <a:pt x="224" y="56"/>
                  <a:pt x="224" y="56"/>
                  <a:pt x="224" y="56"/>
                </a:cubicBezTo>
                <a:cubicBezTo>
                  <a:pt x="220" y="55"/>
                  <a:pt x="220" y="55"/>
                  <a:pt x="220" y="55"/>
                </a:cubicBezTo>
                <a:cubicBezTo>
                  <a:pt x="220" y="53"/>
                  <a:pt x="220" y="51"/>
                  <a:pt x="217" y="50"/>
                </a:cubicBezTo>
                <a:cubicBezTo>
                  <a:pt x="215" y="50"/>
                  <a:pt x="211" y="50"/>
                  <a:pt x="207" y="50"/>
                </a:cubicBezTo>
                <a:cubicBezTo>
                  <a:pt x="207" y="51"/>
                  <a:pt x="207" y="53"/>
                  <a:pt x="206" y="52"/>
                </a:cubicBezTo>
                <a:cubicBezTo>
                  <a:pt x="205" y="52"/>
                  <a:pt x="204" y="50"/>
                  <a:pt x="203" y="50"/>
                </a:cubicBezTo>
                <a:cubicBezTo>
                  <a:pt x="200" y="50"/>
                  <a:pt x="198" y="48"/>
                  <a:pt x="196" y="47"/>
                </a:cubicBezTo>
                <a:cubicBezTo>
                  <a:pt x="196" y="47"/>
                  <a:pt x="193" y="47"/>
                  <a:pt x="192" y="46"/>
                </a:cubicBezTo>
                <a:cubicBezTo>
                  <a:pt x="186" y="45"/>
                  <a:pt x="176" y="46"/>
                  <a:pt x="168" y="46"/>
                </a:cubicBezTo>
                <a:cubicBezTo>
                  <a:pt x="167" y="46"/>
                  <a:pt x="165" y="47"/>
                  <a:pt x="163" y="47"/>
                </a:cubicBezTo>
                <a:cubicBezTo>
                  <a:pt x="161" y="48"/>
                  <a:pt x="161" y="50"/>
                  <a:pt x="159" y="50"/>
                </a:cubicBezTo>
                <a:cubicBezTo>
                  <a:pt x="157" y="50"/>
                  <a:pt x="153" y="50"/>
                  <a:pt x="152" y="50"/>
                </a:cubicBezTo>
                <a:cubicBezTo>
                  <a:pt x="152" y="49"/>
                  <a:pt x="151" y="47"/>
                  <a:pt x="150" y="47"/>
                </a:cubicBezTo>
                <a:cubicBezTo>
                  <a:pt x="148" y="47"/>
                  <a:pt x="146" y="45"/>
                  <a:pt x="145" y="45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119" y="46"/>
                  <a:pt x="119" y="47"/>
                  <a:pt x="118" y="47"/>
                </a:cubicBezTo>
                <a:cubicBezTo>
                  <a:pt x="113" y="47"/>
                  <a:pt x="111" y="44"/>
                  <a:pt x="108" y="43"/>
                </a:cubicBezTo>
                <a:cubicBezTo>
                  <a:pt x="106" y="42"/>
                  <a:pt x="104" y="41"/>
                  <a:pt x="103" y="40"/>
                </a:cubicBezTo>
                <a:cubicBezTo>
                  <a:pt x="102" y="39"/>
                  <a:pt x="102" y="37"/>
                  <a:pt x="101" y="37"/>
                </a:cubicBezTo>
                <a:cubicBezTo>
                  <a:pt x="101" y="36"/>
                  <a:pt x="99" y="37"/>
                  <a:pt x="99" y="37"/>
                </a:cubicBezTo>
                <a:cubicBezTo>
                  <a:pt x="98" y="34"/>
                  <a:pt x="94" y="33"/>
                  <a:pt x="92" y="30"/>
                </a:cubicBezTo>
                <a:cubicBezTo>
                  <a:pt x="88" y="29"/>
                  <a:pt x="82" y="29"/>
                  <a:pt x="76" y="29"/>
                </a:cubicBezTo>
                <a:cubicBezTo>
                  <a:pt x="73" y="33"/>
                  <a:pt x="71" y="38"/>
                  <a:pt x="67" y="42"/>
                </a:cubicBezTo>
                <a:cubicBezTo>
                  <a:pt x="66" y="42"/>
                  <a:pt x="65" y="43"/>
                  <a:pt x="66" y="44"/>
                </a:cubicBezTo>
                <a:cubicBezTo>
                  <a:pt x="64" y="45"/>
                  <a:pt x="62" y="46"/>
                  <a:pt x="60" y="45"/>
                </a:cubicBezTo>
                <a:cubicBezTo>
                  <a:pt x="43" y="43"/>
                  <a:pt x="22" y="44"/>
                  <a:pt x="6" y="45"/>
                </a:cubicBezTo>
                <a:cubicBezTo>
                  <a:pt x="5" y="45"/>
                  <a:pt x="4" y="44"/>
                  <a:pt x="4" y="43"/>
                </a:cubicBezTo>
                <a:cubicBezTo>
                  <a:pt x="1" y="44"/>
                  <a:pt x="3" y="40"/>
                  <a:pt x="3" y="38"/>
                </a:cubicBezTo>
                <a:cubicBezTo>
                  <a:pt x="1" y="39"/>
                  <a:pt x="0" y="38"/>
                  <a:pt x="1" y="37"/>
                </a:cubicBezTo>
                <a:cubicBezTo>
                  <a:pt x="3" y="38"/>
                  <a:pt x="2" y="35"/>
                  <a:pt x="2" y="34"/>
                </a:cubicBezTo>
                <a:cubicBezTo>
                  <a:pt x="3" y="31"/>
                  <a:pt x="6" y="29"/>
                  <a:pt x="7" y="26"/>
                </a:cubicBezTo>
                <a:cubicBezTo>
                  <a:pt x="8" y="25"/>
                  <a:pt x="10" y="25"/>
                  <a:pt x="12" y="25"/>
                </a:cubicBezTo>
                <a:cubicBezTo>
                  <a:pt x="12" y="24"/>
                  <a:pt x="12" y="23"/>
                  <a:pt x="13" y="22"/>
                </a:cubicBezTo>
                <a:cubicBezTo>
                  <a:pt x="14" y="22"/>
                  <a:pt x="16" y="22"/>
                  <a:pt x="17" y="22"/>
                </a:cubicBezTo>
                <a:cubicBezTo>
                  <a:pt x="15" y="19"/>
                  <a:pt x="19" y="21"/>
                  <a:pt x="20" y="21"/>
                </a:cubicBezTo>
                <a:cubicBezTo>
                  <a:pt x="21" y="20"/>
                  <a:pt x="21" y="18"/>
                  <a:pt x="23" y="19"/>
                </a:cubicBezTo>
                <a:cubicBezTo>
                  <a:pt x="24" y="20"/>
                  <a:pt x="28" y="20"/>
                  <a:pt x="29" y="19"/>
                </a:cubicBezTo>
                <a:cubicBezTo>
                  <a:pt x="31" y="18"/>
                  <a:pt x="32" y="20"/>
                  <a:pt x="33" y="20"/>
                </a:cubicBezTo>
                <a:cubicBezTo>
                  <a:pt x="52" y="20"/>
                  <a:pt x="52" y="20"/>
                  <a:pt x="52" y="20"/>
                </a:cubicBezTo>
                <a:cubicBezTo>
                  <a:pt x="52" y="20"/>
                  <a:pt x="53" y="18"/>
                  <a:pt x="54" y="19"/>
                </a:cubicBezTo>
                <a:cubicBezTo>
                  <a:pt x="55" y="20"/>
                  <a:pt x="56" y="19"/>
                  <a:pt x="57" y="19"/>
                </a:cubicBezTo>
                <a:cubicBezTo>
                  <a:pt x="61" y="18"/>
                  <a:pt x="63" y="16"/>
                  <a:pt x="66" y="14"/>
                </a:cubicBezTo>
                <a:cubicBezTo>
                  <a:pt x="65" y="12"/>
                  <a:pt x="68" y="12"/>
                  <a:pt x="68" y="11"/>
                </a:cubicBezTo>
                <a:cubicBezTo>
                  <a:pt x="70" y="10"/>
                  <a:pt x="71" y="9"/>
                  <a:pt x="73" y="10"/>
                </a:cubicBezTo>
                <a:cubicBezTo>
                  <a:pt x="73" y="10"/>
                  <a:pt x="75" y="12"/>
                  <a:pt x="75" y="12"/>
                </a:cubicBezTo>
                <a:cubicBezTo>
                  <a:pt x="80" y="12"/>
                  <a:pt x="86" y="12"/>
                  <a:pt x="90" y="11"/>
                </a:cubicBezTo>
                <a:cubicBezTo>
                  <a:pt x="93" y="12"/>
                  <a:pt x="96" y="12"/>
                  <a:pt x="100" y="12"/>
                </a:cubicBezTo>
                <a:cubicBezTo>
                  <a:pt x="100" y="13"/>
                  <a:pt x="100" y="15"/>
                  <a:pt x="101" y="15"/>
                </a:cubicBezTo>
                <a:cubicBezTo>
                  <a:pt x="102" y="15"/>
                  <a:pt x="104" y="15"/>
                  <a:pt x="105" y="15"/>
                </a:cubicBezTo>
                <a:cubicBezTo>
                  <a:pt x="105" y="18"/>
                  <a:pt x="105" y="18"/>
                  <a:pt x="105" y="18"/>
                </a:cubicBezTo>
                <a:cubicBezTo>
                  <a:pt x="106" y="18"/>
                  <a:pt x="111" y="17"/>
                  <a:pt x="113" y="18"/>
                </a:cubicBezTo>
                <a:cubicBezTo>
                  <a:pt x="114" y="18"/>
                  <a:pt x="114" y="20"/>
                  <a:pt x="114" y="19"/>
                </a:cubicBezTo>
                <a:cubicBezTo>
                  <a:pt x="118" y="17"/>
                  <a:pt x="126" y="17"/>
                  <a:pt x="129" y="19"/>
                </a:cubicBezTo>
                <a:cubicBezTo>
                  <a:pt x="132" y="19"/>
                  <a:pt x="137" y="20"/>
                  <a:pt x="139" y="19"/>
                </a:cubicBezTo>
                <a:cubicBezTo>
                  <a:pt x="155" y="21"/>
                  <a:pt x="173" y="20"/>
                  <a:pt x="190" y="20"/>
                </a:cubicBezTo>
                <a:cubicBezTo>
                  <a:pt x="191" y="20"/>
                  <a:pt x="191" y="18"/>
                  <a:pt x="193" y="19"/>
                </a:cubicBezTo>
                <a:cubicBezTo>
                  <a:pt x="194" y="20"/>
                  <a:pt x="198" y="20"/>
                  <a:pt x="200" y="19"/>
                </a:cubicBezTo>
                <a:cubicBezTo>
                  <a:pt x="202" y="18"/>
                  <a:pt x="204" y="17"/>
                  <a:pt x="208" y="18"/>
                </a:cubicBezTo>
                <a:cubicBezTo>
                  <a:pt x="208" y="18"/>
                  <a:pt x="210" y="16"/>
                  <a:pt x="210" y="16"/>
                </a:cubicBezTo>
                <a:cubicBezTo>
                  <a:pt x="214" y="16"/>
                  <a:pt x="216" y="14"/>
                  <a:pt x="217" y="12"/>
                </a:cubicBezTo>
                <a:cubicBezTo>
                  <a:pt x="219" y="13"/>
                  <a:pt x="221" y="12"/>
                  <a:pt x="222" y="11"/>
                </a:cubicBezTo>
                <a:cubicBezTo>
                  <a:pt x="223" y="12"/>
                  <a:pt x="224" y="12"/>
                  <a:pt x="225" y="12"/>
                </a:cubicBezTo>
                <a:cubicBezTo>
                  <a:pt x="252" y="12"/>
                  <a:pt x="252" y="12"/>
                  <a:pt x="252" y="12"/>
                </a:cubicBezTo>
                <a:cubicBezTo>
                  <a:pt x="252" y="15"/>
                  <a:pt x="252" y="15"/>
                  <a:pt x="252" y="15"/>
                </a:cubicBezTo>
                <a:cubicBezTo>
                  <a:pt x="262" y="15"/>
                  <a:pt x="262" y="15"/>
                  <a:pt x="262" y="15"/>
                </a:cubicBezTo>
                <a:cubicBezTo>
                  <a:pt x="262" y="12"/>
                  <a:pt x="262" y="12"/>
                  <a:pt x="262" y="12"/>
                </a:cubicBezTo>
                <a:cubicBezTo>
                  <a:pt x="263" y="12"/>
                  <a:pt x="265" y="13"/>
                  <a:pt x="265" y="12"/>
                </a:cubicBezTo>
                <a:cubicBezTo>
                  <a:pt x="266" y="9"/>
                  <a:pt x="269" y="8"/>
                  <a:pt x="271" y="5"/>
                </a:cubicBezTo>
                <a:cubicBezTo>
                  <a:pt x="271" y="5"/>
                  <a:pt x="273" y="5"/>
                  <a:pt x="273" y="4"/>
                </a:cubicBezTo>
                <a:cubicBezTo>
                  <a:pt x="273" y="1"/>
                  <a:pt x="277" y="3"/>
                  <a:pt x="278" y="2"/>
                </a:cubicBezTo>
                <a:cubicBezTo>
                  <a:pt x="279" y="2"/>
                  <a:pt x="279" y="1"/>
                  <a:pt x="28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5" name="Freeform 7"/>
          <p:cNvSpPr/>
          <p:nvPr/>
        </p:nvSpPr>
        <p:spPr bwMode="auto">
          <a:xfrm>
            <a:off x="8773791" y="3202729"/>
            <a:ext cx="22410" cy="403317"/>
          </a:xfrm>
          <a:custGeom>
            <a:avLst/>
            <a:gdLst>
              <a:gd name="T0" fmla="*/ 16 w 29"/>
              <a:gd name="T1" fmla="*/ 2 h 802"/>
              <a:gd name="T2" fmla="*/ 22 w 29"/>
              <a:gd name="T3" fmla="*/ 8 h 802"/>
              <a:gd name="T4" fmla="*/ 26 w 29"/>
              <a:gd name="T5" fmla="*/ 17 h 802"/>
              <a:gd name="T6" fmla="*/ 28 w 29"/>
              <a:gd name="T7" fmla="*/ 136 h 802"/>
              <a:gd name="T8" fmla="*/ 27 w 29"/>
              <a:gd name="T9" fmla="*/ 253 h 802"/>
              <a:gd name="T10" fmla="*/ 27 w 29"/>
              <a:gd name="T11" fmla="*/ 543 h 802"/>
              <a:gd name="T12" fmla="*/ 20 w 29"/>
              <a:gd name="T13" fmla="*/ 557 h 802"/>
              <a:gd name="T14" fmla="*/ 16 w 29"/>
              <a:gd name="T15" fmla="*/ 564 h 802"/>
              <a:gd name="T16" fmla="*/ 17 w 29"/>
              <a:gd name="T17" fmla="*/ 583 h 802"/>
              <a:gd name="T18" fmla="*/ 18 w 29"/>
              <a:gd name="T19" fmla="*/ 600 h 802"/>
              <a:gd name="T20" fmla="*/ 24 w 29"/>
              <a:gd name="T21" fmla="*/ 606 h 802"/>
              <a:gd name="T22" fmla="*/ 28 w 29"/>
              <a:gd name="T23" fmla="*/ 621 h 802"/>
              <a:gd name="T24" fmla="*/ 20 w 29"/>
              <a:gd name="T25" fmla="*/ 752 h 802"/>
              <a:gd name="T26" fmla="*/ 15 w 29"/>
              <a:gd name="T27" fmla="*/ 755 h 802"/>
              <a:gd name="T28" fmla="*/ 10 w 29"/>
              <a:gd name="T29" fmla="*/ 802 h 802"/>
              <a:gd name="T30" fmla="*/ 6 w 29"/>
              <a:gd name="T31" fmla="*/ 744 h 802"/>
              <a:gd name="T32" fmla="*/ 8 w 29"/>
              <a:gd name="T33" fmla="*/ 691 h 802"/>
              <a:gd name="T34" fmla="*/ 6 w 29"/>
              <a:gd name="T35" fmla="*/ 649 h 802"/>
              <a:gd name="T36" fmla="*/ 8 w 29"/>
              <a:gd name="T37" fmla="*/ 624 h 802"/>
              <a:gd name="T38" fmla="*/ 1 w 29"/>
              <a:gd name="T39" fmla="*/ 630 h 802"/>
              <a:gd name="T40" fmla="*/ 7 w 29"/>
              <a:gd name="T41" fmla="*/ 584 h 802"/>
              <a:gd name="T42" fmla="*/ 12 w 29"/>
              <a:gd name="T43" fmla="*/ 555 h 802"/>
              <a:gd name="T44" fmla="*/ 11 w 29"/>
              <a:gd name="T45" fmla="*/ 513 h 802"/>
              <a:gd name="T46" fmla="*/ 11 w 29"/>
              <a:gd name="T47" fmla="*/ 466 h 802"/>
              <a:gd name="T48" fmla="*/ 12 w 29"/>
              <a:gd name="T49" fmla="*/ 432 h 802"/>
              <a:gd name="T50" fmla="*/ 6 w 29"/>
              <a:gd name="T51" fmla="*/ 428 h 802"/>
              <a:gd name="T52" fmla="*/ 7 w 29"/>
              <a:gd name="T53" fmla="*/ 234 h 802"/>
              <a:gd name="T54" fmla="*/ 8 w 29"/>
              <a:gd name="T55" fmla="*/ 202 h 802"/>
              <a:gd name="T56" fmla="*/ 6 w 29"/>
              <a:gd name="T57" fmla="*/ 146 h 802"/>
              <a:gd name="T58" fmla="*/ 8 w 29"/>
              <a:gd name="T59" fmla="*/ 56 h 802"/>
              <a:gd name="T60" fmla="*/ 6 w 29"/>
              <a:gd name="T61" fmla="*/ 14 h 802"/>
              <a:gd name="T62" fmla="*/ 9 w 29"/>
              <a:gd name="T63" fmla="*/ 2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" h="802">
                <a:moveTo>
                  <a:pt x="9" y="2"/>
                </a:moveTo>
                <a:cubicBezTo>
                  <a:pt x="11" y="0"/>
                  <a:pt x="14" y="1"/>
                  <a:pt x="16" y="2"/>
                </a:cubicBezTo>
                <a:cubicBezTo>
                  <a:pt x="18" y="4"/>
                  <a:pt x="20" y="5"/>
                  <a:pt x="21" y="6"/>
                </a:cubicBezTo>
                <a:cubicBezTo>
                  <a:pt x="21" y="7"/>
                  <a:pt x="21" y="8"/>
                  <a:pt x="22" y="8"/>
                </a:cubicBezTo>
                <a:cubicBezTo>
                  <a:pt x="23" y="8"/>
                  <a:pt x="23" y="9"/>
                  <a:pt x="23" y="10"/>
                </a:cubicBezTo>
                <a:cubicBezTo>
                  <a:pt x="24" y="13"/>
                  <a:pt x="25" y="16"/>
                  <a:pt x="26" y="17"/>
                </a:cubicBezTo>
                <a:cubicBezTo>
                  <a:pt x="26" y="22"/>
                  <a:pt x="28" y="27"/>
                  <a:pt x="28" y="31"/>
                </a:cubicBezTo>
                <a:cubicBezTo>
                  <a:pt x="26" y="65"/>
                  <a:pt x="27" y="103"/>
                  <a:pt x="28" y="136"/>
                </a:cubicBezTo>
                <a:cubicBezTo>
                  <a:pt x="26" y="170"/>
                  <a:pt x="28" y="207"/>
                  <a:pt x="28" y="239"/>
                </a:cubicBezTo>
                <a:cubicBezTo>
                  <a:pt x="28" y="243"/>
                  <a:pt x="27" y="248"/>
                  <a:pt x="27" y="253"/>
                </a:cubicBezTo>
                <a:cubicBezTo>
                  <a:pt x="26" y="320"/>
                  <a:pt x="29" y="384"/>
                  <a:pt x="27" y="450"/>
                </a:cubicBezTo>
                <a:cubicBezTo>
                  <a:pt x="27" y="543"/>
                  <a:pt x="27" y="543"/>
                  <a:pt x="27" y="543"/>
                </a:cubicBezTo>
                <a:cubicBezTo>
                  <a:pt x="27" y="545"/>
                  <a:pt x="24" y="546"/>
                  <a:pt x="26" y="547"/>
                </a:cubicBezTo>
                <a:cubicBezTo>
                  <a:pt x="24" y="550"/>
                  <a:pt x="23" y="555"/>
                  <a:pt x="20" y="557"/>
                </a:cubicBezTo>
                <a:cubicBezTo>
                  <a:pt x="20" y="557"/>
                  <a:pt x="19" y="559"/>
                  <a:pt x="18" y="558"/>
                </a:cubicBezTo>
                <a:cubicBezTo>
                  <a:pt x="18" y="561"/>
                  <a:pt x="16" y="563"/>
                  <a:pt x="16" y="564"/>
                </a:cubicBezTo>
                <a:cubicBezTo>
                  <a:pt x="16" y="569"/>
                  <a:pt x="15" y="573"/>
                  <a:pt x="18" y="575"/>
                </a:cubicBezTo>
                <a:cubicBezTo>
                  <a:pt x="18" y="578"/>
                  <a:pt x="18" y="581"/>
                  <a:pt x="17" y="583"/>
                </a:cubicBezTo>
                <a:cubicBezTo>
                  <a:pt x="17" y="584"/>
                  <a:pt x="18" y="584"/>
                  <a:pt x="18" y="584"/>
                </a:cubicBezTo>
                <a:cubicBezTo>
                  <a:pt x="18" y="590"/>
                  <a:pt x="18" y="595"/>
                  <a:pt x="18" y="600"/>
                </a:cubicBezTo>
                <a:cubicBezTo>
                  <a:pt x="21" y="600"/>
                  <a:pt x="21" y="600"/>
                  <a:pt x="21" y="600"/>
                </a:cubicBezTo>
                <a:cubicBezTo>
                  <a:pt x="22" y="602"/>
                  <a:pt x="25" y="603"/>
                  <a:pt x="24" y="606"/>
                </a:cubicBezTo>
                <a:cubicBezTo>
                  <a:pt x="26" y="608"/>
                  <a:pt x="26" y="608"/>
                  <a:pt x="26" y="608"/>
                </a:cubicBezTo>
                <a:cubicBezTo>
                  <a:pt x="26" y="612"/>
                  <a:pt x="28" y="618"/>
                  <a:pt x="28" y="621"/>
                </a:cubicBezTo>
                <a:cubicBezTo>
                  <a:pt x="26" y="661"/>
                  <a:pt x="28" y="701"/>
                  <a:pt x="28" y="740"/>
                </a:cubicBezTo>
                <a:cubicBezTo>
                  <a:pt x="26" y="746"/>
                  <a:pt x="23" y="749"/>
                  <a:pt x="20" y="752"/>
                </a:cubicBezTo>
                <a:cubicBezTo>
                  <a:pt x="19" y="752"/>
                  <a:pt x="18" y="753"/>
                  <a:pt x="18" y="753"/>
                </a:cubicBezTo>
                <a:cubicBezTo>
                  <a:pt x="18" y="756"/>
                  <a:pt x="16" y="755"/>
                  <a:pt x="15" y="755"/>
                </a:cubicBezTo>
                <a:cubicBezTo>
                  <a:pt x="14" y="769"/>
                  <a:pt x="16" y="783"/>
                  <a:pt x="15" y="797"/>
                </a:cubicBezTo>
                <a:cubicBezTo>
                  <a:pt x="15" y="800"/>
                  <a:pt x="13" y="802"/>
                  <a:pt x="10" y="802"/>
                </a:cubicBezTo>
                <a:cubicBezTo>
                  <a:pt x="9" y="802"/>
                  <a:pt x="9" y="799"/>
                  <a:pt x="6" y="798"/>
                </a:cubicBezTo>
                <a:cubicBezTo>
                  <a:pt x="7" y="779"/>
                  <a:pt x="5" y="762"/>
                  <a:pt x="6" y="744"/>
                </a:cubicBezTo>
                <a:cubicBezTo>
                  <a:pt x="6" y="743"/>
                  <a:pt x="8" y="743"/>
                  <a:pt x="8" y="742"/>
                </a:cubicBezTo>
                <a:cubicBezTo>
                  <a:pt x="9" y="725"/>
                  <a:pt x="9" y="708"/>
                  <a:pt x="8" y="691"/>
                </a:cubicBezTo>
                <a:cubicBezTo>
                  <a:pt x="8" y="690"/>
                  <a:pt x="6" y="689"/>
                  <a:pt x="6" y="688"/>
                </a:cubicBezTo>
                <a:cubicBezTo>
                  <a:pt x="6" y="649"/>
                  <a:pt x="6" y="649"/>
                  <a:pt x="6" y="649"/>
                </a:cubicBezTo>
                <a:cubicBezTo>
                  <a:pt x="6" y="648"/>
                  <a:pt x="8" y="648"/>
                  <a:pt x="8" y="647"/>
                </a:cubicBezTo>
                <a:cubicBezTo>
                  <a:pt x="8" y="639"/>
                  <a:pt x="10" y="631"/>
                  <a:pt x="8" y="624"/>
                </a:cubicBezTo>
                <a:cubicBezTo>
                  <a:pt x="7" y="624"/>
                  <a:pt x="5" y="624"/>
                  <a:pt x="5" y="626"/>
                </a:cubicBezTo>
                <a:cubicBezTo>
                  <a:pt x="4" y="627"/>
                  <a:pt x="3" y="629"/>
                  <a:pt x="1" y="630"/>
                </a:cubicBezTo>
                <a:cubicBezTo>
                  <a:pt x="0" y="625"/>
                  <a:pt x="2" y="618"/>
                  <a:pt x="4" y="616"/>
                </a:cubicBezTo>
                <a:cubicBezTo>
                  <a:pt x="8" y="607"/>
                  <a:pt x="9" y="594"/>
                  <a:pt x="7" y="584"/>
                </a:cubicBezTo>
                <a:cubicBezTo>
                  <a:pt x="8" y="580"/>
                  <a:pt x="8" y="575"/>
                  <a:pt x="8" y="570"/>
                </a:cubicBezTo>
                <a:cubicBezTo>
                  <a:pt x="9" y="565"/>
                  <a:pt x="11" y="560"/>
                  <a:pt x="12" y="555"/>
                </a:cubicBezTo>
                <a:cubicBezTo>
                  <a:pt x="12" y="549"/>
                  <a:pt x="12" y="542"/>
                  <a:pt x="11" y="538"/>
                </a:cubicBezTo>
                <a:cubicBezTo>
                  <a:pt x="12" y="530"/>
                  <a:pt x="12" y="520"/>
                  <a:pt x="11" y="513"/>
                </a:cubicBezTo>
                <a:cubicBezTo>
                  <a:pt x="12" y="506"/>
                  <a:pt x="12" y="496"/>
                  <a:pt x="11" y="489"/>
                </a:cubicBezTo>
                <a:cubicBezTo>
                  <a:pt x="12" y="482"/>
                  <a:pt x="12" y="472"/>
                  <a:pt x="11" y="466"/>
                </a:cubicBezTo>
                <a:cubicBezTo>
                  <a:pt x="12" y="459"/>
                  <a:pt x="13" y="451"/>
                  <a:pt x="11" y="444"/>
                </a:cubicBezTo>
                <a:cubicBezTo>
                  <a:pt x="10" y="440"/>
                  <a:pt x="12" y="437"/>
                  <a:pt x="12" y="432"/>
                </a:cubicBezTo>
                <a:cubicBezTo>
                  <a:pt x="10" y="434"/>
                  <a:pt x="9" y="431"/>
                  <a:pt x="9" y="430"/>
                </a:cubicBezTo>
                <a:cubicBezTo>
                  <a:pt x="8" y="429"/>
                  <a:pt x="6" y="429"/>
                  <a:pt x="6" y="428"/>
                </a:cubicBezTo>
                <a:cubicBezTo>
                  <a:pt x="6" y="253"/>
                  <a:pt x="6" y="253"/>
                  <a:pt x="6" y="253"/>
                </a:cubicBezTo>
                <a:cubicBezTo>
                  <a:pt x="7" y="234"/>
                  <a:pt x="7" y="234"/>
                  <a:pt x="7" y="234"/>
                </a:cubicBezTo>
                <a:cubicBezTo>
                  <a:pt x="7" y="225"/>
                  <a:pt x="6" y="216"/>
                  <a:pt x="5" y="207"/>
                </a:cubicBezTo>
                <a:cubicBezTo>
                  <a:pt x="5" y="206"/>
                  <a:pt x="7" y="204"/>
                  <a:pt x="8" y="202"/>
                </a:cubicBezTo>
                <a:cubicBezTo>
                  <a:pt x="8" y="198"/>
                  <a:pt x="8" y="195"/>
                  <a:pt x="6" y="193"/>
                </a:cubicBezTo>
                <a:cubicBezTo>
                  <a:pt x="6" y="177"/>
                  <a:pt x="5" y="161"/>
                  <a:pt x="6" y="146"/>
                </a:cubicBezTo>
                <a:cubicBezTo>
                  <a:pt x="6" y="58"/>
                  <a:pt x="6" y="58"/>
                  <a:pt x="6" y="58"/>
                </a:cubicBezTo>
                <a:cubicBezTo>
                  <a:pt x="6" y="57"/>
                  <a:pt x="8" y="57"/>
                  <a:pt x="8" y="56"/>
                </a:cubicBezTo>
                <a:cubicBezTo>
                  <a:pt x="9" y="44"/>
                  <a:pt x="10" y="29"/>
                  <a:pt x="8" y="17"/>
                </a:cubicBezTo>
                <a:cubicBezTo>
                  <a:pt x="8" y="16"/>
                  <a:pt x="6" y="15"/>
                  <a:pt x="6" y="14"/>
                </a:cubicBezTo>
                <a:cubicBezTo>
                  <a:pt x="6" y="5"/>
                  <a:pt x="6" y="5"/>
                  <a:pt x="6" y="5"/>
                </a:cubicBezTo>
                <a:cubicBezTo>
                  <a:pt x="8" y="5"/>
                  <a:pt x="9" y="3"/>
                  <a:pt x="9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6" name="Freeform 8"/>
          <p:cNvSpPr/>
          <p:nvPr/>
        </p:nvSpPr>
        <p:spPr bwMode="auto">
          <a:xfrm>
            <a:off x="8776993" y="3055953"/>
            <a:ext cx="19208" cy="116145"/>
          </a:xfrm>
          <a:custGeom>
            <a:avLst/>
            <a:gdLst>
              <a:gd name="T0" fmla="*/ 2 w 24"/>
              <a:gd name="T1" fmla="*/ 1 h 230"/>
              <a:gd name="T2" fmla="*/ 10 w 24"/>
              <a:gd name="T3" fmla="*/ 5 h 230"/>
              <a:gd name="T4" fmla="*/ 12 w 24"/>
              <a:gd name="T5" fmla="*/ 7 h 230"/>
              <a:gd name="T6" fmla="*/ 19 w 24"/>
              <a:gd name="T7" fmla="*/ 16 h 230"/>
              <a:gd name="T8" fmla="*/ 23 w 24"/>
              <a:gd name="T9" fmla="*/ 25 h 230"/>
              <a:gd name="T10" fmla="*/ 22 w 24"/>
              <a:gd name="T11" fmla="*/ 43 h 230"/>
              <a:gd name="T12" fmla="*/ 23 w 24"/>
              <a:gd name="T13" fmla="*/ 159 h 230"/>
              <a:gd name="T14" fmla="*/ 23 w 24"/>
              <a:gd name="T15" fmla="*/ 165 h 230"/>
              <a:gd name="T16" fmla="*/ 23 w 24"/>
              <a:gd name="T17" fmla="*/ 196 h 230"/>
              <a:gd name="T18" fmla="*/ 21 w 24"/>
              <a:gd name="T19" fmla="*/ 213 h 230"/>
              <a:gd name="T20" fmla="*/ 19 w 24"/>
              <a:gd name="T21" fmla="*/ 216 h 230"/>
              <a:gd name="T22" fmla="*/ 17 w 24"/>
              <a:gd name="T23" fmla="*/ 221 h 230"/>
              <a:gd name="T24" fmla="*/ 5 w 24"/>
              <a:gd name="T25" fmla="*/ 229 h 230"/>
              <a:gd name="T26" fmla="*/ 1 w 24"/>
              <a:gd name="T27" fmla="*/ 224 h 230"/>
              <a:gd name="T28" fmla="*/ 1 w 24"/>
              <a:gd name="T29" fmla="*/ 124 h 230"/>
              <a:gd name="T30" fmla="*/ 1 w 24"/>
              <a:gd name="T31" fmla="*/ 36 h 230"/>
              <a:gd name="T32" fmla="*/ 3 w 24"/>
              <a:gd name="T33" fmla="*/ 34 h 230"/>
              <a:gd name="T34" fmla="*/ 3 w 24"/>
              <a:gd name="T35" fmla="*/ 27 h 230"/>
              <a:gd name="T36" fmla="*/ 1 w 24"/>
              <a:gd name="T37" fmla="*/ 26 h 230"/>
              <a:gd name="T38" fmla="*/ 0 w 24"/>
              <a:gd name="T39" fmla="*/ 4 h 230"/>
              <a:gd name="T40" fmla="*/ 2 w 24"/>
              <a:gd name="T41" fmla="*/ 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" h="230">
                <a:moveTo>
                  <a:pt x="2" y="1"/>
                </a:moveTo>
                <a:cubicBezTo>
                  <a:pt x="6" y="0"/>
                  <a:pt x="9" y="3"/>
                  <a:pt x="10" y="5"/>
                </a:cubicBezTo>
                <a:cubicBezTo>
                  <a:pt x="11" y="6"/>
                  <a:pt x="12" y="6"/>
                  <a:pt x="12" y="7"/>
                </a:cubicBezTo>
                <a:cubicBezTo>
                  <a:pt x="13" y="11"/>
                  <a:pt x="17" y="14"/>
                  <a:pt x="19" y="16"/>
                </a:cubicBezTo>
                <a:cubicBezTo>
                  <a:pt x="20" y="20"/>
                  <a:pt x="22" y="22"/>
                  <a:pt x="23" y="25"/>
                </a:cubicBezTo>
                <a:cubicBezTo>
                  <a:pt x="23" y="31"/>
                  <a:pt x="22" y="37"/>
                  <a:pt x="22" y="43"/>
                </a:cubicBezTo>
                <a:cubicBezTo>
                  <a:pt x="22" y="81"/>
                  <a:pt x="21" y="122"/>
                  <a:pt x="23" y="159"/>
                </a:cubicBezTo>
                <a:cubicBezTo>
                  <a:pt x="23" y="160"/>
                  <a:pt x="24" y="163"/>
                  <a:pt x="23" y="165"/>
                </a:cubicBezTo>
                <a:cubicBezTo>
                  <a:pt x="22" y="174"/>
                  <a:pt x="21" y="187"/>
                  <a:pt x="23" y="196"/>
                </a:cubicBezTo>
                <a:cubicBezTo>
                  <a:pt x="24" y="202"/>
                  <a:pt x="21" y="207"/>
                  <a:pt x="21" y="213"/>
                </a:cubicBezTo>
                <a:cubicBezTo>
                  <a:pt x="21" y="214"/>
                  <a:pt x="20" y="215"/>
                  <a:pt x="19" y="216"/>
                </a:cubicBezTo>
                <a:cubicBezTo>
                  <a:pt x="20" y="219"/>
                  <a:pt x="18" y="220"/>
                  <a:pt x="17" y="221"/>
                </a:cubicBezTo>
                <a:cubicBezTo>
                  <a:pt x="15" y="226"/>
                  <a:pt x="12" y="230"/>
                  <a:pt x="5" y="229"/>
                </a:cubicBezTo>
                <a:cubicBezTo>
                  <a:pt x="4" y="227"/>
                  <a:pt x="1" y="225"/>
                  <a:pt x="1" y="224"/>
                </a:cubicBezTo>
                <a:cubicBezTo>
                  <a:pt x="1" y="124"/>
                  <a:pt x="1" y="124"/>
                  <a:pt x="1" y="124"/>
                </a:cubicBezTo>
                <a:cubicBezTo>
                  <a:pt x="1" y="36"/>
                  <a:pt x="1" y="36"/>
                  <a:pt x="1" y="36"/>
                </a:cubicBezTo>
                <a:cubicBezTo>
                  <a:pt x="1" y="35"/>
                  <a:pt x="2" y="35"/>
                  <a:pt x="3" y="34"/>
                </a:cubicBezTo>
                <a:cubicBezTo>
                  <a:pt x="3" y="27"/>
                  <a:pt x="3" y="27"/>
                  <a:pt x="3" y="27"/>
                </a:cubicBezTo>
                <a:cubicBezTo>
                  <a:pt x="2" y="27"/>
                  <a:pt x="1" y="26"/>
                  <a:pt x="1" y="26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2" y="2"/>
                  <a:pt x="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7" name="Freeform 9"/>
          <p:cNvSpPr/>
          <p:nvPr/>
        </p:nvSpPr>
        <p:spPr bwMode="auto">
          <a:xfrm>
            <a:off x="8776993" y="2953847"/>
            <a:ext cx="19208" cy="88066"/>
          </a:xfrm>
          <a:custGeom>
            <a:avLst/>
            <a:gdLst>
              <a:gd name="T0" fmla="*/ 4 w 24"/>
              <a:gd name="T1" fmla="*/ 2 h 176"/>
              <a:gd name="T2" fmla="*/ 11 w 24"/>
              <a:gd name="T3" fmla="*/ 2 h 176"/>
              <a:gd name="T4" fmla="*/ 16 w 24"/>
              <a:gd name="T5" fmla="*/ 5 h 176"/>
              <a:gd name="T6" fmla="*/ 17 w 24"/>
              <a:gd name="T7" fmla="*/ 8 h 176"/>
              <a:gd name="T8" fmla="*/ 18 w 24"/>
              <a:gd name="T9" fmla="*/ 10 h 176"/>
              <a:gd name="T10" fmla="*/ 22 w 24"/>
              <a:gd name="T11" fmla="*/ 18 h 176"/>
              <a:gd name="T12" fmla="*/ 21 w 24"/>
              <a:gd name="T13" fmla="*/ 21 h 176"/>
              <a:gd name="T14" fmla="*/ 22 w 24"/>
              <a:gd name="T15" fmla="*/ 33 h 176"/>
              <a:gd name="T16" fmla="*/ 22 w 24"/>
              <a:gd name="T17" fmla="*/ 130 h 176"/>
              <a:gd name="T18" fmla="*/ 21 w 24"/>
              <a:gd name="T19" fmla="*/ 139 h 176"/>
              <a:gd name="T20" fmla="*/ 19 w 24"/>
              <a:gd name="T21" fmla="*/ 141 h 176"/>
              <a:gd name="T22" fmla="*/ 13 w 24"/>
              <a:gd name="T23" fmla="*/ 152 h 176"/>
              <a:gd name="T24" fmla="*/ 13 w 24"/>
              <a:gd name="T25" fmla="*/ 164 h 176"/>
              <a:gd name="T26" fmla="*/ 10 w 24"/>
              <a:gd name="T27" fmla="*/ 170 h 176"/>
              <a:gd name="T28" fmla="*/ 6 w 24"/>
              <a:gd name="T29" fmla="*/ 174 h 176"/>
              <a:gd name="T30" fmla="*/ 0 w 24"/>
              <a:gd name="T31" fmla="*/ 170 h 176"/>
              <a:gd name="T32" fmla="*/ 1 w 24"/>
              <a:gd name="T33" fmla="*/ 145 h 176"/>
              <a:gd name="T34" fmla="*/ 1 w 24"/>
              <a:gd name="T35" fmla="*/ 57 h 176"/>
              <a:gd name="T36" fmla="*/ 3 w 24"/>
              <a:gd name="T37" fmla="*/ 56 h 176"/>
              <a:gd name="T38" fmla="*/ 3 w 24"/>
              <a:gd name="T39" fmla="*/ 17 h 176"/>
              <a:gd name="T40" fmla="*/ 1 w 24"/>
              <a:gd name="T41" fmla="*/ 14 h 176"/>
              <a:gd name="T42" fmla="*/ 1 w 24"/>
              <a:gd name="T43" fmla="*/ 4 h 176"/>
              <a:gd name="T44" fmla="*/ 4 w 24"/>
              <a:gd name="T45" fmla="*/ 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" h="176">
                <a:moveTo>
                  <a:pt x="4" y="2"/>
                </a:moveTo>
                <a:cubicBezTo>
                  <a:pt x="6" y="0"/>
                  <a:pt x="9" y="1"/>
                  <a:pt x="11" y="2"/>
                </a:cubicBezTo>
                <a:cubicBezTo>
                  <a:pt x="13" y="3"/>
                  <a:pt x="15" y="5"/>
                  <a:pt x="16" y="5"/>
                </a:cubicBezTo>
                <a:cubicBezTo>
                  <a:pt x="16" y="6"/>
                  <a:pt x="16" y="7"/>
                  <a:pt x="17" y="8"/>
                </a:cubicBezTo>
                <a:cubicBezTo>
                  <a:pt x="18" y="8"/>
                  <a:pt x="19" y="9"/>
                  <a:pt x="18" y="10"/>
                </a:cubicBezTo>
                <a:cubicBezTo>
                  <a:pt x="18" y="13"/>
                  <a:pt x="21" y="16"/>
                  <a:pt x="22" y="18"/>
                </a:cubicBezTo>
                <a:cubicBezTo>
                  <a:pt x="20" y="19"/>
                  <a:pt x="20" y="20"/>
                  <a:pt x="21" y="21"/>
                </a:cubicBezTo>
                <a:cubicBezTo>
                  <a:pt x="22" y="26"/>
                  <a:pt x="24" y="29"/>
                  <a:pt x="22" y="33"/>
                </a:cubicBezTo>
                <a:cubicBezTo>
                  <a:pt x="22" y="65"/>
                  <a:pt x="22" y="99"/>
                  <a:pt x="22" y="130"/>
                </a:cubicBezTo>
                <a:cubicBezTo>
                  <a:pt x="22" y="133"/>
                  <a:pt x="22" y="136"/>
                  <a:pt x="21" y="139"/>
                </a:cubicBezTo>
                <a:cubicBezTo>
                  <a:pt x="21" y="140"/>
                  <a:pt x="19" y="140"/>
                  <a:pt x="19" y="141"/>
                </a:cubicBezTo>
                <a:cubicBezTo>
                  <a:pt x="19" y="146"/>
                  <a:pt x="16" y="149"/>
                  <a:pt x="13" y="152"/>
                </a:cubicBezTo>
                <a:cubicBezTo>
                  <a:pt x="13" y="156"/>
                  <a:pt x="13" y="160"/>
                  <a:pt x="13" y="164"/>
                </a:cubicBezTo>
                <a:cubicBezTo>
                  <a:pt x="10" y="165"/>
                  <a:pt x="11" y="168"/>
                  <a:pt x="10" y="170"/>
                </a:cubicBezTo>
                <a:cubicBezTo>
                  <a:pt x="8" y="172"/>
                  <a:pt x="7" y="173"/>
                  <a:pt x="6" y="174"/>
                </a:cubicBezTo>
                <a:cubicBezTo>
                  <a:pt x="4" y="176"/>
                  <a:pt x="0" y="172"/>
                  <a:pt x="0" y="170"/>
                </a:cubicBezTo>
                <a:cubicBezTo>
                  <a:pt x="0" y="162"/>
                  <a:pt x="1" y="154"/>
                  <a:pt x="1" y="145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6"/>
                  <a:pt x="3" y="56"/>
                  <a:pt x="3" y="56"/>
                </a:cubicBezTo>
                <a:cubicBezTo>
                  <a:pt x="4" y="43"/>
                  <a:pt x="5" y="29"/>
                  <a:pt x="3" y="17"/>
                </a:cubicBezTo>
                <a:cubicBezTo>
                  <a:pt x="3" y="16"/>
                  <a:pt x="1" y="15"/>
                  <a:pt x="1" y="14"/>
                </a:cubicBezTo>
                <a:cubicBezTo>
                  <a:pt x="1" y="4"/>
                  <a:pt x="1" y="4"/>
                  <a:pt x="1" y="4"/>
                </a:cubicBezTo>
                <a:cubicBezTo>
                  <a:pt x="3" y="4"/>
                  <a:pt x="4" y="3"/>
                  <a:pt x="4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8" name="Freeform 10"/>
          <p:cNvSpPr/>
          <p:nvPr/>
        </p:nvSpPr>
        <p:spPr bwMode="auto">
          <a:xfrm>
            <a:off x="8218350" y="2679438"/>
            <a:ext cx="78435" cy="29356"/>
          </a:xfrm>
          <a:custGeom>
            <a:avLst/>
            <a:gdLst>
              <a:gd name="T0" fmla="*/ 90 w 102"/>
              <a:gd name="T1" fmla="*/ 2 h 58"/>
              <a:gd name="T2" fmla="*/ 98 w 102"/>
              <a:gd name="T3" fmla="*/ 5 h 58"/>
              <a:gd name="T4" fmla="*/ 101 w 102"/>
              <a:gd name="T5" fmla="*/ 9 h 58"/>
              <a:gd name="T6" fmla="*/ 101 w 102"/>
              <a:gd name="T7" fmla="*/ 15 h 58"/>
              <a:gd name="T8" fmla="*/ 96 w 102"/>
              <a:gd name="T9" fmla="*/ 20 h 58"/>
              <a:gd name="T10" fmla="*/ 68 w 102"/>
              <a:gd name="T11" fmla="*/ 20 h 58"/>
              <a:gd name="T12" fmla="*/ 57 w 102"/>
              <a:gd name="T13" fmla="*/ 20 h 58"/>
              <a:gd name="T14" fmla="*/ 55 w 102"/>
              <a:gd name="T15" fmla="*/ 22 h 58"/>
              <a:gd name="T16" fmla="*/ 35 w 102"/>
              <a:gd name="T17" fmla="*/ 22 h 58"/>
              <a:gd name="T18" fmla="*/ 31 w 102"/>
              <a:gd name="T19" fmla="*/ 25 h 58"/>
              <a:gd name="T20" fmla="*/ 29 w 102"/>
              <a:gd name="T21" fmla="*/ 28 h 58"/>
              <a:gd name="T22" fmla="*/ 27 w 102"/>
              <a:gd name="T23" fmla="*/ 31 h 58"/>
              <a:gd name="T24" fmla="*/ 21 w 102"/>
              <a:gd name="T25" fmla="*/ 46 h 58"/>
              <a:gd name="T26" fmla="*/ 18 w 102"/>
              <a:gd name="T27" fmla="*/ 48 h 58"/>
              <a:gd name="T28" fmla="*/ 18 w 102"/>
              <a:gd name="T29" fmla="*/ 51 h 58"/>
              <a:gd name="T30" fmla="*/ 15 w 102"/>
              <a:gd name="T31" fmla="*/ 51 h 58"/>
              <a:gd name="T32" fmla="*/ 13 w 102"/>
              <a:gd name="T33" fmla="*/ 54 h 58"/>
              <a:gd name="T34" fmla="*/ 11 w 102"/>
              <a:gd name="T35" fmla="*/ 56 h 58"/>
              <a:gd name="T36" fmla="*/ 6 w 102"/>
              <a:gd name="T37" fmla="*/ 58 h 58"/>
              <a:gd name="T38" fmla="*/ 3 w 102"/>
              <a:gd name="T39" fmla="*/ 56 h 58"/>
              <a:gd name="T40" fmla="*/ 2 w 102"/>
              <a:gd name="T41" fmla="*/ 48 h 58"/>
              <a:gd name="T42" fmla="*/ 1 w 102"/>
              <a:gd name="T43" fmla="*/ 41 h 58"/>
              <a:gd name="T44" fmla="*/ 4 w 102"/>
              <a:gd name="T45" fmla="*/ 32 h 58"/>
              <a:gd name="T46" fmla="*/ 7 w 102"/>
              <a:gd name="T47" fmla="*/ 29 h 58"/>
              <a:gd name="T48" fmla="*/ 14 w 102"/>
              <a:gd name="T49" fmla="*/ 21 h 58"/>
              <a:gd name="T50" fmla="*/ 16 w 102"/>
              <a:gd name="T51" fmla="*/ 20 h 58"/>
              <a:gd name="T52" fmla="*/ 21 w 102"/>
              <a:gd name="T53" fmla="*/ 15 h 58"/>
              <a:gd name="T54" fmla="*/ 23 w 102"/>
              <a:gd name="T55" fmla="*/ 14 h 58"/>
              <a:gd name="T56" fmla="*/ 28 w 102"/>
              <a:gd name="T57" fmla="*/ 11 h 58"/>
              <a:gd name="T58" fmla="*/ 35 w 102"/>
              <a:gd name="T59" fmla="*/ 10 h 58"/>
              <a:gd name="T60" fmla="*/ 54 w 102"/>
              <a:gd name="T61" fmla="*/ 9 h 58"/>
              <a:gd name="T62" fmla="*/ 65 w 102"/>
              <a:gd name="T63" fmla="*/ 5 h 58"/>
              <a:gd name="T64" fmla="*/ 69 w 102"/>
              <a:gd name="T65" fmla="*/ 5 h 58"/>
              <a:gd name="T66" fmla="*/ 78 w 102"/>
              <a:gd name="T67" fmla="*/ 3 h 58"/>
              <a:gd name="T68" fmla="*/ 83 w 102"/>
              <a:gd name="T69" fmla="*/ 4 h 58"/>
              <a:gd name="T70" fmla="*/ 85 w 102"/>
              <a:gd name="T71" fmla="*/ 3 h 58"/>
              <a:gd name="T72" fmla="*/ 89 w 102"/>
              <a:gd name="T73" fmla="*/ 3 h 58"/>
              <a:gd name="T74" fmla="*/ 90 w 102"/>
              <a:gd name="T75" fmla="*/ 2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2" h="58">
                <a:moveTo>
                  <a:pt x="90" y="2"/>
                </a:moveTo>
                <a:cubicBezTo>
                  <a:pt x="93" y="0"/>
                  <a:pt x="96" y="3"/>
                  <a:pt x="98" y="5"/>
                </a:cubicBezTo>
                <a:cubicBezTo>
                  <a:pt x="98" y="6"/>
                  <a:pt x="100" y="7"/>
                  <a:pt x="101" y="9"/>
                </a:cubicBezTo>
                <a:cubicBezTo>
                  <a:pt x="102" y="10"/>
                  <a:pt x="101" y="14"/>
                  <a:pt x="101" y="15"/>
                </a:cubicBezTo>
                <a:cubicBezTo>
                  <a:pt x="100" y="17"/>
                  <a:pt x="98" y="20"/>
                  <a:pt x="96" y="20"/>
                </a:cubicBezTo>
                <a:cubicBezTo>
                  <a:pt x="87" y="21"/>
                  <a:pt x="76" y="19"/>
                  <a:pt x="68" y="20"/>
                </a:cubicBezTo>
                <a:cubicBezTo>
                  <a:pt x="57" y="20"/>
                  <a:pt x="57" y="20"/>
                  <a:pt x="57" y="20"/>
                </a:cubicBezTo>
                <a:cubicBezTo>
                  <a:pt x="56" y="20"/>
                  <a:pt x="56" y="22"/>
                  <a:pt x="55" y="22"/>
                </a:cubicBezTo>
                <a:cubicBezTo>
                  <a:pt x="35" y="22"/>
                  <a:pt x="35" y="22"/>
                  <a:pt x="35" y="22"/>
                </a:cubicBezTo>
                <a:cubicBezTo>
                  <a:pt x="34" y="22"/>
                  <a:pt x="33" y="25"/>
                  <a:pt x="31" y="25"/>
                </a:cubicBezTo>
                <a:cubicBezTo>
                  <a:pt x="32" y="27"/>
                  <a:pt x="30" y="27"/>
                  <a:pt x="29" y="28"/>
                </a:cubicBezTo>
                <a:cubicBezTo>
                  <a:pt x="28" y="29"/>
                  <a:pt x="27" y="30"/>
                  <a:pt x="27" y="31"/>
                </a:cubicBezTo>
                <a:cubicBezTo>
                  <a:pt x="24" y="34"/>
                  <a:pt x="23" y="41"/>
                  <a:pt x="21" y="46"/>
                </a:cubicBezTo>
                <a:cubicBezTo>
                  <a:pt x="21" y="47"/>
                  <a:pt x="19" y="48"/>
                  <a:pt x="18" y="48"/>
                </a:cubicBezTo>
                <a:cubicBezTo>
                  <a:pt x="18" y="51"/>
                  <a:pt x="18" y="51"/>
                  <a:pt x="18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6" y="52"/>
                  <a:pt x="15" y="54"/>
                  <a:pt x="13" y="54"/>
                </a:cubicBezTo>
                <a:cubicBezTo>
                  <a:pt x="14" y="56"/>
                  <a:pt x="13" y="56"/>
                  <a:pt x="11" y="56"/>
                </a:cubicBezTo>
                <a:cubicBezTo>
                  <a:pt x="10" y="57"/>
                  <a:pt x="8" y="58"/>
                  <a:pt x="6" y="58"/>
                </a:cubicBezTo>
                <a:cubicBezTo>
                  <a:pt x="7" y="55"/>
                  <a:pt x="4" y="56"/>
                  <a:pt x="3" y="56"/>
                </a:cubicBezTo>
                <a:cubicBezTo>
                  <a:pt x="3" y="54"/>
                  <a:pt x="2" y="51"/>
                  <a:pt x="2" y="48"/>
                </a:cubicBezTo>
                <a:cubicBezTo>
                  <a:pt x="0" y="48"/>
                  <a:pt x="0" y="43"/>
                  <a:pt x="1" y="41"/>
                </a:cubicBezTo>
                <a:cubicBezTo>
                  <a:pt x="2" y="39"/>
                  <a:pt x="3" y="35"/>
                  <a:pt x="4" y="32"/>
                </a:cubicBezTo>
                <a:cubicBezTo>
                  <a:pt x="6" y="33"/>
                  <a:pt x="6" y="29"/>
                  <a:pt x="7" y="29"/>
                </a:cubicBezTo>
                <a:cubicBezTo>
                  <a:pt x="10" y="28"/>
                  <a:pt x="13" y="25"/>
                  <a:pt x="14" y="21"/>
                </a:cubicBezTo>
                <a:cubicBezTo>
                  <a:pt x="15" y="22"/>
                  <a:pt x="15" y="20"/>
                  <a:pt x="16" y="20"/>
                </a:cubicBezTo>
                <a:cubicBezTo>
                  <a:pt x="16" y="17"/>
                  <a:pt x="18" y="16"/>
                  <a:pt x="21" y="15"/>
                </a:cubicBezTo>
                <a:cubicBezTo>
                  <a:pt x="20" y="13"/>
                  <a:pt x="22" y="13"/>
                  <a:pt x="23" y="14"/>
                </a:cubicBezTo>
                <a:cubicBezTo>
                  <a:pt x="24" y="11"/>
                  <a:pt x="26" y="11"/>
                  <a:pt x="28" y="11"/>
                </a:cubicBezTo>
                <a:cubicBezTo>
                  <a:pt x="29" y="10"/>
                  <a:pt x="34" y="10"/>
                  <a:pt x="35" y="10"/>
                </a:cubicBezTo>
                <a:cubicBezTo>
                  <a:pt x="40" y="8"/>
                  <a:pt x="48" y="9"/>
                  <a:pt x="54" y="9"/>
                </a:cubicBezTo>
                <a:cubicBezTo>
                  <a:pt x="58" y="8"/>
                  <a:pt x="63" y="7"/>
                  <a:pt x="65" y="5"/>
                </a:cubicBezTo>
                <a:cubicBezTo>
                  <a:pt x="66" y="4"/>
                  <a:pt x="69" y="5"/>
                  <a:pt x="69" y="5"/>
                </a:cubicBezTo>
                <a:cubicBezTo>
                  <a:pt x="70" y="2"/>
                  <a:pt x="76" y="3"/>
                  <a:pt x="78" y="3"/>
                </a:cubicBezTo>
                <a:cubicBezTo>
                  <a:pt x="78" y="6"/>
                  <a:pt x="82" y="4"/>
                  <a:pt x="83" y="4"/>
                </a:cubicBezTo>
                <a:cubicBezTo>
                  <a:pt x="84" y="4"/>
                  <a:pt x="84" y="4"/>
                  <a:pt x="85" y="3"/>
                </a:cubicBezTo>
                <a:cubicBezTo>
                  <a:pt x="86" y="3"/>
                  <a:pt x="88" y="3"/>
                  <a:pt x="89" y="3"/>
                </a:cubicBezTo>
                <a:cubicBezTo>
                  <a:pt x="89" y="3"/>
                  <a:pt x="90" y="2"/>
                  <a:pt x="90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9" name="Freeform 11"/>
          <p:cNvSpPr/>
          <p:nvPr/>
        </p:nvSpPr>
        <p:spPr bwMode="auto">
          <a:xfrm>
            <a:off x="8776993" y="2853017"/>
            <a:ext cx="19208" cy="40842"/>
          </a:xfrm>
          <a:custGeom>
            <a:avLst/>
            <a:gdLst>
              <a:gd name="T0" fmla="*/ 3 w 24"/>
              <a:gd name="T1" fmla="*/ 2 h 83"/>
              <a:gd name="T2" fmla="*/ 9 w 24"/>
              <a:gd name="T3" fmla="*/ 1 h 83"/>
              <a:gd name="T4" fmla="*/ 13 w 24"/>
              <a:gd name="T5" fmla="*/ 7 h 83"/>
              <a:gd name="T6" fmla="*/ 14 w 24"/>
              <a:gd name="T7" fmla="*/ 25 h 83"/>
              <a:gd name="T8" fmla="*/ 13 w 24"/>
              <a:gd name="T9" fmla="*/ 38 h 83"/>
              <a:gd name="T10" fmla="*/ 19 w 24"/>
              <a:gd name="T11" fmla="*/ 49 h 83"/>
              <a:gd name="T12" fmla="*/ 19 w 24"/>
              <a:gd name="T13" fmla="*/ 53 h 83"/>
              <a:gd name="T14" fmla="*/ 21 w 24"/>
              <a:gd name="T15" fmla="*/ 54 h 83"/>
              <a:gd name="T16" fmla="*/ 23 w 24"/>
              <a:gd name="T17" fmla="*/ 78 h 83"/>
              <a:gd name="T18" fmla="*/ 20 w 24"/>
              <a:gd name="T19" fmla="*/ 81 h 83"/>
              <a:gd name="T20" fmla="*/ 20 w 24"/>
              <a:gd name="T21" fmla="*/ 82 h 83"/>
              <a:gd name="T22" fmla="*/ 16 w 24"/>
              <a:gd name="T23" fmla="*/ 77 h 83"/>
              <a:gd name="T24" fmla="*/ 13 w 24"/>
              <a:gd name="T25" fmla="*/ 77 h 83"/>
              <a:gd name="T26" fmla="*/ 12 w 24"/>
              <a:gd name="T27" fmla="*/ 74 h 83"/>
              <a:gd name="T28" fmla="*/ 8 w 24"/>
              <a:gd name="T29" fmla="*/ 64 h 83"/>
              <a:gd name="T30" fmla="*/ 3 w 24"/>
              <a:gd name="T31" fmla="*/ 58 h 83"/>
              <a:gd name="T32" fmla="*/ 0 w 24"/>
              <a:gd name="T33" fmla="*/ 57 h 83"/>
              <a:gd name="T34" fmla="*/ 1 w 24"/>
              <a:gd name="T35" fmla="*/ 30 h 83"/>
              <a:gd name="T36" fmla="*/ 3 w 24"/>
              <a:gd name="T37" fmla="*/ 28 h 83"/>
              <a:gd name="T38" fmla="*/ 3 w 24"/>
              <a:gd name="T39" fmla="*/ 17 h 83"/>
              <a:gd name="T40" fmla="*/ 1 w 24"/>
              <a:gd name="T41" fmla="*/ 16 h 83"/>
              <a:gd name="T42" fmla="*/ 1 w 24"/>
              <a:gd name="T43" fmla="*/ 4 h 83"/>
              <a:gd name="T44" fmla="*/ 3 w 24"/>
              <a:gd name="T45" fmla="*/ 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" h="83">
                <a:moveTo>
                  <a:pt x="3" y="2"/>
                </a:moveTo>
                <a:cubicBezTo>
                  <a:pt x="5" y="0"/>
                  <a:pt x="7" y="1"/>
                  <a:pt x="9" y="1"/>
                </a:cubicBezTo>
                <a:cubicBezTo>
                  <a:pt x="11" y="2"/>
                  <a:pt x="13" y="6"/>
                  <a:pt x="13" y="7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9"/>
                  <a:pt x="13" y="33"/>
                  <a:pt x="13" y="38"/>
                </a:cubicBezTo>
                <a:cubicBezTo>
                  <a:pt x="15" y="42"/>
                  <a:pt x="16" y="46"/>
                  <a:pt x="19" y="49"/>
                </a:cubicBezTo>
                <a:cubicBezTo>
                  <a:pt x="19" y="50"/>
                  <a:pt x="19" y="53"/>
                  <a:pt x="19" y="53"/>
                </a:cubicBezTo>
                <a:cubicBezTo>
                  <a:pt x="19" y="54"/>
                  <a:pt x="21" y="54"/>
                  <a:pt x="21" y="54"/>
                </a:cubicBezTo>
                <a:cubicBezTo>
                  <a:pt x="23" y="62"/>
                  <a:pt x="24" y="70"/>
                  <a:pt x="23" y="78"/>
                </a:cubicBezTo>
                <a:cubicBezTo>
                  <a:pt x="23" y="79"/>
                  <a:pt x="22" y="80"/>
                  <a:pt x="20" y="81"/>
                </a:cubicBezTo>
                <a:cubicBezTo>
                  <a:pt x="20" y="81"/>
                  <a:pt x="21" y="83"/>
                  <a:pt x="20" y="82"/>
                </a:cubicBezTo>
                <a:cubicBezTo>
                  <a:pt x="18" y="81"/>
                  <a:pt x="16" y="79"/>
                  <a:pt x="16" y="77"/>
                </a:cubicBezTo>
                <a:cubicBezTo>
                  <a:pt x="13" y="77"/>
                  <a:pt x="13" y="77"/>
                  <a:pt x="13" y="77"/>
                </a:cubicBezTo>
                <a:cubicBezTo>
                  <a:pt x="14" y="75"/>
                  <a:pt x="13" y="74"/>
                  <a:pt x="12" y="74"/>
                </a:cubicBezTo>
                <a:cubicBezTo>
                  <a:pt x="11" y="70"/>
                  <a:pt x="8" y="68"/>
                  <a:pt x="8" y="64"/>
                </a:cubicBezTo>
                <a:cubicBezTo>
                  <a:pt x="5" y="63"/>
                  <a:pt x="4" y="61"/>
                  <a:pt x="3" y="58"/>
                </a:cubicBezTo>
                <a:cubicBezTo>
                  <a:pt x="2" y="59"/>
                  <a:pt x="1" y="58"/>
                  <a:pt x="0" y="57"/>
                </a:cubicBezTo>
                <a:cubicBezTo>
                  <a:pt x="0" y="47"/>
                  <a:pt x="1" y="39"/>
                  <a:pt x="1" y="30"/>
                </a:cubicBezTo>
                <a:cubicBezTo>
                  <a:pt x="1" y="29"/>
                  <a:pt x="3" y="28"/>
                  <a:pt x="3" y="28"/>
                </a:cubicBezTo>
                <a:cubicBezTo>
                  <a:pt x="3" y="17"/>
                  <a:pt x="3" y="17"/>
                  <a:pt x="3" y="17"/>
                </a:cubicBezTo>
                <a:cubicBezTo>
                  <a:pt x="2" y="17"/>
                  <a:pt x="1" y="17"/>
                  <a:pt x="1" y="16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3" y="2"/>
                  <a:pt x="3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20" name="Freeform 12"/>
          <p:cNvSpPr/>
          <p:nvPr/>
        </p:nvSpPr>
        <p:spPr bwMode="auto">
          <a:xfrm>
            <a:off x="8266371" y="3479690"/>
            <a:ext cx="11205" cy="37014"/>
          </a:xfrm>
          <a:custGeom>
            <a:avLst/>
            <a:gdLst>
              <a:gd name="T0" fmla="*/ 3 w 15"/>
              <a:gd name="T1" fmla="*/ 3 h 72"/>
              <a:gd name="T2" fmla="*/ 3 w 15"/>
              <a:gd name="T3" fmla="*/ 0 h 72"/>
              <a:gd name="T4" fmla="*/ 9 w 15"/>
              <a:gd name="T5" fmla="*/ 0 h 72"/>
              <a:gd name="T6" fmla="*/ 11 w 15"/>
              <a:gd name="T7" fmla="*/ 10 h 72"/>
              <a:gd name="T8" fmla="*/ 13 w 15"/>
              <a:gd name="T9" fmla="*/ 11 h 72"/>
              <a:gd name="T10" fmla="*/ 13 w 15"/>
              <a:gd name="T11" fmla="*/ 36 h 72"/>
              <a:gd name="T12" fmla="*/ 11 w 15"/>
              <a:gd name="T13" fmla="*/ 38 h 72"/>
              <a:gd name="T14" fmla="*/ 11 w 15"/>
              <a:gd name="T15" fmla="*/ 63 h 72"/>
              <a:gd name="T16" fmla="*/ 7 w 15"/>
              <a:gd name="T17" fmla="*/ 72 h 72"/>
              <a:gd name="T18" fmla="*/ 2 w 15"/>
              <a:gd name="T19" fmla="*/ 72 h 72"/>
              <a:gd name="T20" fmla="*/ 2 w 15"/>
              <a:gd name="T21" fmla="*/ 64 h 72"/>
              <a:gd name="T22" fmla="*/ 0 w 15"/>
              <a:gd name="T23" fmla="*/ 62 h 72"/>
              <a:gd name="T24" fmla="*/ 2 w 15"/>
              <a:gd name="T25" fmla="*/ 7 h 72"/>
              <a:gd name="T26" fmla="*/ 3 w 15"/>
              <a:gd name="T27" fmla="*/ 3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72">
                <a:moveTo>
                  <a:pt x="3" y="3"/>
                </a:moveTo>
                <a:cubicBezTo>
                  <a:pt x="3" y="3"/>
                  <a:pt x="3" y="1"/>
                  <a:pt x="3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3"/>
                  <a:pt x="11" y="6"/>
                  <a:pt x="11" y="10"/>
                </a:cubicBezTo>
                <a:cubicBezTo>
                  <a:pt x="11" y="10"/>
                  <a:pt x="13" y="12"/>
                  <a:pt x="13" y="11"/>
                </a:cubicBezTo>
                <a:cubicBezTo>
                  <a:pt x="15" y="20"/>
                  <a:pt x="15" y="28"/>
                  <a:pt x="13" y="36"/>
                </a:cubicBezTo>
                <a:cubicBezTo>
                  <a:pt x="13" y="36"/>
                  <a:pt x="11" y="38"/>
                  <a:pt x="11" y="38"/>
                </a:cubicBezTo>
                <a:cubicBezTo>
                  <a:pt x="11" y="63"/>
                  <a:pt x="11" y="63"/>
                  <a:pt x="11" y="63"/>
                </a:cubicBezTo>
                <a:cubicBezTo>
                  <a:pt x="8" y="65"/>
                  <a:pt x="7" y="68"/>
                  <a:pt x="7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69"/>
                  <a:pt x="2" y="67"/>
                  <a:pt x="2" y="64"/>
                </a:cubicBezTo>
                <a:cubicBezTo>
                  <a:pt x="1" y="64"/>
                  <a:pt x="0" y="63"/>
                  <a:pt x="0" y="62"/>
                </a:cubicBezTo>
                <a:cubicBezTo>
                  <a:pt x="2" y="45"/>
                  <a:pt x="3" y="25"/>
                  <a:pt x="2" y="7"/>
                </a:cubicBezTo>
                <a:cubicBezTo>
                  <a:pt x="2" y="6"/>
                  <a:pt x="3" y="4"/>
                  <a:pt x="3" y="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21" name="Freeform 13"/>
          <p:cNvSpPr/>
          <p:nvPr/>
        </p:nvSpPr>
        <p:spPr bwMode="auto">
          <a:xfrm>
            <a:off x="8296784" y="3764309"/>
            <a:ext cx="33615" cy="10211"/>
          </a:xfrm>
          <a:custGeom>
            <a:avLst/>
            <a:gdLst>
              <a:gd name="T0" fmla="*/ 7 w 42"/>
              <a:gd name="T1" fmla="*/ 0 h 20"/>
              <a:gd name="T2" fmla="*/ 14 w 42"/>
              <a:gd name="T3" fmla="*/ 1 h 20"/>
              <a:gd name="T4" fmla="*/ 25 w 42"/>
              <a:gd name="T5" fmla="*/ 6 h 20"/>
              <a:gd name="T6" fmla="*/ 38 w 42"/>
              <a:gd name="T7" fmla="*/ 6 h 20"/>
              <a:gd name="T8" fmla="*/ 41 w 42"/>
              <a:gd name="T9" fmla="*/ 11 h 20"/>
              <a:gd name="T10" fmla="*/ 41 w 42"/>
              <a:gd name="T11" fmla="*/ 18 h 20"/>
              <a:gd name="T12" fmla="*/ 39 w 42"/>
              <a:gd name="T13" fmla="*/ 19 h 20"/>
              <a:gd name="T14" fmla="*/ 30 w 42"/>
              <a:gd name="T15" fmla="*/ 19 h 20"/>
              <a:gd name="T16" fmla="*/ 27 w 42"/>
              <a:gd name="T17" fmla="*/ 17 h 20"/>
              <a:gd name="T18" fmla="*/ 21 w 42"/>
              <a:gd name="T19" fmla="*/ 16 h 20"/>
              <a:gd name="T20" fmla="*/ 2 w 42"/>
              <a:gd name="T21" fmla="*/ 10 h 20"/>
              <a:gd name="T22" fmla="*/ 1 w 42"/>
              <a:gd name="T23" fmla="*/ 3 h 20"/>
              <a:gd name="T24" fmla="*/ 7 w 42"/>
              <a:gd name="T2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" h="20">
                <a:moveTo>
                  <a:pt x="7" y="0"/>
                </a:moveTo>
                <a:cubicBezTo>
                  <a:pt x="9" y="0"/>
                  <a:pt x="12" y="1"/>
                  <a:pt x="14" y="1"/>
                </a:cubicBezTo>
                <a:cubicBezTo>
                  <a:pt x="18" y="3"/>
                  <a:pt x="21" y="5"/>
                  <a:pt x="25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8"/>
                  <a:pt x="41" y="9"/>
                  <a:pt x="41" y="11"/>
                </a:cubicBezTo>
                <a:cubicBezTo>
                  <a:pt x="42" y="13"/>
                  <a:pt x="42" y="16"/>
                  <a:pt x="41" y="18"/>
                </a:cubicBezTo>
                <a:cubicBezTo>
                  <a:pt x="41" y="19"/>
                  <a:pt x="40" y="19"/>
                  <a:pt x="39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2" y="16"/>
                  <a:pt x="28" y="18"/>
                  <a:pt x="27" y="17"/>
                </a:cubicBezTo>
                <a:cubicBezTo>
                  <a:pt x="25" y="17"/>
                  <a:pt x="23" y="15"/>
                  <a:pt x="21" y="16"/>
                </a:cubicBezTo>
                <a:cubicBezTo>
                  <a:pt x="13" y="20"/>
                  <a:pt x="6" y="14"/>
                  <a:pt x="2" y="10"/>
                </a:cubicBezTo>
                <a:cubicBezTo>
                  <a:pt x="0" y="9"/>
                  <a:pt x="1" y="5"/>
                  <a:pt x="1" y="3"/>
                </a:cubicBezTo>
                <a:cubicBezTo>
                  <a:pt x="2" y="2"/>
                  <a:pt x="6" y="0"/>
                  <a:pt x="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22" name="Freeform 14"/>
          <p:cNvSpPr/>
          <p:nvPr/>
        </p:nvSpPr>
        <p:spPr bwMode="auto">
          <a:xfrm>
            <a:off x="8264770" y="3454164"/>
            <a:ext cx="11205" cy="12763"/>
          </a:xfrm>
          <a:custGeom>
            <a:avLst/>
            <a:gdLst>
              <a:gd name="T0" fmla="*/ 4 w 14"/>
              <a:gd name="T1" fmla="*/ 1 h 27"/>
              <a:gd name="T2" fmla="*/ 10 w 14"/>
              <a:gd name="T3" fmla="*/ 1 h 27"/>
              <a:gd name="T4" fmla="*/ 12 w 14"/>
              <a:gd name="T5" fmla="*/ 6 h 27"/>
              <a:gd name="T6" fmla="*/ 14 w 14"/>
              <a:gd name="T7" fmla="*/ 6 h 27"/>
              <a:gd name="T8" fmla="*/ 14 w 14"/>
              <a:gd name="T9" fmla="*/ 13 h 27"/>
              <a:gd name="T10" fmla="*/ 12 w 14"/>
              <a:gd name="T11" fmla="*/ 13 h 27"/>
              <a:gd name="T12" fmla="*/ 11 w 14"/>
              <a:gd name="T13" fmla="*/ 26 h 27"/>
              <a:gd name="T14" fmla="*/ 3 w 14"/>
              <a:gd name="T15" fmla="*/ 26 h 27"/>
              <a:gd name="T16" fmla="*/ 3 w 14"/>
              <a:gd name="T17" fmla="*/ 15 h 27"/>
              <a:gd name="T18" fmla="*/ 1 w 14"/>
              <a:gd name="T19" fmla="*/ 13 h 27"/>
              <a:gd name="T20" fmla="*/ 3 w 14"/>
              <a:gd name="T21" fmla="*/ 4 h 27"/>
              <a:gd name="T22" fmla="*/ 4 w 14"/>
              <a:gd name="T23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27">
                <a:moveTo>
                  <a:pt x="4" y="1"/>
                </a:moveTo>
                <a:cubicBezTo>
                  <a:pt x="5" y="0"/>
                  <a:pt x="8" y="0"/>
                  <a:pt x="10" y="1"/>
                </a:cubicBezTo>
                <a:cubicBezTo>
                  <a:pt x="12" y="2"/>
                  <a:pt x="12" y="5"/>
                  <a:pt x="12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13"/>
                  <a:pt x="14" y="13"/>
                  <a:pt x="14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7"/>
                  <a:pt x="6" y="27"/>
                  <a:pt x="3" y="26"/>
                </a:cubicBezTo>
                <a:cubicBezTo>
                  <a:pt x="3" y="23"/>
                  <a:pt x="3" y="19"/>
                  <a:pt x="3" y="15"/>
                </a:cubicBezTo>
                <a:cubicBezTo>
                  <a:pt x="2" y="15"/>
                  <a:pt x="0" y="14"/>
                  <a:pt x="1" y="13"/>
                </a:cubicBezTo>
                <a:cubicBezTo>
                  <a:pt x="2" y="10"/>
                  <a:pt x="2" y="7"/>
                  <a:pt x="3" y="4"/>
                </a:cubicBezTo>
                <a:cubicBezTo>
                  <a:pt x="3" y="3"/>
                  <a:pt x="4" y="2"/>
                  <a:pt x="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23" name="Freeform 15"/>
          <p:cNvSpPr/>
          <p:nvPr/>
        </p:nvSpPr>
        <p:spPr bwMode="auto">
          <a:xfrm>
            <a:off x="8767388" y="2775162"/>
            <a:ext cx="4803" cy="10211"/>
          </a:xfrm>
          <a:custGeom>
            <a:avLst/>
            <a:gdLst>
              <a:gd name="T0" fmla="*/ 2 w 7"/>
              <a:gd name="T1" fmla="*/ 1 h 21"/>
              <a:gd name="T2" fmla="*/ 4 w 7"/>
              <a:gd name="T3" fmla="*/ 0 h 21"/>
              <a:gd name="T4" fmla="*/ 6 w 7"/>
              <a:gd name="T5" fmla="*/ 15 h 21"/>
              <a:gd name="T6" fmla="*/ 4 w 7"/>
              <a:gd name="T7" fmla="*/ 16 h 21"/>
              <a:gd name="T8" fmla="*/ 5 w 7"/>
              <a:gd name="T9" fmla="*/ 18 h 21"/>
              <a:gd name="T10" fmla="*/ 1 w 7"/>
              <a:gd name="T11" fmla="*/ 18 h 21"/>
              <a:gd name="T12" fmla="*/ 0 w 7"/>
              <a:gd name="T13" fmla="*/ 1 h 21"/>
              <a:gd name="T14" fmla="*/ 2 w 7"/>
              <a:gd name="T15" fmla="*/ 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21">
                <a:moveTo>
                  <a:pt x="2" y="1"/>
                </a:moveTo>
                <a:cubicBezTo>
                  <a:pt x="2" y="0"/>
                  <a:pt x="3" y="0"/>
                  <a:pt x="4" y="0"/>
                </a:cubicBezTo>
                <a:cubicBezTo>
                  <a:pt x="6" y="4"/>
                  <a:pt x="7" y="9"/>
                  <a:pt x="6" y="15"/>
                </a:cubicBezTo>
                <a:cubicBezTo>
                  <a:pt x="6" y="15"/>
                  <a:pt x="5" y="15"/>
                  <a:pt x="4" y="16"/>
                </a:cubicBezTo>
                <a:cubicBezTo>
                  <a:pt x="5" y="16"/>
                  <a:pt x="7" y="17"/>
                  <a:pt x="5" y="18"/>
                </a:cubicBezTo>
                <a:cubicBezTo>
                  <a:pt x="4" y="18"/>
                  <a:pt x="2" y="21"/>
                  <a:pt x="1" y="18"/>
                </a:cubicBezTo>
                <a:cubicBezTo>
                  <a:pt x="0" y="13"/>
                  <a:pt x="0" y="6"/>
                  <a:pt x="0" y="1"/>
                </a:cubicBezTo>
                <a:cubicBezTo>
                  <a:pt x="0" y="1"/>
                  <a:pt x="1" y="1"/>
                  <a:pt x="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24" name="Freeform 16"/>
          <p:cNvSpPr/>
          <p:nvPr/>
        </p:nvSpPr>
        <p:spPr bwMode="auto">
          <a:xfrm>
            <a:off x="8767388" y="3024044"/>
            <a:ext cx="4803" cy="10211"/>
          </a:xfrm>
          <a:custGeom>
            <a:avLst/>
            <a:gdLst>
              <a:gd name="T0" fmla="*/ 2 w 7"/>
              <a:gd name="T1" fmla="*/ 1 h 21"/>
              <a:gd name="T2" fmla="*/ 4 w 7"/>
              <a:gd name="T3" fmla="*/ 1 h 21"/>
              <a:gd name="T4" fmla="*/ 6 w 7"/>
              <a:gd name="T5" fmla="*/ 15 h 21"/>
              <a:gd name="T6" fmla="*/ 4 w 7"/>
              <a:gd name="T7" fmla="*/ 16 h 21"/>
              <a:gd name="T8" fmla="*/ 5 w 7"/>
              <a:gd name="T9" fmla="*/ 18 h 21"/>
              <a:gd name="T10" fmla="*/ 1 w 7"/>
              <a:gd name="T11" fmla="*/ 19 h 21"/>
              <a:gd name="T12" fmla="*/ 0 w 7"/>
              <a:gd name="T13" fmla="*/ 2 h 21"/>
              <a:gd name="T14" fmla="*/ 2 w 7"/>
              <a:gd name="T15" fmla="*/ 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21">
                <a:moveTo>
                  <a:pt x="2" y="1"/>
                </a:moveTo>
                <a:cubicBezTo>
                  <a:pt x="2" y="0"/>
                  <a:pt x="3" y="1"/>
                  <a:pt x="4" y="1"/>
                </a:cubicBezTo>
                <a:cubicBezTo>
                  <a:pt x="6" y="4"/>
                  <a:pt x="7" y="10"/>
                  <a:pt x="6" y="15"/>
                </a:cubicBezTo>
                <a:cubicBezTo>
                  <a:pt x="6" y="16"/>
                  <a:pt x="5" y="16"/>
                  <a:pt x="4" y="16"/>
                </a:cubicBezTo>
                <a:cubicBezTo>
                  <a:pt x="5" y="17"/>
                  <a:pt x="7" y="17"/>
                  <a:pt x="5" y="18"/>
                </a:cubicBezTo>
                <a:cubicBezTo>
                  <a:pt x="4" y="18"/>
                  <a:pt x="2" y="21"/>
                  <a:pt x="1" y="19"/>
                </a:cubicBezTo>
                <a:cubicBezTo>
                  <a:pt x="0" y="14"/>
                  <a:pt x="0" y="7"/>
                  <a:pt x="0" y="2"/>
                </a:cubicBezTo>
                <a:cubicBezTo>
                  <a:pt x="0" y="1"/>
                  <a:pt x="1" y="1"/>
                  <a:pt x="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25" name="Freeform 17"/>
          <p:cNvSpPr/>
          <p:nvPr/>
        </p:nvSpPr>
        <p:spPr bwMode="auto">
          <a:xfrm>
            <a:off x="8360812" y="3768138"/>
            <a:ext cx="11205" cy="5105"/>
          </a:xfrm>
          <a:custGeom>
            <a:avLst/>
            <a:gdLst>
              <a:gd name="T0" fmla="*/ 2 w 14"/>
              <a:gd name="T1" fmla="*/ 2 h 12"/>
              <a:gd name="T2" fmla="*/ 11 w 14"/>
              <a:gd name="T3" fmla="*/ 2 h 12"/>
              <a:gd name="T4" fmla="*/ 14 w 14"/>
              <a:gd name="T5" fmla="*/ 5 h 12"/>
              <a:gd name="T6" fmla="*/ 10 w 14"/>
              <a:gd name="T7" fmla="*/ 9 h 12"/>
              <a:gd name="T8" fmla="*/ 2 w 14"/>
              <a:gd name="T9" fmla="*/ 8 h 12"/>
              <a:gd name="T10" fmla="*/ 2 w 14"/>
              <a:gd name="T11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2">
                <a:moveTo>
                  <a:pt x="2" y="2"/>
                </a:moveTo>
                <a:cubicBezTo>
                  <a:pt x="5" y="1"/>
                  <a:pt x="8" y="0"/>
                  <a:pt x="11" y="2"/>
                </a:cubicBezTo>
                <a:cubicBezTo>
                  <a:pt x="11" y="4"/>
                  <a:pt x="13" y="4"/>
                  <a:pt x="14" y="5"/>
                </a:cubicBezTo>
                <a:cubicBezTo>
                  <a:pt x="12" y="6"/>
                  <a:pt x="11" y="8"/>
                  <a:pt x="10" y="9"/>
                </a:cubicBezTo>
                <a:cubicBezTo>
                  <a:pt x="7" y="12"/>
                  <a:pt x="3" y="10"/>
                  <a:pt x="2" y="8"/>
                </a:cubicBezTo>
                <a:cubicBezTo>
                  <a:pt x="0" y="6"/>
                  <a:pt x="0" y="3"/>
                  <a:pt x="2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26" name="Freeform 18"/>
          <p:cNvSpPr/>
          <p:nvPr/>
        </p:nvSpPr>
        <p:spPr bwMode="auto">
          <a:xfrm>
            <a:off x="8253565" y="3609875"/>
            <a:ext cx="8004" cy="6382"/>
          </a:xfrm>
          <a:custGeom>
            <a:avLst/>
            <a:gdLst>
              <a:gd name="T0" fmla="*/ 3 w 9"/>
              <a:gd name="T1" fmla="*/ 1 h 12"/>
              <a:gd name="T2" fmla="*/ 6 w 9"/>
              <a:gd name="T3" fmla="*/ 0 h 12"/>
              <a:gd name="T4" fmla="*/ 8 w 9"/>
              <a:gd name="T5" fmla="*/ 8 h 12"/>
              <a:gd name="T6" fmla="*/ 8 w 9"/>
              <a:gd name="T7" fmla="*/ 12 h 12"/>
              <a:gd name="T8" fmla="*/ 3 w 9"/>
              <a:gd name="T9" fmla="*/ 12 h 12"/>
              <a:gd name="T10" fmla="*/ 1 w 9"/>
              <a:gd name="T11" fmla="*/ 9 h 12"/>
              <a:gd name="T12" fmla="*/ 3 w 9"/>
              <a:gd name="T13" fmla="*/ 1 h 12"/>
              <a:gd name="T14" fmla="*/ 3 w 9"/>
              <a:gd name="T15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2">
                <a:moveTo>
                  <a:pt x="3" y="1"/>
                </a:moveTo>
                <a:cubicBezTo>
                  <a:pt x="4" y="0"/>
                  <a:pt x="6" y="0"/>
                  <a:pt x="6" y="0"/>
                </a:cubicBezTo>
                <a:cubicBezTo>
                  <a:pt x="8" y="2"/>
                  <a:pt x="9" y="4"/>
                  <a:pt x="8" y="8"/>
                </a:cubicBezTo>
                <a:cubicBezTo>
                  <a:pt x="8" y="8"/>
                  <a:pt x="8" y="11"/>
                  <a:pt x="8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0"/>
                  <a:pt x="2" y="10"/>
                  <a:pt x="1" y="9"/>
                </a:cubicBezTo>
                <a:cubicBezTo>
                  <a:pt x="0" y="5"/>
                  <a:pt x="1" y="3"/>
                  <a:pt x="3" y="1"/>
                </a:cubicBezTo>
                <a:cubicBezTo>
                  <a:pt x="3" y="1"/>
                  <a:pt x="3" y="1"/>
                  <a:pt x="3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49924" cy="528698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363798" y="2565530"/>
            <a:ext cx="5464404" cy="547689"/>
          </a:xfrm>
        </p:spPr>
        <p:txBody>
          <a:bodyPr anchor="b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363798" y="3147180"/>
            <a:ext cx="5464404" cy="93667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effectLst>
                  <a:outerShdw blurRad="60071" dist="309880" dir="7680000" algn="ctr" rotWithShape="0">
                    <a:schemeClr val="tx1">
                      <a:alpha val="32000"/>
                    </a:scheme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204" y="1736571"/>
            <a:ext cx="8480657" cy="395136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115" y="3901769"/>
            <a:ext cx="2747170" cy="239957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128246" y="2231749"/>
            <a:ext cx="1935509" cy="923330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zh-CN" altLang="en-US" sz="5400" dirty="0">
                <a:latin typeface="叶根友毛笔行书简体" panose="02010601030101010101" pitchFamily="2" charset="-122"/>
                <a:ea typeface="叶根友毛笔行书简体" panose="02010601030101010101" pitchFamily="2" charset="-122"/>
              </a:rPr>
              <a:t>壹</a:t>
            </a:r>
            <a:endParaRPr lang="zh-CN" altLang="en-US" sz="5400" dirty="0">
              <a:latin typeface="叶根友毛笔行书简体" panose="02010601030101010101" pitchFamily="2" charset="-122"/>
              <a:ea typeface="叶根友毛笔行书简体" panose="02010601030101010101" pitchFamily="2" charset="-122"/>
            </a:endParaRPr>
          </a:p>
        </p:txBody>
      </p:sp>
      <p:sp>
        <p:nvSpPr>
          <p:cNvPr id="11" name="Freeform 5"/>
          <p:cNvSpPr/>
          <p:nvPr/>
        </p:nvSpPr>
        <p:spPr bwMode="auto">
          <a:xfrm>
            <a:off x="8182292" y="2913020"/>
            <a:ext cx="600261" cy="1041476"/>
          </a:xfrm>
          <a:custGeom>
            <a:avLst/>
            <a:gdLst>
              <a:gd name="T0" fmla="*/ 525 w 774"/>
              <a:gd name="T1" fmla="*/ 2 h 2073"/>
              <a:gd name="T2" fmla="*/ 617 w 774"/>
              <a:gd name="T3" fmla="*/ 13 h 2073"/>
              <a:gd name="T4" fmla="*/ 675 w 774"/>
              <a:gd name="T5" fmla="*/ 407 h 2073"/>
              <a:gd name="T6" fmla="*/ 674 w 774"/>
              <a:gd name="T7" fmla="*/ 471 h 2073"/>
              <a:gd name="T8" fmla="*/ 681 w 774"/>
              <a:gd name="T9" fmla="*/ 772 h 2073"/>
              <a:gd name="T10" fmla="*/ 681 w 774"/>
              <a:gd name="T11" fmla="*/ 1015 h 2073"/>
              <a:gd name="T12" fmla="*/ 683 w 774"/>
              <a:gd name="T13" fmla="*/ 1274 h 2073"/>
              <a:gd name="T14" fmla="*/ 681 w 774"/>
              <a:gd name="T15" fmla="*/ 1729 h 2073"/>
              <a:gd name="T16" fmla="*/ 699 w 774"/>
              <a:gd name="T17" fmla="*/ 1963 h 2073"/>
              <a:gd name="T18" fmla="*/ 735 w 774"/>
              <a:gd name="T19" fmla="*/ 1902 h 2073"/>
              <a:gd name="T20" fmla="*/ 767 w 774"/>
              <a:gd name="T21" fmla="*/ 1770 h 2073"/>
              <a:gd name="T22" fmla="*/ 754 w 774"/>
              <a:gd name="T23" fmla="*/ 2047 h 2073"/>
              <a:gd name="T24" fmla="*/ 613 w 774"/>
              <a:gd name="T25" fmla="*/ 2065 h 2073"/>
              <a:gd name="T26" fmla="*/ 426 w 774"/>
              <a:gd name="T27" fmla="*/ 2050 h 2073"/>
              <a:gd name="T28" fmla="*/ 264 w 774"/>
              <a:gd name="T29" fmla="*/ 2068 h 2073"/>
              <a:gd name="T30" fmla="*/ 267 w 774"/>
              <a:gd name="T31" fmla="*/ 2049 h 2073"/>
              <a:gd name="T32" fmla="*/ 496 w 774"/>
              <a:gd name="T33" fmla="*/ 2039 h 2073"/>
              <a:gd name="T34" fmla="*/ 594 w 774"/>
              <a:gd name="T35" fmla="*/ 2021 h 2073"/>
              <a:gd name="T36" fmla="*/ 617 w 774"/>
              <a:gd name="T37" fmla="*/ 2023 h 2073"/>
              <a:gd name="T38" fmla="*/ 669 w 774"/>
              <a:gd name="T39" fmla="*/ 1983 h 2073"/>
              <a:gd name="T40" fmla="*/ 525 w 774"/>
              <a:gd name="T41" fmla="*/ 1972 h 2073"/>
              <a:gd name="T42" fmla="*/ 409 w 774"/>
              <a:gd name="T43" fmla="*/ 1960 h 2073"/>
              <a:gd name="T44" fmla="*/ 279 w 774"/>
              <a:gd name="T45" fmla="*/ 1970 h 2073"/>
              <a:gd name="T46" fmla="*/ 84 w 774"/>
              <a:gd name="T47" fmla="*/ 1920 h 2073"/>
              <a:gd name="T48" fmla="*/ 104 w 774"/>
              <a:gd name="T49" fmla="*/ 1796 h 2073"/>
              <a:gd name="T50" fmla="*/ 91 w 774"/>
              <a:gd name="T51" fmla="*/ 1337 h 2073"/>
              <a:gd name="T52" fmla="*/ 105 w 774"/>
              <a:gd name="T53" fmla="*/ 1026 h 2073"/>
              <a:gd name="T54" fmla="*/ 107 w 774"/>
              <a:gd name="T55" fmla="*/ 722 h 2073"/>
              <a:gd name="T56" fmla="*/ 102 w 774"/>
              <a:gd name="T57" fmla="*/ 474 h 2073"/>
              <a:gd name="T58" fmla="*/ 49 w 774"/>
              <a:gd name="T59" fmla="*/ 468 h 2073"/>
              <a:gd name="T60" fmla="*/ 42 w 774"/>
              <a:gd name="T61" fmla="*/ 631 h 2073"/>
              <a:gd name="T62" fmla="*/ 44 w 774"/>
              <a:gd name="T63" fmla="*/ 797 h 2073"/>
              <a:gd name="T64" fmla="*/ 48 w 774"/>
              <a:gd name="T65" fmla="*/ 872 h 2073"/>
              <a:gd name="T66" fmla="*/ 41 w 774"/>
              <a:gd name="T67" fmla="*/ 1079 h 2073"/>
              <a:gd name="T68" fmla="*/ 55 w 774"/>
              <a:gd name="T69" fmla="*/ 1252 h 2073"/>
              <a:gd name="T70" fmla="*/ 53 w 774"/>
              <a:gd name="T71" fmla="*/ 1514 h 2073"/>
              <a:gd name="T72" fmla="*/ 37 w 774"/>
              <a:gd name="T73" fmla="*/ 1747 h 2073"/>
              <a:gd name="T74" fmla="*/ 18 w 774"/>
              <a:gd name="T75" fmla="*/ 1466 h 2073"/>
              <a:gd name="T76" fmla="*/ 4 w 774"/>
              <a:gd name="T77" fmla="*/ 1419 h 2073"/>
              <a:gd name="T78" fmla="*/ 14 w 774"/>
              <a:gd name="T79" fmla="*/ 1322 h 2073"/>
              <a:gd name="T80" fmla="*/ 14 w 774"/>
              <a:gd name="T81" fmla="*/ 1261 h 2073"/>
              <a:gd name="T82" fmla="*/ 1 w 774"/>
              <a:gd name="T83" fmla="*/ 1043 h 2073"/>
              <a:gd name="T84" fmla="*/ 6 w 774"/>
              <a:gd name="T85" fmla="*/ 924 h 2073"/>
              <a:gd name="T86" fmla="*/ 10 w 774"/>
              <a:gd name="T87" fmla="*/ 832 h 2073"/>
              <a:gd name="T88" fmla="*/ 3 w 774"/>
              <a:gd name="T89" fmla="*/ 719 h 2073"/>
              <a:gd name="T90" fmla="*/ 7 w 774"/>
              <a:gd name="T91" fmla="*/ 649 h 2073"/>
              <a:gd name="T92" fmla="*/ 15 w 774"/>
              <a:gd name="T93" fmla="*/ 598 h 2073"/>
              <a:gd name="T94" fmla="*/ 1 w 774"/>
              <a:gd name="T95" fmla="*/ 536 h 2073"/>
              <a:gd name="T96" fmla="*/ 13 w 774"/>
              <a:gd name="T97" fmla="*/ 424 h 2073"/>
              <a:gd name="T98" fmla="*/ 6 w 774"/>
              <a:gd name="T99" fmla="*/ 359 h 2073"/>
              <a:gd name="T100" fmla="*/ 1 w 774"/>
              <a:gd name="T101" fmla="*/ 235 h 2073"/>
              <a:gd name="T102" fmla="*/ 15 w 774"/>
              <a:gd name="T103" fmla="*/ 166 h 2073"/>
              <a:gd name="T104" fmla="*/ 13 w 774"/>
              <a:gd name="T105" fmla="*/ 116 h 2073"/>
              <a:gd name="T106" fmla="*/ 35 w 774"/>
              <a:gd name="T107" fmla="*/ 10 h 2073"/>
              <a:gd name="T108" fmla="*/ 37 w 774"/>
              <a:gd name="T109" fmla="*/ 106 h 2073"/>
              <a:gd name="T110" fmla="*/ 52 w 774"/>
              <a:gd name="T111" fmla="*/ 341 h 2073"/>
              <a:gd name="T112" fmla="*/ 83 w 774"/>
              <a:gd name="T113" fmla="*/ 392 h 2073"/>
              <a:gd name="T114" fmla="*/ 107 w 774"/>
              <a:gd name="T115" fmla="*/ 144 h 2073"/>
              <a:gd name="T116" fmla="*/ 151 w 774"/>
              <a:gd name="T117" fmla="*/ 9 h 2073"/>
              <a:gd name="T118" fmla="*/ 237 w 774"/>
              <a:gd name="T119" fmla="*/ 16 h 2073"/>
              <a:gd name="T120" fmla="*/ 372 w 774"/>
              <a:gd name="T121" fmla="*/ 5 h 2073"/>
              <a:gd name="T122" fmla="*/ 440 w 774"/>
              <a:gd name="T123" fmla="*/ 3 h 2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74" h="2073">
                <a:moveTo>
                  <a:pt x="445" y="0"/>
                </a:moveTo>
                <a:cubicBezTo>
                  <a:pt x="446" y="0"/>
                  <a:pt x="449" y="3"/>
                  <a:pt x="451" y="2"/>
                </a:cubicBezTo>
                <a:cubicBezTo>
                  <a:pt x="451" y="5"/>
                  <a:pt x="454" y="6"/>
                  <a:pt x="454" y="8"/>
                </a:cubicBezTo>
                <a:cubicBezTo>
                  <a:pt x="455" y="12"/>
                  <a:pt x="456" y="15"/>
                  <a:pt x="456" y="19"/>
                </a:cubicBezTo>
                <a:cubicBezTo>
                  <a:pt x="467" y="19"/>
                  <a:pt x="467" y="19"/>
                  <a:pt x="467" y="19"/>
                </a:cubicBezTo>
                <a:cubicBezTo>
                  <a:pt x="469" y="16"/>
                  <a:pt x="471" y="13"/>
                  <a:pt x="474" y="11"/>
                </a:cubicBezTo>
                <a:cubicBezTo>
                  <a:pt x="477" y="10"/>
                  <a:pt x="481" y="9"/>
                  <a:pt x="484" y="10"/>
                </a:cubicBezTo>
                <a:cubicBezTo>
                  <a:pt x="511" y="10"/>
                  <a:pt x="511" y="10"/>
                  <a:pt x="511" y="10"/>
                </a:cubicBezTo>
                <a:cubicBezTo>
                  <a:pt x="510" y="8"/>
                  <a:pt x="512" y="7"/>
                  <a:pt x="513" y="6"/>
                </a:cubicBezTo>
                <a:cubicBezTo>
                  <a:pt x="514" y="5"/>
                  <a:pt x="513" y="2"/>
                  <a:pt x="515" y="2"/>
                </a:cubicBezTo>
                <a:cubicBezTo>
                  <a:pt x="519" y="2"/>
                  <a:pt x="522" y="1"/>
                  <a:pt x="525" y="2"/>
                </a:cubicBezTo>
                <a:cubicBezTo>
                  <a:pt x="527" y="5"/>
                  <a:pt x="530" y="6"/>
                  <a:pt x="533" y="5"/>
                </a:cubicBezTo>
                <a:cubicBezTo>
                  <a:pt x="534" y="5"/>
                  <a:pt x="535" y="7"/>
                  <a:pt x="536" y="8"/>
                </a:cubicBezTo>
                <a:cubicBezTo>
                  <a:pt x="539" y="7"/>
                  <a:pt x="543" y="8"/>
                  <a:pt x="543" y="11"/>
                </a:cubicBezTo>
                <a:cubicBezTo>
                  <a:pt x="545" y="11"/>
                  <a:pt x="545" y="11"/>
                  <a:pt x="545" y="11"/>
                </a:cubicBezTo>
                <a:cubicBezTo>
                  <a:pt x="545" y="14"/>
                  <a:pt x="546" y="16"/>
                  <a:pt x="547" y="19"/>
                </a:cubicBezTo>
                <a:cubicBezTo>
                  <a:pt x="559" y="19"/>
                  <a:pt x="559" y="19"/>
                  <a:pt x="559" y="19"/>
                </a:cubicBezTo>
                <a:cubicBezTo>
                  <a:pt x="559" y="16"/>
                  <a:pt x="562" y="14"/>
                  <a:pt x="563" y="12"/>
                </a:cubicBezTo>
                <a:cubicBezTo>
                  <a:pt x="570" y="7"/>
                  <a:pt x="585" y="9"/>
                  <a:pt x="588" y="16"/>
                </a:cubicBezTo>
                <a:cubicBezTo>
                  <a:pt x="588" y="17"/>
                  <a:pt x="590" y="19"/>
                  <a:pt x="592" y="19"/>
                </a:cubicBezTo>
                <a:cubicBezTo>
                  <a:pt x="617" y="19"/>
                  <a:pt x="617" y="19"/>
                  <a:pt x="617" y="19"/>
                </a:cubicBezTo>
                <a:cubicBezTo>
                  <a:pt x="617" y="13"/>
                  <a:pt x="617" y="13"/>
                  <a:pt x="617" y="13"/>
                </a:cubicBezTo>
                <a:cubicBezTo>
                  <a:pt x="619" y="13"/>
                  <a:pt x="621" y="13"/>
                  <a:pt x="621" y="12"/>
                </a:cubicBezTo>
                <a:cubicBezTo>
                  <a:pt x="623" y="8"/>
                  <a:pt x="632" y="11"/>
                  <a:pt x="636" y="10"/>
                </a:cubicBezTo>
                <a:cubicBezTo>
                  <a:pt x="638" y="10"/>
                  <a:pt x="640" y="9"/>
                  <a:pt x="642" y="7"/>
                </a:cubicBezTo>
                <a:cubicBezTo>
                  <a:pt x="641" y="5"/>
                  <a:pt x="642" y="5"/>
                  <a:pt x="644" y="5"/>
                </a:cubicBezTo>
                <a:cubicBezTo>
                  <a:pt x="645" y="4"/>
                  <a:pt x="647" y="3"/>
                  <a:pt x="649" y="5"/>
                </a:cubicBezTo>
                <a:cubicBezTo>
                  <a:pt x="651" y="7"/>
                  <a:pt x="650" y="9"/>
                  <a:pt x="652" y="11"/>
                </a:cubicBezTo>
                <a:cubicBezTo>
                  <a:pt x="652" y="12"/>
                  <a:pt x="652" y="15"/>
                  <a:pt x="652" y="16"/>
                </a:cubicBezTo>
                <a:cubicBezTo>
                  <a:pt x="652" y="16"/>
                  <a:pt x="654" y="17"/>
                  <a:pt x="654" y="18"/>
                </a:cubicBezTo>
                <a:cubicBezTo>
                  <a:pt x="658" y="19"/>
                  <a:pt x="668" y="19"/>
                  <a:pt x="673" y="19"/>
                </a:cubicBezTo>
                <a:cubicBezTo>
                  <a:pt x="674" y="404"/>
                  <a:pt x="674" y="404"/>
                  <a:pt x="674" y="404"/>
                </a:cubicBezTo>
                <a:cubicBezTo>
                  <a:pt x="675" y="404"/>
                  <a:pt x="675" y="406"/>
                  <a:pt x="675" y="407"/>
                </a:cubicBezTo>
                <a:cubicBezTo>
                  <a:pt x="677" y="408"/>
                  <a:pt x="678" y="411"/>
                  <a:pt x="679" y="412"/>
                </a:cubicBezTo>
                <a:cubicBezTo>
                  <a:pt x="679" y="413"/>
                  <a:pt x="681" y="415"/>
                  <a:pt x="681" y="416"/>
                </a:cubicBezTo>
                <a:cubicBezTo>
                  <a:pt x="681" y="419"/>
                  <a:pt x="681" y="421"/>
                  <a:pt x="683" y="423"/>
                </a:cubicBezTo>
                <a:cubicBezTo>
                  <a:pt x="683" y="436"/>
                  <a:pt x="683" y="436"/>
                  <a:pt x="683" y="436"/>
                </a:cubicBezTo>
                <a:cubicBezTo>
                  <a:pt x="683" y="437"/>
                  <a:pt x="681" y="438"/>
                  <a:pt x="681" y="439"/>
                </a:cubicBezTo>
                <a:cubicBezTo>
                  <a:pt x="681" y="440"/>
                  <a:pt x="683" y="441"/>
                  <a:pt x="683" y="442"/>
                </a:cubicBezTo>
                <a:cubicBezTo>
                  <a:pt x="683" y="456"/>
                  <a:pt x="683" y="456"/>
                  <a:pt x="683" y="456"/>
                </a:cubicBezTo>
                <a:cubicBezTo>
                  <a:pt x="683" y="457"/>
                  <a:pt x="681" y="459"/>
                  <a:pt x="681" y="459"/>
                </a:cubicBezTo>
                <a:cubicBezTo>
                  <a:pt x="680" y="461"/>
                  <a:pt x="680" y="464"/>
                  <a:pt x="678" y="466"/>
                </a:cubicBezTo>
                <a:cubicBezTo>
                  <a:pt x="677" y="466"/>
                  <a:pt x="678" y="467"/>
                  <a:pt x="678" y="468"/>
                </a:cubicBezTo>
                <a:cubicBezTo>
                  <a:pt x="676" y="468"/>
                  <a:pt x="675" y="469"/>
                  <a:pt x="674" y="471"/>
                </a:cubicBezTo>
                <a:cubicBezTo>
                  <a:pt x="672" y="474"/>
                  <a:pt x="673" y="482"/>
                  <a:pt x="676" y="484"/>
                </a:cubicBezTo>
                <a:cubicBezTo>
                  <a:pt x="677" y="484"/>
                  <a:pt x="678" y="485"/>
                  <a:pt x="678" y="486"/>
                </a:cubicBezTo>
                <a:cubicBezTo>
                  <a:pt x="679" y="488"/>
                  <a:pt x="681" y="489"/>
                  <a:pt x="681" y="491"/>
                </a:cubicBezTo>
                <a:cubicBezTo>
                  <a:pt x="680" y="494"/>
                  <a:pt x="681" y="496"/>
                  <a:pt x="683" y="497"/>
                </a:cubicBezTo>
                <a:cubicBezTo>
                  <a:pt x="683" y="511"/>
                  <a:pt x="683" y="511"/>
                  <a:pt x="683" y="511"/>
                </a:cubicBezTo>
                <a:cubicBezTo>
                  <a:pt x="683" y="512"/>
                  <a:pt x="681" y="513"/>
                  <a:pt x="681" y="514"/>
                </a:cubicBezTo>
                <a:cubicBezTo>
                  <a:pt x="681" y="516"/>
                  <a:pt x="681" y="517"/>
                  <a:pt x="680" y="519"/>
                </a:cubicBezTo>
                <a:cubicBezTo>
                  <a:pt x="678" y="520"/>
                  <a:pt x="678" y="523"/>
                  <a:pt x="678" y="525"/>
                </a:cubicBezTo>
                <a:cubicBezTo>
                  <a:pt x="677" y="525"/>
                  <a:pt x="675" y="525"/>
                  <a:pt x="675" y="527"/>
                </a:cubicBezTo>
                <a:cubicBezTo>
                  <a:pt x="674" y="756"/>
                  <a:pt x="674" y="756"/>
                  <a:pt x="674" y="756"/>
                </a:cubicBezTo>
                <a:cubicBezTo>
                  <a:pt x="678" y="759"/>
                  <a:pt x="681" y="765"/>
                  <a:pt x="681" y="772"/>
                </a:cubicBezTo>
                <a:cubicBezTo>
                  <a:pt x="681" y="773"/>
                  <a:pt x="683" y="773"/>
                  <a:pt x="683" y="774"/>
                </a:cubicBezTo>
                <a:cubicBezTo>
                  <a:pt x="683" y="785"/>
                  <a:pt x="683" y="785"/>
                  <a:pt x="683" y="785"/>
                </a:cubicBezTo>
                <a:cubicBezTo>
                  <a:pt x="683" y="785"/>
                  <a:pt x="681" y="786"/>
                  <a:pt x="681" y="786"/>
                </a:cubicBezTo>
                <a:cubicBezTo>
                  <a:pt x="681" y="848"/>
                  <a:pt x="681" y="848"/>
                  <a:pt x="681" y="848"/>
                </a:cubicBezTo>
                <a:cubicBezTo>
                  <a:pt x="681" y="848"/>
                  <a:pt x="683" y="849"/>
                  <a:pt x="683" y="849"/>
                </a:cubicBezTo>
                <a:cubicBezTo>
                  <a:pt x="683" y="865"/>
                  <a:pt x="683" y="879"/>
                  <a:pt x="683" y="895"/>
                </a:cubicBezTo>
                <a:cubicBezTo>
                  <a:pt x="683" y="896"/>
                  <a:pt x="681" y="898"/>
                  <a:pt x="681" y="898"/>
                </a:cubicBezTo>
                <a:cubicBezTo>
                  <a:pt x="681" y="911"/>
                  <a:pt x="685" y="924"/>
                  <a:pt x="682" y="936"/>
                </a:cubicBezTo>
                <a:cubicBezTo>
                  <a:pt x="684" y="944"/>
                  <a:pt x="683" y="952"/>
                  <a:pt x="682" y="958"/>
                </a:cubicBezTo>
                <a:cubicBezTo>
                  <a:pt x="679" y="971"/>
                  <a:pt x="681" y="985"/>
                  <a:pt x="683" y="996"/>
                </a:cubicBezTo>
                <a:cubicBezTo>
                  <a:pt x="684" y="1004"/>
                  <a:pt x="683" y="1010"/>
                  <a:pt x="681" y="1015"/>
                </a:cubicBezTo>
                <a:cubicBezTo>
                  <a:pt x="681" y="1068"/>
                  <a:pt x="681" y="1068"/>
                  <a:pt x="681" y="1068"/>
                </a:cubicBezTo>
                <a:cubicBezTo>
                  <a:pt x="681" y="1069"/>
                  <a:pt x="683" y="1070"/>
                  <a:pt x="683" y="1071"/>
                </a:cubicBezTo>
                <a:cubicBezTo>
                  <a:pt x="683" y="1084"/>
                  <a:pt x="683" y="1084"/>
                  <a:pt x="683" y="1084"/>
                </a:cubicBezTo>
                <a:cubicBezTo>
                  <a:pt x="683" y="1084"/>
                  <a:pt x="681" y="1085"/>
                  <a:pt x="681" y="1085"/>
                </a:cubicBezTo>
                <a:cubicBezTo>
                  <a:pt x="680" y="1092"/>
                  <a:pt x="678" y="1098"/>
                  <a:pt x="674" y="1102"/>
                </a:cubicBezTo>
                <a:cubicBezTo>
                  <a:pt x="674" y="1217"/>
                  <a:pt x="674" y="1217"/>
                  <a:pt x="674" y="1217"/>
                </a:cubicBezTo>
                <a:cubicBezTo>
                  <a:pt x="677" y="1220"/>
                  <a:pt x="679" y="1223"/>
                  <a:pt x="680" y="1227"/>
                </a:cubicBezTo>
                <a:cubicBezTo>
                  <a:pt x="681" y="1229"/>
                  <a:pt x="680" y="1232"/>
                  <a:pt x="681" y="1234"/>
                </a:cubicBezTo>
                <a:cubicBezTo>
                  <a:pt x="681" y="1234"/>
                  <a:pt x="683" y="1235"/>
                  <a:pt x="683" y="1235"/>
                </a:cubicBezTo>
                <a:cubicBezTo>
                  <a:pt x="683" y="1240"/>
                  <a:pt x="683" y="1246"/>
                  <a:pt x="681" y="1249"/>
                </a:cubicBezTo>
                <a:cubicBezTo>
                  <a:pt x="681" y="1258"/>
                  <a:pt x="683" y="1266"/>
                  <a:pt x="683" y="1274"/>
                </a:cubicBezTo>
                <a:cubicBezTo>
                  <a:pt x="681" y="1343"/>
                  <a:pt x="681" y="1343"/>
                  <a:pt x="681" y="1343"/>
                </a:cubicBezTo>
                <a:cubicBezTo>
                  <a:pt x="681" y="1344"/>
                  <a:pt x="683" y="1344"/>
                  <a:pt x="683" y="1345"/>
                </a:cubicBezTo>
                <a:cubicBezTo>
                  <a:pt x="683" y="1361"/>
                  <a:pt x="683" y="1374"/>
                  <a:pt x="683" y="1391"/>
                </a:cubicBezTo>
                <a:cubicBezTo>
                  <a:pt x="683" y="1391"/>
                  <a:pt x="681" y="1393"/>
                  <a:pt x="681" y="1393"/>
                </a:cubicBezTo>
                <a:cubicBezTo>
                  <a:pt x="681" y="1564"/>
                  <a:pt x="681" y="1564"/>
                  <a:pt x="681" y="1564"/>
                </a:cubicBezTo>
                <a:cubicBezTo>
                  <a:pt x="681" y="1564"/>
                  <a:pt x="683" y="1566"/>
                  <a:pt x="683" y="1566"/>
                </a:cubicBezTo>
                <a:cubicBezTo>
                  <a:pt x="683" y="1579"/>
                  <a:pt x="683" y="1579"/>
                  <a:pt x="683" y="1579"/>
                </a:cubicBezTo>
                <a:cubicBezTo>
                  <a:pt x="683" y="1580"/>
                  <a:pt x="681" y="1580"/>
                  <a:pt x="681" y="1581"/>
                </a:cubicBezTo>
                <a:cubicBezTo>
                  <a:pt x="680" y="1588"/>
                  <a:pt x="678" y="1593"/>
                  <a:pt x="673" y="1599"/>
                </a:cubicBezTo>
                <a:cubicBezTo>
                  <a:pt x="673" y="1712"/>
                  <a:pt x="673" y="1712"/>
                  <a:pt x="673" y="1712"/>
                </a:cubicBezTo>
                <a:cubicBezTo>
                  <a:pt x="678" y="1716"/>
                  <a:pt x="681" y="1721"/>
                  <a:pt x="681" y="1729"/>
                </a:cubicBezTo>
                <a:cubicBezTo>
                  <a:pt x="681" y="1729"/>
                  <a:pt x="683" y="1730"/>
                  <a:pt x="683" y="1730"/>
                </a:cubicBezTo>
                <a:cubicBezTo>
                  <a:pt x="684" y="1735"/>
                  <a:pt x="683" y="1741"/>
                  <a:pt x="681" y="1744"/>
                </a:cubicBezTo>
                <a:cubicBezTo>
                  <a:pt x="681" y="1895"/>
                  <a:pt x="681" y="1895"/>
                  <a:pt x="681" y="1895"/>
                </a:cubicBezTo>
                <a:cubicBezTo>
                  <a:pt x="681" y="1895"/>
                  <a:pt x="683" y="1897"/>
                  <a:pt x="683" y="1897"/>
                </a:cubicBezTo>
                <a:cubicBezTo>
                  <a:pt x="683" y="1928"/>
                  <a:pt x="683" y="1928"/>
                  <a:pt x="683" y="1928"/>
                </a:cubicBezTo>
                <a:cubicBezTo>
                  <a:pt x="683" y="1928"/>
                  <a:pt x="681" y="1929"/>
                  <a:pt x="681" y="1929"/>
                </a:cubicBezTo>
                <a:cubicBezTo>
                  <a:pt x="681" y="1941"/>
                  <a:pt x="681" y="1941"/>
                  <a:pt x="681" y="1941"/>
                </a:cubicBezTo>
                <a:cubicBezTo>
                  <a:pt x="681" y="1941"/>
                  <a:pt x="683" y="1943"/>
                  <a:pt x="683" y="1944"/>
                </a:cubicBezTo>
                <a:cubicBezTo>
                  <a:pt x="682" y="1949"/>
                  <a:pt x="683" y="1955"/>
                  <a:pt x="687" y="1958"/>
                </a:cubicBezTo>
                <a:cubicBezTo>
                  <a:pt x="688" y="1960"/>
                  <a:pt x="689" y="1963"/>
                  <a:pt x="690" y="1963"/>
                </a:cubicBezTo>
                <a:cubicBezTo>
                  <a:pt x="699" y="1963"/>
                  <a:pt x="699" y="1963"/>
                  <a:pt x="699" y="1963"/>
                </a:cubicBezTo>
                <a:cubicBezTo>
                  <a:pt x="699" y="1966"/>
                  <a:pt x="699" y="1966"/>
                  <a:pt x="699" y="1966"/>
                </a:cubicBezTo>
                <a:cubicBezTo>
                  <a:pt x="701" y="1966"/>
                  <a:pt x="704" y="1966"/>
                  <a:pt x="705" y="1964"/>
                </a:cubicBezTo>
                <a:cubicBezTo>
                  <a:pt x="709" y="1963"/>
                  <a:pt x="713" y="1963"/>
                  <a:pt x="716" y="1962"/>
                </a:cubicBezTo>
                <a:cubicBezTo>
                  <a:pt x="719" y="1961"/>
                  <a:pt x="721" y="1958"/>
                  <a:pt x="721" y="1957"/>
                </a:cubicBezTo>
                <a:cubicBezTo>
                  <a:pt x="723" y="1948"/>
                  <a:pt x="723" y="1948"/>
                  <a:pt x="723" y="1948"/>
                </a:cubicBezTo>
                <a:cubicBezTo>
                  <a:pt x="724" y="1941"/>
                  <a:pt x="723" y="1933"/>
                  <a:pt x="724" y="1927"/>
                </a:cubicBezTo>
                <a:cubicBezTo>
                  <a:pt x="726" y="1927"/>
                  <a:pt x="726" y="1927"/>
                  <a:pt x="726" y="1927"/>
                </a:cubicBezTo>
                <a:cubicBezTo>
                  <a:pt x="726" y="1923"/>
                  <a:pt x="727" y="1920"/>
                  <a:pt x="728" y="1917"/>
                </a:cubicBezTo>
                <a:cubicBezTo>
                  <a:pt x="729" y="1918"/>
                  <a:pt x="730" y="1917"/>
                  <a:pt x="730" y="1916"/>
                </a:cubicBezTo>
                <a:cubicBezTo>
                  <a:pt x="732" y="1914"/>
                  <a:pt x="734" y="1913"/>
                  <a:pt x="735" y="1911"/>
                </a:cubicBezTo>
                <a:cubicBezTo>
                  <a:pt x="735" y="1908"/>
                  <a:pt x="736" y="1905"/>
                  <a:pt x="735" y="1902"/>
                </a:cubicBezTo>
                <a:cubicBezTo>
                  <a:pt x="738" y="1902"/>
                  <a:pt x="738" y="1902"/>
                  <a:pt x="738" y="1902"/>
                </a:cubicBezTo>
                <a:cubicBezTo>
                  <a:pt x="738" y="1895"/>
                  <a:pt x="739" y="1887"/>
                  <a:pt x="738" y="1879"/>
                </a:cubicBezTo>
                <a:cubicBezTo>
                  <a:pt x="741" y="1867"/>
                  <a:pt x="741" y="1867"/>
                  <a:pt x="741" y="1867"/>
                </a:cubicBezTo>
                <a:cubicBezTo>
                  <a:pt x="744" y="1863"/>
                  <a:pt x="746" y="1859"/>
                  <a:pt x="750" y="1856"/>
                </a:cubicBezTo>
                <a:cubicBezTo>
                  <a:pt x="752" y="1847"/>
                  <a:pt x="752" y="1847"/>
                  <a:pt x="752" y="1847"/>
                </a:cubicBezTo>
                <a:cubicBezTo>
                  <a:pt x="753" y="1843"/>
                  <a:pt x="752" y="1840"/>
                  <a:pt x="753" y="1838"/>
                </a:cubicBezTo>
                <a:cubicBezTo>
                  <a:pt x="755" y="1822"/>
                  <a:pt x="755" y="1805"/>
                  <a:pt x="754" y="1788"/>
                </a:cubicBezTo>
                <a:cubicBezTo>
                  <a:pt x="756" y="1776"/>
                  <a:pt x="756" y="1776"/>
                  <a:pt x="756" y="1776"/>
                </a:cubicBezTo>
                <a:cubicBezTo>
                  <a:pt x="756" y="1775"/>
                  <a:pt x="758" y="1774"/>
                  <a:pt x="760" y="1772"/>
                </a:cubicBezTo>
                <a:cubicBezTo>
                  <a:pt x="760" y="1772"/>
                  <a:pt x="760" y="1770"/>
                  <a:pt x="760" y="1770"/>
                </a:cubicBezTo>
                <a:cubicBezTo>
                  <a:pt x="761" y="1770"/>
                  <a:pt x="766" y="1769"/>
                  <a:pt x="767" y="1770"/>
                </a:cubicBezTo>
                <a:cubicBezTo>
                  <a:pt x="769" y="1773"/>
                  <a:pt x="770" y="1775"/>
                  <a:pt x="773" y="1779"/>
                </a:cubicBezTo>
                <a:cubicBezTo>
                  <a:pt x="773" y="1959"/>
                  <a:pt x="773" y="1959"/>
                  <a:pt x="773" y="1959"/>
                </a:cubicBezTo>
                <a:cubicBezTo>
                  <a:pt x="773" y="1960"/>
                  <a:pt x="774" y="1962"/>
                  <a:pt x="774" y="1963"/>
                </a:cubicBezTo>
                <a:cubicBezTo>
                  <a:pt x="773" y="1971"/>
                  <a:pt x="771" y="1978"/>
                  <a:pt x="766" y="1982"/>
                </a:cubicBezTo>
                <a:cubicBezTo>
                  <a:pt x="766" y="1983"/>
                  <a:pt x="765" y="1984"/>
                  <a:pt x="764" y="1983"/>
                </a:cubicBezTo>
                <a:cubicBezTo>
                  <a:pt x="764" y="1986"/>
                  <a:pt x="762" y="1988"/>
                  <a:pt x="762" y="1989"/>
                </a:cubicBezTo>
                <a:cubicBezTo>
                  <a:pt x="762" y="1994"/>
                  <a:pt x="761" y="1998"/>
                  <a:pt x="764" y="2000"/>
                </a:cubicBezTo>
                <a:cubicBezTo>
                  <a:pt x="764" y="2003"/>
                  <a:pt x="764" y="2006"/>
                  <a:pt x="763" y="2009"/>
                </a:cubicBezTo>
                <a:cubicBezTo>
                  <a:pt x="763" y="2009"/>
                  <a:pt x="764" y="2009"/>
                  <a:pt x="764" y="2009"/>
                </a:cubicBezTo>
                <a:cubicBezTo>
                  <a:pt x="765" y="2017"/>
                  <a:pt x="764" y="2024"/>
                  <a:pt x="761" y="2029"/>
                </a:cubicBezTo>
                <a:cubicBezTo>
                  <a:pt x="763" y="2037"/>
                  <a:pt x="759" y="2043"/>
                  <a:pt x="754" y="2047"/>
                </a:cubicBezTo>
                <a:cubicBezTo>
                  <a:pt x="751" y="2051"/>
                  <a:pt x="747" y="2055"/>
                  <a:pt x="744" y="2060"/>
                </a:cubicBezTo>
                <a:cubicBezTo>
                  <a:pt x="741" y="2062"/>
                  <a:pt x="739" y="2064"/>
                  <a:pt x="735" y="2064"/>
                </a:cubicBezTo>
                <a:cubicBezTo>
                  <a:pt x="723" y="2063"/>
                  <a:pt x="723" y="2063"/>
                  <a:pt x="723" y="2063"/>
                </a:cubicBezTo>
                <a:cubicBezTo>
                  <a:pt x="707" y="2063"/>
                  <a:pt x="707" y="2063"/>
                  <a:pt x="707" y="2063"/>
                </a:cubicBezTo>
                <a:cubicBezTo>
                  <a:pt x="707" y="2063"/>
                  <a:pt x="706" y="2064"/>
                  <a:pt x="705" y="2064"/>
                </a:cubicBezTo>
                <a:cubicBezTo>
                  <a:pt x="701" y="2063"/>
                  <a:pt x="698" y="2064"/>
                  <a:pt x="695" y="2065"/>
                </a:cubicBezTo>
                <a:cubicBezTo>
                  <a:pt x="649" y="2065"/>
                  <a:pt x="649" y="2065"/>
                  <a:pt x="649" y="2065"/>
                </a:cubicBezTo>
                <a:cubicBezTo>
                  <a:pt x="649" y="2066"/>
                  <a:pt x="649" y="2067"/>
                  <a:pt x="648" y="2067"/>
                </a:cubicBezTo>
                <a:cubicBezTo>
                  <a:pt x="622" y="2067"/>
                  <a:pt x="622" y="2067"/>
                  <a:pt x="622" y="2067"/>
                </a:cubicBezTo>
                <a:cubicBezTo>
                  <a:pt x="621" y="2067"/>
                  <a:pt x="621" y="2066"/>
                  <a:pt x="620" y="2065"/>
                </a:cubicBezTo>
                <a:cubicBezTo>
                  <a:pt x="618" y="2065"/>
                  <a:pt x="614" y="2066"/>
                  <a:pt x="613" y="2065"/>
                </a:cubicBezTo>
                <a:cubicBezTo>
                  <a:pt x="610" y="2063"/>
                  <a:pt x="604" y="2064"/>
                  <a:pt x="601" y="2063"/>
                </a:cubicBezTo>
                <a:cubicBezTo>
                  <a:pt x="580" y="2061"/>
                  <a:pt x="555" y="2063"/>
                  <a:pt x="532" y="2063"/>
                </a:cubicBezTo>
                <a:cubicBezTo>
                  <a:pt x="515" y="2063"/>
                  <a:pt x="497" y="2063"/>
                  <a:pt x="480" y="2065"/>
                </a:cubicBezTo>
                <a:cubicBezTo>
                  <a:pt x="475" y="2064"/>
                  <a:pt x="467" y="2063"/>
                  <a:pt x="459" y="2064"/>
                </a:cubicBezTo>
                <a:cubicBezTo>
                  <a:pt x="458" y="2064"/>
                  <a:pt x="457" y="2064"/>
                  <a:pt x="457" y="2063"/>
                </a:cubicBezTo>
                <a:cubicBezTo>
                  <a:pt x="453" y="2062"/>
                  <a:pt x="450" y="2062"/>
                  <a:pt x="448" y="2064"/>
                </a:cubicBezTo>
                <a:cubicBezTo>
                  <a:pt x="439" y="2064"/>
                  <a:pt x="439" y="2064"/>
                  <a:pt x="439" y="2064"/>
                </a:cubicBezTo>
                <a:cubicBezTo>
                  <a:pt x="439" y="2064"/>
                  <a:pt x="438" y="2063"/>
                  <a:pt x="438" y="2062"/>
                </a:cubicBezTo>
                <a:cubicBezTo>
                  <a:pt x="437" y="2063"/>
                  <a:pt x="435" y="2062"/>
                  <a:pt x="436" y="2061"/>
                </a:cubicBezTo>
                <a:cubicBezTo>
                  <a:pt x="433" y="2059"/>
                  <a:pt x="433" y="2056"/>
                  <a:pt x="431" y="2053"/>
                </a:cubicBezTo>
                <a:cubicBezTo>
                  <a:pt x="430" y="2051"/>
                  <a:pt x="428" y="2050"/>
                  <a:pt x="426" y="2050"/>
                </a:cubicBezTo>
                <a:cubicBezTo>
                  <a:pt x="422" y="2049"/>
                  <a:pt x="419" y="2049"/>
                  <a:pt x="416" y="2050"/>
                </a:cubicBezTo>
                <a:cubicBezTo>
                  <a:pt x="409" y="2060"/>
                  <a:pt x="409" y="2060"/>
                  <a:pt x="409" y="2060"/>
                </a:cubicBezTo>
                <a:cubicBezTo>
                  <a:pt x="411" y="2063"/>
                  <a:pt x="408" y="2063"/>
                  <a:pt x="407" y="2062"/>
                </a:cubicBezTo>
                <a:cubicBezTo>
                  <a:pt x="407" y="2063"/>
                  <a:pt x="407" y="2064"/>
                  <a:pt x="406" y="2064"/>
                </a:cubicBezTo>
                <a:cubicBezTo>
                  <a:pt x="401" y="2064"/>
                  <a:pt x="395" y="2063"/>
                  <a:pt x="389" y="2063"/>
                </a:cubicBezTo>
                <a:cubicBezTo>
                  <a:pt x="345" y="2063"/>
                  <a:pt x="345" y="2063"/>
                  <a:pt x="345" y="2063"/>
                </a:cubicBezTo>
                <a:cubicBezTo>
                  <a:pt x="345" y="2063"/>
                  <a:pt x="345" y="2064"/>
                  <a:pt x="344" y="2064"/>
                </a:cubicBezTo>
                <a:cubicBezTo>
                  <a:pt x="340" y="2063"/>
                  <a:pt x="334" y="2064"/>
                  <a:pt x="331" y="2065"/>
                </a:cubicBezTo>
                <a:cubicBezTo>
                  <a:pt x="283" y="2065"/>
                  <a:pt x="283" y="2065"/>
                  <a:pt x="283" y="2065"/>
                </a:cubicBezTo>
                <a:cubicBezTo>
                  <a:pt x="285" y="2068"/>
                  <a:pt x="280" y="2066"/>
                  <a:pt x="279" y="2067"/>
                </a:cubicBezTo>
                <a:cubicBezTo>
                  <a:pt x="277" y="2071"/>
                  <a:pt x="269" y="2073"/>
                  <a:pt x="264" y="2068"/>
                </a:cubicBezTo>
                <a:cubicBezTo>
                  <a:pt x="262" y="2068"/>
                  <a:pt x="260" y="2067"/>
                  <a:pt x="258" y="2065"/>
                </a:cubicBezTo>
                <a:cubicBezTo>
                  <a:pt x="257" y="2065"/>
                  <a:pt x="253" y="2065"/>
                  <a:pt x="252" y="2065"/>
                </a:cubicBezTo>
                <a:cubicBezTo>
                  <a:pt x="252" y="2066"/>
                  <a:pt x="251" y="2067"/>
                  <a:pt x="251" y="2067"/>
                </a:cubicBezTo>
                <a:cubicBezTo>
                  <a:pt x="246" y="2067"/>
                  <a:pt x="241" y="2067"/>
                  <a:pt x="239" y="2065"/>
                </a:cubicBezTo>
                <a:cubicBezTo>
                  <a:pt x="237" y="2064"/>
                  <a:pt x="237" y="2061"/>
                  <a:pt x="238" y="2059"/>
                </a:cubicBezTo>
                <a:cubicBezTo>
                  <a:pt x="238" y="2058"/>
                  <a:pt x="239" y="2058"/>
                  <a:pt x="240" y="2057"/>
                </a:cubicBezTo>
                <a:cubicBezTo>
                  <a:pt x="239" y="2057"/>
                  <a:pt x="238" y="2056"/>
                  <a:pt x="239" y="2055"/>
                </a:cubicBezTo>
                <a:cubicBezTo>
                  <a:pt x="241" y="2054"/>
                  <a:pt x="243" y="2053"/>
                  <a:pt x="245" y="2051"/>
                </a:cubicBezTo>
                <a:cubicBezTo>
                  <a:pt x="245" y="2051"/>
                  <a:pt x="247" y="2051"/>
                  <a:pt x="248" y="2051"/>
                </a:cubicBezTo>
                <a:cubicBezTo>
                  <a:pt x="248" y="2050"/>
                  <a:pt x="249" y="2050"/>
                  <a:pt x="248" y="2050"/>
                </a:cubicBezTo>
                <a:cubicBezTo>
                  <a:pt x="256" y="2048"/>
                  <a:pt x="262" y="2048"/>
                  <a:pt x="267" y="2049"/>
                </a:cubicBezTo>
                <a:cubicBezTo>
                  <a:pt x="295" y="2049"/>
                  <a:pt x="295" y="2049"/>
                  <a:pt x="295" y="2049"/>
                </a:cubicBezTo>
                <a:cubicBezTo>
                  <a:pt x="294" y="2052"/>
                  <a:pt x="298" y="2051"/>
                  <a:pt x="299" y="2051"/>
                </a:cubicBezTo>
                <a:cubicBezTo>
                  <a:pt x="302" y="2049"/>
                  <a:pt x="305" y="2048"/>
                  <a:pt x="308" y="2045"/>
                </a:cubicBezTo>
                <a:cubicBezTo>
                  <a:pt x="309" y="2042"/>
                  <a:pt x="313" y="2040"/>
                  <a:pt x="317" y="2038"/>
                </a:cubicBezTo>
                <a:cubicBezTo>
                  <a:pt x="362" y="2038"/>
                  <a:pt x="408" y="2037"/>
                  <a:pt x="452" y="2038"/>
                </a:cubicBezTo>
                <a:cubicBezTo>
                  <a:pt x="453" y="2038"/>
                  <a:pt x="453" y="2040"/>
                  <a:pt x="454" y="2040"/>
                </a:cubicBezTo>
                <a:cubicBezTo>
                  <a:pt x="455" y="2041"/>
                  <a:pt x="458" y="2041"/>
                  <a:pt x="458" y="2041"/>
                </a:cubicBezTo>
                <a:cubicBezTo>
                  <a:pt x="461" y="2045"/>
                  <a:pt x="465" y="2047"/>
                  <a:pt x="469" y="2050"/>
                </a:cubicBezTo>
                <a:cubicBezTo>
                  <a:pt x="474" y="2049"/>
                  <a:pt x="479" y="2048"/>
                  <a:pt x="482" y="2048"/>
                </a:cubicBezTo>
                <a:cubicBezTo>
                  <a:pt x="489" y="2047"/>
                  <a:pt x="492" y="2044"/>
                  <a:pt x="494" y="2040"/>
                </a:cubicBezTo>
                <a:cubicBezTo>
                  <a:pt x="495" y="2041"/>
                  <a:pt x="496" y="2041"/>
                  <a:pt x="496" y="2039"/>
                </a:cubicBezTo>
                <a:cubicBezTo>
                  <a:pt x="496" y="2037"/>
                  <a:pt x="499" y="2038"/>
                  <a:pt x="500" y="2038"/>
                </a:cubicBezTo>
                <a:cubicBezTo>
                  <a:pt x="500" y="2038"/>
                  <a:pt x="502" y="2036"/>
                  <a:pt x="502" y="2035"/>
                </a:cubicBezTo>
                <a:cubicBezTo>
                  <a:pt x="503" y="2035"/>
                  <a:pt x="506" y="2035"/>
                  <a:pt x="506" y="2035"/>
                </a:cubicBezTo>
                <a:cubicBezTo>
                  <a:pt x="505" y="2033"/>
                  <a:pt x="509" y="2034"/>
                  <a:pt x="511" y="2033"/>
                </a:cubicBezTo>
                <a:cubicBezTo>
                  <a:pt x="513" y="2033"/>
                  <a:pt x="515" y="2031"/>
                  <a:pt x="516" y="2031"/>
                </a:cubicBezTo>
                <a:cubicBezTo>
                  <a:pt x="524" y="2031"/>
                  <a:pt x="524" y="2031"/>
                  <a:pt x="524" y="2031"/>
                </a:cubicBezTo>
                <a:cubicBezTo>
                  <a:pt x="537" y="2034"/>
                  <a:pt x="557" y="2032"/>
                  <a:pt x="574" y="2032"/>
                </a:cubicBezTo>
                <a:cubicBezTo>
                  <a:pt x="576" y="2032"/>
                  <a:pt x="577" y="2030"/>
                  <a:pt x="578" y="2029"/>
                </a:cubicBezTo>
                <a:cubicBezTo>
                  <a:pt x="577" y="2027"/>
                  <a:pt x="579" y="2027"/>
                  <a:pt x="580" y="2026"/>
                </a:cubicBezTo>
                <a:cubicBezTo>
                  <a:pt x="582" y="2023"/>
                  <a:pt x="585" y="2022"/>
                  <a:pt x="588" y="2021"/>
                </a:cubicBezTo>
                <a:cubicBezTo>
                  <a:pt x="589" y="2020"/>
                  <a:pt x="592" y="2021"/>
                  <a:pt x="594" y="2021"/>
                </a:cubicBezTo>
                <a:cubicBezTo>
                  <a:pt x="594" y="2023"/>
                  <a:pt x="594" y="2023"/>
                  <a:pt x="594" y="2023"/>
                </a:cubicBezTo>
                <a:cubicBezTo>
                  <a:pt x="596" y="2022"/>
                  <a:pt x="595" y="2025"/>
                  <a:pt x="595" y="2026"/>
                </a:cubicBezTo>
                <a:cubicBezTo>
                  <a:pt x="599" y="2026"/>
                  <a:pt x="599" y="2026"/>
                  <a:pt x="599" y="2026"/>
                </a:cubicBezTo>
                <a:cubicBezTo>
                  <a:pt x="599" y="2027"/>
                  <a:pt x="598" y="2029"/>
                  <a:pt x="600" y="2029"/>
                </a:cubicBezTo>
                <a:cubicBezTo>
                  <a:pt x="600" y="2032"/>
                  <a:pt x="603" y="2030"/>
                  <a:pt x="603" y="2032"/>
                </a:cubicBezTo>
                <a:cubicBezTo>
                  <a:pt x="605" y="2033"/>
                  <a:pt x="607" y="2033"/>
                  <a:pt x="608" y="2031"/>
                </a:cubicBezTo>
                <a:cubicBezTo>
                  <a:pt x="609" y="2031"/>
                  <a:pt x="609" y="2030"/>
                  <a:pt x="609" y="2029"/>
                </a:cubicBezTo>
                <a:cubicBezTo>
                  <a:pt x="611" y="2029"/>
                  <a:pt x="611" y="2029"/>
                  <a:pt x="611" y="2029"/>
                </a:cubicBezTo>
                <a:cubicBezTo>
                  <a:pt x="611" y="2028"/>
                  <a:pt x="611" y="2026"/>
                  <a:pt x="612" y="2026"/>
                </a:cubicBezTo>
                <a:cubicBezTo>
                  <a:pt x="614" y="2026"/>
                  <a:pt x="614" y="2026"/>
                  <a:pt x="614" y="2025"/>
                </a:cubicBezTo>
                <a:cubicBezTo>
                  <a:pt x="614" y="2023"/>
                  <a:pt x="616" y="2023"/>
                  <a:pt x="617" y="2023"/>
                </a:cubicBezTo>
                <a:cubicBezTo>
                  <a:pt x="617" y="2022"/>
                  <a:pt x="617" y="2021"/>
                  <a:pt x="618" y="2021"/>
                </a:cubicBezTo>
                <a:cubicBezTo>
                  <a:pt x="643" y="2020"/>
                  <a:pt x="669" y="2021"/>
                  <a:pt x="692" y="2019"/>
                </a:cubicBezTo>
                <a:cubicBezTo>
                  <a:pt x="696" y="2017"/>
                  <a:pt x="700" y="2016"/>
                  <a:pt x="702" y="2012"/>
                </a:cubicBezTo>
                <a:cubicBezTo>
                  <a:pt x="702" y="2011"/>
                  <a:pt x="703" y="2009"/>
                  <a:pt x="703" y="2008"/>
                </a:cubicBezTo>
                <a:cubicBezTo>
                  <a:pt x="706" y="2008"/>
                  <a:pt x="705" y="2004"/>
                  <a:pt x="705" y="2003"/>
                </a:cubicBezTo>
                <a:cubicBezTo>
                  <a:pt x="704" y="2002"/>
                  <a:pt x="704" y="2000"/>
                  <a:pt x="702" y="2000"/>
                </a:cubicBezTo>
                <a:cubicBezTo>
                  <a:pt x="703" y="1998"/>
                  <a:pt x="700" y="1997"/>
                  <a:pt x="700" y="1995"/>
                </a:cubicBezTo>
                <a:cubicBezTo>
                  <a:pt x="699" y="1995"/>
                  <a:pt x="698" y="1995"/>
                  <a:pt x="697" y="1994"/>
                </a:cubicBezTo>
                <a:cubicBezTo>
                  <a:pt x="696" y="1992"/>
                  <a:pt x="689" y="1992"/>
                  <a:pt x="687" y="1992"/>
                </a:cubicBezTo>
                <a:cubicBezTo>
                  <a:pt x="680" y="1990"/>
                  <a:pt x="676" y="1987"/>
                  <a:pt x="672" y="1984"/>
                </a:cubicBezTo>
                <a:cubicBezTo>
                  <a:pt x="671" y="1983"/>
                  <a:pt x="670" y="1983"/>
                  <a:pt x="669" y="1983"/>
                </a:cubicBezTo>
                <a:cubicBezTo>
                  <a:pt x="669" y="1980"/>
                  <a:pt x="669" y="1980"/>
                  <a:pt x="669" y="1980"/>
                </a:cubicBezTo>
                <a:cubicBezTo>
                  <a:pt x="667" y="1980"/>
                  <a:pt x="667" y="1980"/>
                  <a:pt x="667" y="1980"/>
                </a:cubicBezTo>
                <a:cubicBezTo>
                  <a:pt x="666" y="1978"/>
                  <a:pt x="664" y="1975"/>
                  <a:pt x="662" y="1975"/>
                </a:cubicBezTo>
                <a:cubicBezTo>
                  <a:pt x="659" y="1974"/>
                  <a:pt x="657" y="1974"/>
                  <a:pt x="654" y="1974"/>
                </a:cubicBezTo>
                <a:cubicBezTo>
                  <a:pt x="654" y="1972"/>
                  <a:pt x="654" y="1972"/>
                  <a:pt x="654" y="1972"/>
                </a:cubicBezTo>
                <a:cubicBezTo>
                  <a:pt x="635" y="1972"/>
                  <a:pt x="616" y="1972"/>
                  <a:pt x="597" y="1971"/>
                </a:cubicBezTo>
                <a:cubicBezTo>
                  <a:pt x="597" y="1971"/>
                  <a:pt x="595" y="1972"/>
                  <a:pt x="594" y="1972"/>
                </a:cubicBezTo>
                <a:cubicBezTo>
                  <a:pt x="585" y="1970"/>
                  <a:pt x="585" y="1970"/>
                  <a:pt x="585" y="1970"/>
                </a:cubicBezTo>
                <a:cubicBezTo>
                  <a:pt x="544" y="1970"/>
                  <a:pt x="544" y="1970"/>
                  <a:pt x="544" y="1970"/>
                </a:cubicBezTo>
                <a:cubicBezTo>
                  <a:pt x="543" y="1970"/>
                  <a:pt x="540" y="1973"/>
                  <a:pt x="539" y="1971"/>
                </a:cubicBezTo>
                <a:cubicBezTo>
                  <a:pt x="534" y="1968"/>
                  <a:pt x="528" y="1970"/>
                  <a:pt x="525" y="1972"/>
                </a:cubicBezTo>
                <a:cubicBezTo>
                  <a:pt x="518" y="1972"/>
                  <a:pt x="514" y="1970"/>
                  <a:pt x="509" y="1969"/>
                </a:cubicBezTo>
                <a:cubicBezTo>
                  <a:pt x="507" y="1971"/>
                  <a:pt x="504" y="1971"/>
                  <a:pt x="502" y="1970"/>
                </a:cubicBezTo>
                <a:cubicBezTo>
                  <a:pt x="501" y="1970"/>
                  <a:pt x="498" y="1969"/>
                  <a:pt x="498" y="1969"/>
                </a:cubicBezTo>
                <a:cubicBezTo>
                  <a:pt x="491" y="1961"/>
                  <a:pt x="491" y="1961"/>
                  <a:pt x="491" y="1961"/>
                </a:cubicBezTo>
                <a:cubicBezTo>
                  <a:pt x="487" y="1959"/>
                  <a:pt x="484" y="1961"/>
                  <a:pt x="481" y="1963"/>
                </a:cubicBezTo>
                <a:cubicBezTo>
                  <a:pt x="475" y="1967"/>
                  <a:pt x="467" y="1973"/>
                  <a:pt x="458" y="1972"/>
                </a:cubicBezTo>
                <a:cubicBezTo>
                  <a:pt x="456" y="1972"/>
                  <a:pt x="453" y="1972"/>
                  <a:pt x="452" y="1971"/>
                </a:cubicBezTo>
                <a:cubicBezTo>
                  <a:pt x="450" y="1967"/>
                  <a:pt x="449" y="1962"/>
                  <a:pt x="449" y="1958"/>
                </a:cubicBezTo>
                <a:cubicBezTo>
                  <a:pt x="402" y="1958"/>
                  <a:pt x="402" y="1958"/>
                  <a:pt x="402" y="1958"/>
                </a:cubicBezTo>
                <a:cubicBezTo>
                  <a:pt x="402" y="1960"/>
                  <a:pt x="405" y="1959"/>
                  <a:pt x="405" y="1959"/>
                </a:cubicBezTo>
                <a:cubicBezTo>
                  <a:pt x="404" y="1962"/>
                  <a:pt x="408" y="1960"/>
                  <a:pt x="409" y="1960"/>
                </a:cubicBezTo>
                <a:cubicBezTo>
                  <a:pt x="410" y="1961"/>
                  <a:pt x="410" y="1963"/>
                  <a:pt x="410" y="1963"/>
                </a:cubicBezTo>
                <a:cubicBezTo>
                  <a:pt x="411" y="1963"/>
                  <a:pt x="414" y="1963"/>
                  <a:pt x="415" y="1963"/>
                </a:cubicBezTo>
                <a:cubicBezTo>
                  <a:pt x="415" y="1962"/>
                  <a:pt x="416" y="1961"/>
                  <a:pt x="417" y="1961"/>
                </a:cubicBezTo>
                <a:cubicBezTo>
                  <a:pt x="417" y="1960"/>
                  <a:pt x="417" y="1962"/>
                  <a:pt x="417" y="1963"/>
                </a:cubicBezTo>
                <a:cubicBezTo>
                  <a:pt x="419" y="1963"/>
                  <a:pt x="422" y="1962"/>
                  <a:pt x="423" y="1965"/>
                </a:cubicBezTo>
                <a:cubicBezTo>
                  <a:pt x="424" y="1966"/>
                  <a:pt x="424" y="1969"/>
                  <a:pt x="424" y="1971"/>
                </a:cubicBezTo>
                <a:cubicBezTo>
                  <a:pt x="422" y="1973"/>
                  <a:pt x="422" y="1973"/>
                  <a:pt x="422" y="1973"/>
                </a:cubicBezTo>
                <a:cubicBezTo>
                  <a:pt x="422" y="1976"/>
                  <a:pt x="415" y="1974"/>
                  <a:pt x="412" y="1974"/>
                </a:cubicBezTo>
                <a:cubicBezTo>
                  <a:pt x="411" y="1974"/>
                  <a:pt x="410" y="1972"/>
                  <a:pt x="409" y="1972"/>
                </a:cubicBezTo>
                <a:cubicBezTo>
                  <a:pt x="406" y="1972"/>
                  <a:pt x="402" y="1973"/>
                  <a:pt x="400" y="1971"/>
                </a:cubicBezTo>
                <a:cubicBezTo>
                  <a:pt x="360" y="1970"/>
                  <a:pt x="319" y="1970"/>
                  <a:pt x="279" y="1970"/>
                </a:cubicBezTo>
                <a:cubicBezTo>
                  <a:pt x="279" y="1966"/>
                  <a:pt x="281" y="1962"/>
                  <a:pt x="282" y="1958"/>
                </a:cubicBezTo>
                <a:cubicBezTo>
                  <a:pt x="223" y="1958"/>
                  <a:pt x="161" y="1956"/>
                  <a:pt x="105" y="1959"/>
                </a:cubicBezTo>
                <a:cubicBezTo>
                  <a:pt x="106" y="1956"/>
                  <a:pt x="102" y="1958"/>
                  <a:pt x="102" y="1957"/>
                </a:cubicBezTo>
                <a:cubicBezTo>
                  <a:pt x="98" y="1954"/>
                  <a:pt x="96" y="1953"/>
                  <a:pt x="94" y="1951"/>
                </a:cubicBezTo>
                <a:cubicBezTo>
                  <a:pt x="91" y="1948"/>
                  <a:pt x="89" y="1944"/>
                  <a:pt x="88" y="1941"/>
                </a:cubicBezTo>
                <a:cubicBezTo>
                  <a:pt x="87" y="1940"/>
                  <a:pt x="84" y="1938"/>
                  <a:pt x="82" y="1939"/>
                </a:cubicBezTo>
                <a:cubicBezTo>
                  <a:pt x="82" y="1936"/>
                  <a:pt x="82" y="1936"/>
                  <a:pt x="82" y="1936"/>
                </a:cubicBezTo>
                <a:cubicBezTo>
                  <a:pt x="80" y="1936"/>
                  <a:pt x="80" y="1935"/>
                  <a:pt x="79" y="1934"/>
                </a:cubicBezTo>
                <a:cubicBezTo>
                  <a:pt x="80" y="1932"/>
                  <a:pt x="77" y="1931"/>
                  <a:pt x="77" y="1929"/>
                </a:cubicBezTo>
                <a:cubicBezTo>
                  <a:pt x="77" y="1926"/>
                  <a:pt x="79" y="1923"/>
                  <a:pt x="82" y="1922"/>
                </a:cubicBezTo>
                <a:cubicBezTo>
                  <a:pt x="81" y="1919"/>
                  <a:pt x="83" y="1919"/>
                  <a:pt x="84" y="1920"/>
                </a:cubicBezTo>
                <a:cubicBezTo>
                  <a:pt x="84" y="1917"/>
                  <a:pt x="84" y="1917"/>
                  <a:pt x="84" y="1917"/>
                </a:cubicBezTo>
                <a:cubicBezTo>
                  <a:pt x="86" y="1917"/>
                  <a:pt x="87" y="1916"/>
                  <a:pt x="88" y="1915"/>
                </a:cubicBezTo>
                <a:cubicBezTo>
                  <a:pt x="90" y="1911"/>
                  <a:pt x="90" y="1905"/>
                  <a:pt x="89" y="1900"/>
                </a:cubicBezTo>
                <a:cubicBezTo>
                  <a:pt x="87" y="1877"/>
                  <a:pt x="90" y="1849"/>
                  <a:pt x="88" y="1827"/>
                </a:cubicBezTo>
                <a:cubicBezTo>
                  <a:pt x="88" y="1823"/>
                  <a:pt x="89" y="1819"/>
                  <a:pt x="90" y="1816"/>
                </a:cubicBezTo>
                <a:cubicBezTo>
                  <a:pt x="90" y="1813"/>
                  <a:pt x="89" y="1810"/>
                  <a:pt x="90" y="1808"/>
                </a:cubicBezTo>
                <a:cubicBezTo>
                  <a:pt x="92" y="1807"/>
                  <a:pt x="91" y="1806"/>
                  <a:pt x="90" y="1806"/>
                </a:cubicBezTo>
                <a:cubicBezTo>
                  <a:pt x="91" y="1805"/>
                  <a:pt x="92" y="1805"/>
                  <a:pt x="93" y="1804"/>
                </a:cubicBezTo>
                <a:cubicBezTo>
                  <a:pt x="92" y="1802"/>
                  <a:pt x="94" y="1801"/>
                  <a:pt x="95" y="1799"/>
                </a:cubicBezTo>
                <a:cubicBezTo>
                  <a:pt x="97" y="1799"/>
                  <a:pt x="97" y="1796"/>
                  <a:pt x="99" y="1796"/>
                </a:cubicBezTo>
                <a:cubicBezTo>
                  <a:pt x="100" y="1796"/>
                  <a:pt x="104" y="1796"/>
                  <a:pt x="104" y="1796"/>
                </a:cubicBezTo>
                <a:cubicBezTo>
                  <a:pt x="104" y="1799"/>
                  <a:pt x="108" y="1797"/>
                  <a:pt x="110" y="1797"/>
                </a:cubicBezTo>
                <a:cubicBezTo>
                  <a:pt x="110" y="1329"/>
                  <a:pt x="110" y="1329"/>
                  <a:pt x="110" y="1329"/>
                </a:cubicBezTo>
                <a:cubicBezTo>
                  <a:pt x="109" y="1329"/>
                  <a:pt x="107" y="1330"/>
                  <a:pt x="106" y="1330"/>
                </a:cubicBezTo>
                <a:cubicBezTo>
                  <a:pt x="106" y="1331"/>
                  <a:pt x="106" y="1332"/>
                  <a:pt x="105" y="1332"/>
                </a:cubicBezTo>
                <a:cubicBezTo>
                  <a:pt x="104" y="1333"/>
                  <a:pt x="104" y="1334"/>
                  <a:pt x="104" y="1335"/>
                </a:cubicBezTo>
                <a:cubicBezTo>
                  <a:pt x="102" y="1335"/>
                  <a:pt x="102" y="1335"/>
                  <a:pt x="102" y="1335"/>
                </a:cubicBezTo>
                <a:cubicBezTo>
                  <a:pt x="101" y="1343"/>
                  <a:pt x="101" y="1353"/>
                  <a:pt x="101" y="1362"/>
                </a:cubicBezTo>
                <a:cubicBezTo>
                  <a:pt x="100" y="1363"/>
                  <a:pt x="98" y="1367"/>
                  <a:pt x="94" y="1367"/>
                </a:cubicBezTo>
                <a:cubicBezTo>
                  <a:pt x="92" y="1363"/>
                  <a:pt x="93" y="1358"/>
                  <a:pt x="91" y="1355"/>
                </a:cubicBezTo>
                <a:cubicBezTo>
                  <a:pt x="89" y="1353"/>
                  <a:pt x="90" y="1349"/>
                  <a:pt x="91" y="1347"/>
                </a:cubicBezTo>
                <a:cubicBezTo>
                  <a:pt x="92" y="1344"/>
                  <a:pt x="91" y="1340"/>
                  <a:pt x="91" y="1337"/>
                </a:cubicBezTo>
                <a:cubicBezTo>
                  <a:pt x="91" y="1335"/>
                  <a:pt x="92" y="1336"/>
                  <a:pt x="93" y="1336"/>
                </a:cubicBezTo>
                <a:cubicBezTo>
                  <a:pt x="94" y="1266"/>
                  <a:pt x="94" y="1266"/>
                  <a:pt x="94" y="1266"/>
                </a:cubicBezTo>
                <a:cubicBezTo>
                  <a:pt x="94" y="1265"/>
                  <a:pt x="94" y="1264"/>
                  <a:pt x="94" y="1264"/>
                </a:cubicBezTo>
                <a:cubicBezTo>
                  <a:pt x="97" y="1265"/>
                  <a:pt x="96" y="1261"/>
                  <a:pt x="97" y="1261"/>
                </a:cubicBezTo>
                <a:cubicBezTo>
                  <a:pt x="99" y="1258"/>
                  <a:pt x="102" y="1254"/>
                  <a:pt x="104" y="1251"/>
                </a:cubicBezTo>
                <a:cubicBezTo>
                  <a:pt x="105" y="1246"/>
                  <a:pt x="102" y="1244"/>
                  <a:pt x="101" y="1240"/>
                </a:cubicBezTo>
                <a:cubicBezTo>
                  <a:pt x="101" y="1240"/>
                  <a:pt x="99" y="1240"/>
                  <a:pt x="98" y="1240"/>
                </a:cubicBezTo>
                <a:cubicBezTo>
                  <a:pt x="99" y="1238"/>
                  <a:pt x="98" y="1237"/>
                  <a:pt x="96" y="1236"/>
                </a:cubicBezTo>
                <a:cubicBezTo>
                  <a:pt x="96" y="1234"/>
                  <a:pt x="96" y="1231"/>
                  <a:pt x="93" y="1231"/>
                </a:cubicBezTo>
                <a:cubicBezTo>
                  <a:pt x="93" y="1046"/>
                  <a:pt x="93" y="1046"/>
                  <a:pt x="93" y="1046"/>
                </a:cubicBezTo>
                <a:cubicBezTo>
                  <a:pt x="95" y="1039"/>
                  <a:pt x="99" y="1032"/>
                  <a:pt x="105" y="1026"/>
                </a:cubicBezTo>
                <a:cubicBezTo>
                  <a:pt x="106" y="1022"/>
                  <a:pt x="107" y="1016"/>
                  <a:pt x="107" y="1010"/>
                </a:cubicBezTo>
                <a:cubicBezTo>
                  <a:pt x="105" y="1009"/>
                  <a:pt x="106" y="1007"/>
                  <a:pt x="106" y="1005"/>
                </a:cubicBezTo>
                <a:cubicBezTo>
                  <a:pt x="104" y="1001"/>
                  <a:pt x="101" y="999"/>
                  <a:pt x="97" y="996"/>
                </a:cubicBezTo>
                <a:cubicBezTo>
                  <a:pt x="96" y="997"/>
                  <a:pt x="96" y="995"/>
                  <a:pt x="96" y="993"/>
                </a:cubicBezTo>
                <a:cubicBezTo>
                  <a:pt x="95" y="992"/>
                  <a:pt x="94" y="992"/>
                  <a:pt x="94" y="991"/>
                </a:cubicBezTo>
                <a:cubicBezTo>
                  <a:pt x="93" y="986"/>
                  <a:pt x="94" y="982"/>
                  <a:pt x="96" y="980"/>
                </a:cubicBezTo>
                <a:cubicBezTo>
                  <a:pt x="97" y="977"/>
                  <a:pt x="99" y="974"/>
                  <a:pt x="101" y="972"/>
                </a:cubicBezTo>
                <a:cubicBezTo>
                  <a:pt x="102" y="972"/>
                  <a:pt x="102" y="971"/>
                  <a:pt x="102" y="970"/>
                </a:cubicBezTo>
                <a:cubicBezTo>
                  <a:pt x="105" y="970"/>
                  <a:pt x="108" y="969"/>
                  <a:pt x="109" y="967"/>
                </a:cubicBezTo>
                <a:cubicBezTo>
                  <a:pt x="110" y="720"/>
                  <a:pt x="110" y="720"/>
                  <a:pt x="110" y="720"/>
                </a:cubicBezTo>
                <a:cubicBezTo>
                  <a:pt x="108" y="720"/>
                  <a:pt x="108" y="721"/>
                  <a:pt x="107" y="722"/>
                </a:cubicBezTo>
                <a:cubicBezTo>
                  <a:pt x="103" y="726"/>
                  <a:pt x="98" y="728"/>
                  <a:pt x="93" y="730"/>
                </a:cubicBezTo>
                <a:cubicBezTo>
                  <a:pt x="93" y="551"/>
                  <a:pt x="93" y="551"/>
                  <a:pt x="93" y="551"/>
                </a:cubicBezTo>
                <a:cubicBezTo>
                  <a:pt x="95" y="543"/>
                  <a:pt x="99" y="536"/>
                  <a:pt x="105" y="531"/>
                </a:cubicBezTo>
                <a:cubicBezTo>
                  <a:pt x="107" y="525"/>
                  <a:pt x="108" y="517"/>
                  <a:pt x="106" y="510"/>
                </a:cubicBezTo>
                <a:cubicBezTo>
                  <a:pt x="104" y="505"/>
                  <a:pt x="101" y="503"/>
                  <a:pt x="97" y="501"/>
                </a:cubicBezTo>
                <a:cubicBezTo>
                  <a:pt x="96" y="501"/>
                  <a:pt x="96" y="499"/>
                  <a:pt x="96" y="498"/>
                </a:cubicBezTo>
                <a:cubicBezTo>
                  <a:pt x="95" y="497"/>
                  <a:pt x="94" y="496"/>
                  <a:pt x="94" y="495"/>
                </a:cubicBezTo>
                <a:cubicBezTo>
                  <a:pt x="93" y="491"/>
                  <a:pt x="94" y="487"/>
                  <a:pt x="96" y="485"/>
                </a:cubicBezTo>
                <a:cubicBezTo>
                  <a:pt x="95" y="483"/>
                  <a:pt x="98" y="482"/>
                  <a:pt x="99" y="480"/>
                </a:cubicBezTo>
                <a:cubicBezTo>
                  <a:pt x="100" y="480"/>
                  <a:pt x="101" y="479"/>
                  <a:pt x="100" y="478"/>
                </a:cubicBezTo>
                <a:cubicBezTo>
                  <a:pt x="102" y="477"/>
                  <a:pt x="102" y="476"/>
                  <a:pt x="102" y="474"/>
                </a:cubicBezTo>
                <a:cubicBezTo>
                  <a:pt x="105" y="475"/>
                  <a:pt x="108" y="474"/>
                  <a:pt x="110" y="470"/>
                </a:cubicBezTo>
                <a:cubicBezTo>
                  <a:pt x="110" y="404"/>
                  <a:pt x="110" y="404"/>
                  <a:pt x="110" y="404"/>
                </a:cubicBezTo>
                <a:cubicBezTo>
                  <a:pt x="102" y="402"/>
                  <a:pt x="95" y="403"/>
                  <a:pt x="86" y="404"/>
                </a:cubicBezTo>
                <a:cubicBezTo>
                  <a:pt x="86" y="404"/>
                  <a:pt x="85" y="405"/>
                  <a:pt x="84" y="405"/>
                </a:cubicBezTo>
                <a:cubicBezTo>
                  <a:pt x="64" y="405"/>
                  <a:pt x="64" y="405"/>
                  <a:pt x="64" y="405"/>
                </a:cubicBezTo>
                <a:cubicBezTo>
                  <a:pt x="63" y="405"/>
                  <a:pt x="62" y="409"/>
                  <a:pt x="60" y="408"/>
                </a:cubicBezTo>
                <a:cubicBezTo>
                  <a:pt x="61" y="410"/>
                  <a:pt x="59" y="411"/>
                  <a:pt x="58" y="412"/>
                </a:cubicBezTo>
                <a:cubicBezTo>
                  <a:pt x="57" y="413"/>
                  <a:pt x="56" y="414"/>
                  <a:pt x="56" y="414"/>
                </a:cubicBezTo>
                <a:cubicBezTo>
                  <a:pt x="55" y="417"/>
                  <a:pt x="52" y="418"/>
                  <a:pt x="52" y="421"/>
                </a:cubicBezTo>
                <a:cubicBezTo>
                  <a:pt x="52" y="435"/>
                  <a:pt x="55" y="450"/>
                  <a:pt x="52" y="462"/>
                </a:cubicBezTo>
                <a:cubicBezTo>
                  <a:pt x="52" y="465"/>
                  <a:pt x="49" y="466"/>
                  <a:pt x="49" y="468"/>
                </a:cubicBezTo>
                <a:cubicBezTo>
                  <a:pt x="48" y="471"/>
                  <a:pt x="45" y="472"/>
                  <a:pt x="44" y="475"/>
                </a:cubicBezTo>
                <a:cubicBezTo>
                  <a:pt x="43" y="476"/>
                  <a:pt x="42" y="478"/>
                  <a:pt x="42" y="479"/>
                </a:cubicBezTo>
                <a:cubicBezTo>
                  <a:pt x="41" y="483"/>
                  <a:pt x="41" y="487"/>
                  <a:pt x="44" y="490"/>
                </a:cubicBezTo>
                <a:cubicBezTo>
                  <a:pt x="44" y="531"/>
                  <a:pt x="44" y="531"/>
                  <a:pt x="44" y="531"/>
                </a:cubicBezTo>
                <a:cubicBezTo>
                  <a:pt x="44" y="533"/>
                  <a:pt x="41" y="534"/>
                  <a:pt x="41" y="536"/>
                </a:cubicBezTo>
                <a:cubicBezTo>
                  <a:pt x="40" y="541"/>
                  <a:pt x="39" y="545"/>
                  <a:pt x="39" y="550"/>
                </a:cubicBezTo>
                <a:cubicBezTo>
                  <a:pt x="38" y="562"/>
                  <a:pt x="39" y="573"/>
                  <a:pt x="41" y="583"/>
                </a:cubicBezTo>
                <a:cubicBezTo>
                  <a:pt x="42" y="584"/>
                  <a:pt x="43" y="585"/>
                  <a:pt x="43" y="587"/>
                </a:cubicBezTo>
                <a:cubicBezTo>
                  <a:pt x="44" y="589"/>
                  <a:pt x="44" y="591"/>
                  <a:pt x="44" y="593"/>
                </a:cubicBezTo>
                <a:cubicBezTo>
                  <a:pt x="43" y="604"/>
                  <a:pt x="44" y="617"/>
                  <a:pt x="44" y="629"/>
                </a:cubicBezTo>
                <a:cubicBezTo>
                  <a:pt x="44" y="630"/>
                  <a:pt x="42" y="631"/>
                  <a:pt x="42" y="631"/>
                </a:cubicBezTo>
                <a:cubicBezTo>
                  <a:pt x="41" y="636"/>
                  <a:pt x="41" y="639"/>
                  <a:pt x="44" y="640"/>
                </a:cubicBezTo>
                <a:cubicBezTo>
                  <a:pt x="43" y="645"/>
                  <a:pt x="46" y="647"/>
                  <a:pt x="47" y="649"/>
                </a:cubicBezTo>
                <a:cubicBezTo>
                  <a:pt x="49" y="652"/>
                  <a:pt x="51" y="653"/>
                  <a:pt x="51" y="655"/>
                </a:cubicBezTo>
                <a:cubicBezTo>
                  <a:pt x="52" y="659"/>
                  <a:pt x="53" y="663"/>
                  <a:pt x="53" y="669"/>
                </a:cubicBezTo>
                <a:cubicBezTo>
                  <a:pt x="52" y="695"/>
                  <a:pt x="52" y="724"/>
                  <a:pt x="53" y="750"/>
                </a:cubicBezTo>
                <a:cubicBezTo>
                  <a:pt x="55" y="750"/>
                  <a:pt x="55" y="750"/>
                  <a:pt x="55" y="750"/>
                </a:cubicBezTo>
                <a:cubicBezTo>
                  <a:pt x="55" y="757"/>
                  <a:pt x="55" y="757"/>
                  <a:pt x="55" y="757"/>
                </a:cubicBezTo>
                <a:cubicBezTo>
                  <a:pt x="53" y="757"/>
                  <a:pt x="53" y="757"/>
                  <a:pt x="53" y="75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52" y="782"/>
                  <a:pt x="51" y="782"/>
                  <a:pt x="50" y="783"/>
                </a:cubicBezTo>
                <a:cubicBezTo>
                  <a:pt x="48" y="788"/>
                  <a:pt x="45" y="792"/>
                  <a:pt x="44" y="797"/>
                </a:cubicBezTo>
                <a:cubicBezTo>
                  <a:pt x="43" y="805"/>
                  <a:pt x="44" y="813"/>
                  <a:pt x="42" y="819"/>
                </a:cubicBezTo>
                <a:cubicBezTo>
                  <a:pt x="42" y="821"/>
                  <a:pt x="42" y="822"/>
                  <a:pt x="43" y="822"/>
                </a:cubicBezTo>
                <a:cubicBezTo>
                  <a:pt x="43" y="825"/>
                  <a:pt x="46" y="826"/>
                  <a:pt x="46" y="828"/>
                </a:cubicBezTo>
                <a:cubicBezTo>
                  <a:pt x="47" y="831"/>
                  <a:pt x="50" y="834"/>
                  <a:pt x="52" y="836"/>
                </a:cubicBezTo>
                <a:cubicBezTo>
                  <a:pt x="53" y="841"/>
                  <a:pt x="52" y="847"/>
                  <a:pt x="51" y="850"/>
                </a:cubicBezTo>
                <a:cubicBezTo>
                  <a:pt x="50" y="850"/>
                  <a:pt x="49" y="852"/>
                  <a:pt x="47" y="852"/>
                </a:cubicBezTo>
                <a:cubicBezTo>
                  <a:pt x="47" y="855"/>
                  <a:pt x="47" y="855"/>
                  <a:pt x="47" y="855"/>
                </a:cubicBezTo>
                <a:cubicBezTo>
                  <a:pt x="44" y="855"/>
                  <a:pt x="44" y="855"/>
                  <a:pt x="44" y="855"/>
                </a:cubicBezTo>
                <a:cubicBezTo>
                  <a:pt x="44" y="858"/>
                  <a:pt x="44" y="861"/>
                  <a:pt x="44" y="864"/>
                </a:cubicBezTo>
                <a:cubicBezTo>
                  <a:pt x="44" y="866"/>
                  <a:pt x="46" y="868"/>
                  <a:pt x="48" y="868"/>
                </a:cubicBezTo>
                <a:cubicBezTo>
                  <a:pt x="49" y="869"/>
                  <a:pt x="48" y="871"/>
                  <a:pt x="48" y="872"/>
                </a:cubicBezTo>
                <a:cubicBezTo>
                  <a:pt x="49" y="872"/>
                  <a:pt x="51" y="873"/>
                  <a:pt x="51" y="874"/>
                </a:cubicBezTo>
                <a:cubicBezTo>
                  <a:pt x="53" y="878"/>
                  <a:pt x="53" y="882"/>
                  <a:pt x="53" y="887"/>
                </a:cubicBezTo>
                <a:cubicBezTo>
                  <a:pt x="51" y="910"/>
                  <a:pt x="54" y="934"/>
                  <a:pt x="52" y="956"/>
                </a:cubicBezTo>
                <a:cubicBezTo>
                  <a:pt x="52" y="959"/>
                  <a:pt x="50" y="961"/>
                  <a:pt x="49" y="962"/>
                </a:cubicBezTo>
                <a:cubicBezTo>
                  <a:pt x="48" y="966"/>
                  <a:pt x="45" y="968"/>
                  <a:pt x="44" y="970"/>
                </a:cubicBezTo>
                <a:cubicBezTo>
                  <a:pt x="42" y="974"/>
                  <a:pt x="43" y="979"/>
                  <a:pt x="43" y="984"/>
                </a:cubicBezTo>
                <a:cubicBezTo>
                  <a:pt x="45" y="996"/>
                  <a:pt x="43" y="1011"/>
                  <a:pt x="44" y="1022"/>
                </a:cubicBezTo>
                <a:cubicBezTo>
                  <a:pt x="44" y="1024"/>
                  <a:pt x="42" y="1029"/>
                  <a:pt x="43" y="1031"/>
                </a:cubicBezTo>
                <a:cubicBezTo>
                  <a:pt x="45" y="1034"/>
                  <a:pt x="44" y="1041"/>
                  <a:pt x="40" y="1043"/>
                </a:cubicBezTo>
                <a:cubicBezTo>
                  <a:pt x="39" y="1044"/>
                  <a:pt x="39" y="1046"/>
                  <a:pt x="39" y="1048"/>
                </a:cubicBezTo>
                <a:cubicBezTo>
                  <a:pt x="38" y="1059"/>
                  <a:pt x="39" y="1069"/>
                  <a:pt x="41" y="1079"/>
                </a:cubicBezTo>
                <a:cubicBezTo>
                  <a:pt x="42" y="1079"/>
                  <a:pt x="43" y="1081"/>
                  <a:pt x="43" y="1082"/>
                </a:cubicBezTo>
                <a:cubicBezTo>
                  <a:pt x="44" y="1084"/>
                  <a:pt x="44" y="1086"/>
                  <a:pt x="44" y="1088"/>
                </a:cubicBezTo>
                <a:cubicBezTo>
                  <a:pt x="43" y="1100"/>
                  <a:pt x="44" y="1113"/>
                  <a:pt x="44" y="1125"/>
                </a:cubicBezTo>
                <a:cubicBezTo>
                  <a:pt x="44" y="1125"/>
                  <a:pt x="42" y="1127"/>
                  <a:pt x="42" y="1127"/>
                </a:cubicBezTo>
                <a:cubicBezTo>
                  <a:pt x="41" y="1131"/>
                  <a:pt x="41" y="1134"/>
                  <a:pt x="44" y="1136"/>
                </a:cubicBezTo>
                <a:cubicBezTo>
                  <a:pt x="43" y="1140"/>
                  <a:pt x="46" y="1143"/>
                  <a:pt x="47" y="1144"/>
                </a:cubicBezTo>
                <a:cubicBezTo>
                  <a:pt x="49" y="1147"/>
                  <a:pt x="51" y="1148"/>
                  <a:pt x="51" y="1150"/>
                </a:cubicBezTo>
                <a:cubicBezTo>
                  <a:pt x="52" y="1154"/>
                  <a:pt x="53" y="1159"/>
                  <a:pt x="53" y="1164"/>
                </a:cubicBezTo>
                <a:cubicBezTo>
                  <a:pt x="52" y="1190"/>
                  <a:pt x="52" y="1219"/>
                  <a:pt x="53" y="1246"/>
                </a:cubicBezTo>
                <a:cubicBezTo>
                  <a:pt x="55" y="1246"/>
                  <a:pt x="55" y="1246"/>
                  <a:pt x="55" y="1246"/>
                </a:cubicBezTo>
                <a:cubicBezTo>
                  <a:pt x="55" y="1252"/>
                  <a:pt x="55" y="1252"/>
                  <a:pt x="55" y="1252"/>
                </a:cubicBezTo>
                <a:cubicBezTo>
                  <a:pt x="53" y="1252"/>
                  <a:pt x="53" y="1252"/>
                  <a:pt x="53" y="1252"/>
                </a:cubicBezTo>
                <a:cubicBezTo>
                  <a:pt x="52" y="1399"/>
                  <a:pt x="52" y="1399"/>
                  <a:pt x="52" y="1399"/>
                </a:cubicBezTo>
                <a:cubicBezTo>
                  <a:pt x="51" y="1402"/>
                  <a:pt x="50" y="1404"/>
                  <a:pt x="47" y="1405"/>
                </a:cubicBezTo>
                <a:cubicBezTo>
                  <a:pt x="48" y="1407"/>
                  <a:pt x="45" y="1408"/>
                  <a:pt x="44" y="1410"/>
                </a:cubicBezTo>
                <a:cubicBezTo>
                  <a:pt x="42" y="1415"/>
                  <a:pt x="45" y="1421"/>
                  <a:pt x="48" y="1422"/>
                </a:cubicBezTo>
                <a:cubicBezTo>
                  <a:pt x="48" y="1426"/>
                  <a:pt x="51" y="1428"/>
                  <a:pt x="53" y="1430"/>
                </a:cubicBezTo>
                <a:cubicBezTo>
                  <a:pt x="53" y="1442"/>
                  <a:pt x="52" y="1455"/>
                  <a:pt x="53" y="1467"/>
                </a:cubicBezTo>
                <a:cubicBezTo>
                  <a:pt x="53" y="1468"/>
                  <a:pt x="55" y="1469"/>
                  <a:pt x="55" y="1470"/>
                </a:cubicBezTo>
                <a:cubicBezTo>
                  <a:pt x="55" y="1488"/>
                  <a:pt x="55" y="1488"/>
                  <a:pt x="55" y="1488"/>
                </a:cubicBezTo>
                <a:cubicBezTo>
                  <a:pt x="55" y="1488"/>
                  <a:pt x="53" y="1490"/>
                  <a:pt x="53" y="1490"/>
                </a:cubicBezTo>
                <a:cubicBezTo>
                  <a:pt x="53" y="1498"/>
                  <a:pt x="52" y="1506"/>
                  <a:pt x="53" y="1514"/>
                </a:cubicBezTo>
                <a:cubicBezTo>
                  <a:pt x="55" y="1514"/>
                  <a:pt x="55" y="1514"/>
                  <a:pt x="55" y="1514"/>
                </a:cubicBezTo>
                <a:cubicBezTo>
                  <a:pt x="55" y="1523"/>
                  <a:pt x="55" y="1523"/>
                  <a:pt x="55" y="1523"/>
                </a:cubicBezTo>
                <a:cubicBezTo>
                  <a:pt x="53" y="1526"/>
                  <a:pt x="52" y="1528"/>
                  <a:pt x="49" y="1530"/>
                </a:cubicBezTo>
                <a:cubicBezTo>
                  <a:pt x="44" y="1533"/>
                  <a:pt x="40" y="1538"/>
                  <a:pt x="39" y="1542"/>
                </a:cubicBezTo>
                <a:cubicBezTo>
                  <a:pt x="39" y="1614"/>
                  <a:pt x="39" y="1614"/>
                  <a:pt x="39" y="1614"/>
                </a:cubicBezTo>
                <a:cubicBezTo>
                  <a:pt x="39" y="1615"/>
                  <a:pt x="37" y="1615"/>
                  <a:pt x="37" y="1615"/>
                </a:cubicBezTo>
                <a:cubicBezTo>
                  <a:pt x="37" y="1638"/>
                  <a:pt x="37" y="1638"/>
                  <a:pt x="37" y="1638"/>
                </a:cubicBezTo>
                <a:cubicBezTo>
                  <a:pt x="37" y="1639"/>
                  <a:pt x="39" y="1640"/>
                  <a:pt x="39" y="1641"/>
                </a:cubicBezTo>
                <a:cubicBezTo>
                  <a:pt x="39" y="1703"/>
                  <a:pt x="39" y="1703"/>
                  <a:pt x="39" y="1703"/>
                </a:cubicBezTo>
                <a:cubicBezTo>
                  <a:pt x="39" y="1705"/>
                  <a:pt x="37" y="1705"/>
                  <a:pt x="37" y="1706"/>
                </a:cubicBezTo>
                <a:cubicBezTo>
                  <a:pt x="37" y="1747"/>
                  <a:pt x="37" y="1747"/>
                  <a:pt x="37" y="1747"/>
                </a:cubicBezTo>
                <a:cubicBezTo>
                  <a:pt x="37" y="1748"/>
                  <a:pt x="39" y="1748"/>
                  <a:pt x="39" y="1749"/>
                </a:cubicBezTo>
                <a:cubicBezTo>
                  <a:pt x="39" y="1764"/>
                  <a:pt x="39" y="1764"/>
                  <a:pt x="39" y="1764"/>
                </a:cubicBezTo>
                <a:cubicBezTo>
                  <a:pt x="39" y="1765"/>
                  <a:pt x="36" y="1767"/>
                  <a:pt x="35" y="1769"/>
                </a:cubicBezTo>
                <a:cubicBezTo>
                  <a:pt x="31" y="1769"/>
                  <a:pt x="31" y="1769"/>
                  <a:pt x="31" y="1769"/>
                </a:cubicBezTo>
                <a:cubicBezTo>
                  <a:pt x="32" y="1772"/>
                  <a:pt x="28" y="1770"/>
                  <a:pt x="27" y="1770"/>
                </a:cubicBezTo>
                <a:cubicBezTo>
                  <a:pt x="26" y="1770"/>
                  <a:pt x="25" y="1769"/>
                  <a:pt x="24" y="1769"/>
                </a:cubicBezTo>
                <a:cubicBezTo>
                  <a:pt x="23" y="1769"/>
                  <a:pt x="20" y="1768"/>
                  <a:pt x="20" y="1766"/>
                </a:cubicBezTo>
                <a:cubicBezTo>
                  <a:pt x="17" y="1766"/>
                  <a:pt x="17" y="1766"/>
                  <a:pt x="17" y="1766"/>
                </a:cubicBezTo>
                <a:cubicBezTo>
                  <a:pt x="14" y="1761"/>
                  <a:pt x="15" y="1754"/>
                  <a:pt x="17" y="1749"/>
                </a:cubicBezTo>
                <a:cubicBezTo>
                  <a:pt x="17" y="1739"/>
                  <a:pt x="17" y="1739"/>
                  <a:pt x="17" y="1739"/>
                </a:cubicBezTo>
                <a:cubicBezTo>
                  <a:pt x="20" y="1651"/>
                  <a:pt x="18" y="1556"/>
                  <a:pt x="18" y="1466"/>
                </a:cubicBezTo>
                <a:cubicBezTo>
                  <a:pt x="18" y="1465"/>
                  <a:pt x="17" y="1465"/>
                  <a:pt x="17" y="1464"/>
                </a:cubicBezTo>
                <a:cubicBezTo>
                  <a:pt x="17" y="1463"/>
                  <a:pt x="17" y="1458"/>
                  <a:pt x="17" y="1458"/>
                </a:cubicBezTo>
                <a:cubicBezTo>
                  <a:pt x="14" y="1453"/>
                  <a:pt x="12" y="1451"/>
                  <a:pt x="11" y="1447"/>
                </a:cubicBezTo>
                <a:cubicBezTo>
                  <a:pt x="11" y="1445"/>
                  <a:pt x="11" y="1442"/>
                  <a:pt x="14" y="1441"/>
                </a:cubicBezTo>
                <a:cubicBezTo>
                  <a:pt x="13" y="1440"/>
                  <a:pt x="12" y="1439"/>
                  <a:pt x="13" y="1438"/>
                </a:cubicBezTo>
                <a:cubicBezTo>
                  <a:pt x="13" y="1438"/>
                  <a:pt x="14" y="1437"/>
                  <a:pt x="13" y="1436"/>
                </a:cubicBezTo>
                <a:cubicBezTo>
                  <a:pt x="12" y="1435"/>
                  <a:pt x="13" y="1433"/>
                  <a:pt x="13" y="1431"/>
                </a:cubicBezTo>
                <a:cubicBezTo>
                  <a:pt x="11" y="1430"/>
                  <a:pt x="12" y="1428"/>
                  <a:pt x="10" y="1428"/>
                </a:cubicBezTo>
                <a:cubicBezTo>
                  <a:pt x="8" y="1428"/>
                  <a:pt x="8" y="1426"/>
                  <a:pt x="8" y="1425"/>
                </a:cubicBezTo>
                <a:cubicBezTo>
                  <a:pt x="7" y="1423"/>
                  <a:pt x="6" y="1421"/>
                  <a:pt x="6" y="1419"/>
                </a:cubicBezTo>
                <a:cubicBezTo>
                  <a:pt x="4" y="1419"/>
                  <a:pt x="4" y="1419"/>
                  <a:pt x="4" y="1419"/>
                </a:cubicBezTo>
                <a:cubicBezTo>
                  <a:pt x="3" y="1417"/>
                  <a:pt x="4" y="1415"/>
                  <a:pt x="3" y="1412"/>
                </a:cubicBezTo>
                <a:cubicBezTo>
                  <a:pt x="3" y="1412"/>
                  <a:pt x="1" y="1410"/>
                  <a:pt x="1" y="1410"/>
                </a:cubicBezTo>
                <a:cubicBezTo>
                  <a:pt x="1" y="1409"/>
                  <a:pt x="1" y="1406"/>
                  <a:pt x="1" y="1405"/>
                </a:cubicBezTo>
                <a:cubicBezTo>
                  <a:pt x="1" y="1405"/>
                  <a:pt x="3" y="1404"/>
                  <a:pt x="3" y="1404"/>
                </a:cubicBezTo>
                <a:cubicBezTo>
                  <a:pt x="3" y="1350"/>
                  <a:pt x="3" y="1350"/>
                  <a:pt x="3" y="1350"/>
                </a:cubicBezTo>
                <a:cubicBezTo>
                  <a:pt x="3" y="1349"/>
                  <a:pt x="0" y="1348"/>
                  <a:pt x="1" y="1346"/>
                </a:cubicBezTo>
                <a:cubicBezTo>
                  <a:pt x="1" y="1346"/>
                  <a:pt x="3" y="1344"/>
                  <a:pt x="3" y="1343"/>
                </a:cubicBezTo>
                <a:cubicBezTo>
                  <a:pt x="3" y="1341"/>
                  <a:pt x="3" y="1338"/>
                  <a:pt x="4" y="1336"/>
                </a:cubicBezTo>
                <a:cubicBezTo>
                  <a:pt x="4" y="1336"/>
                  <a:pt x="6" y="1335"/>
                  <a:pt x="7" y="1334"/>
                </a:cubicBezTo>
                <a:cubicBezTo>
                  <a:pt x="6" y="1331"/>
                  <a:pt x="8" y="1328"/>
                  <a:pt x="10" y="1326"/>
                </a:cubicBezTo>
                <a:cubicBezTo>
                  <a:pt x="11" y="1326"/>
                  <a:pt x="13" y="1324"/>
                  <a:pt x="14" y="1322"/>
                </a:cubicBezTo>
                <a:cubicBezTo>
                  <a:pt x="14" y="1321"/>
                  <a:pt x="12" y="1320"/>
                  <a:pt x="14" y="1319"/>
                </a:cubicBezTo>
                <a:cubicBezTo>
                  <a:pt x="13" y="1316"/>
                  <a:pt x="13" y="1312"/>
                  <a:pt x="13" y="1310"/>
                </a:cubicBezTo>
                <a:cubicBezTo>
                  <a:pt x="13" y="1310"/>
                  <a:pt x="12" y="1309"/>
                  <a:pt x="12" y="1307"/>
                </a:cubicBezTo>
                <a:cubicBezTo>
                  <a:pt x="12" y="1306"/>
                  <a:pt x="13" y="1303"/>
                  <a:pt x="13" y="1302"/>
                </a:cubicBezTo>
                <a:cubicBezTo>
                  <a:pt x="15" y="1302"/>
                  <a:pt x="15" y="1302"/>
                  <a:pt x="15" y="1302"/>
                </a:cubicBezTo>
                <a:cubicBezTo>
                  <a:pt x="15" y="1298"/>
                  <a:pt x="16" y="1295"/>
                  <a:pt x="17" y="1293"/>
                </a:cubicBezTo>
                <a:cubicBezTo>
                  <a:pt x="17" y="1280"/>
                  <a:pt x="17" y="1280"/>
                  <a:pt x="17" y="1280"/>
                </a:cubicBezTo>
                <a:cubicBezTo>
                  <a:pt x="16" y="1277"/>
                  <a:pt x="15" y="1274"/>
                  <a:pt x="15" y="1270"/>
                </a:cubicBezTo>
                <a:cubicBezTo>
                  <a:pt x="14" y="1270"/>
                  <a:pt x="12" y="1271"/>
                  <a:pt x="13" y="1270"/>
                </a:cubicBezTo>
                <a:cubicBezTo>
                  <a:pt x="13" y="1269"/>
                  <a:pt x="14" y="1268"/>
                  <a:pt x="13" y="1267"/>
                </a:cubicBezTo>
                <a:cubicBezTo>
                  <a:pt x="12" y="1266"/>
                  <a:pt x="14" y="1263"/>
                  <a:pt x="14" y="1261"/>
                </a:cubicBezTo>
                <a:cubicBezTo>
                  <a:pt x="17" y="1253"/>
                  <a:pt x="17" y="1253"/>
                  <a:pt x="17" y="1253"/>
                </a:cubicBezTo>
                <a:cubicBezTo>
                  <a:pt x="17" y="1059"/>
                  <a:pt x="17" y="1059"/>
                  <a:pt x="17" y="1059"/>
                </a:cubicBezTo>
                <a:cubicBezTo>
                  <a:pt x="17" y="1058"/>
                  <a:pt x="17" y="1056"/>
                  <a:pt x="17" y="1056"/>
                </a:cubicBezTo>
                <a:cubicBezTo>
                  <a:pt x="15" y="1056"/>
                  <a:pt x="15" y="1055"/>
                  <a:pt x="15" y="1053"/>
                </a:cubicBezTo>
                <a:cubicBezTo>
                  <a:pt x="14" y="1053"/>
                  <a:pt x="13" y="1053"/>
                  <a:pt x="12" y="1052"/>
                </a:cubicBezTo>
                <a:cubicBezTo>
                  <a:pt x="12" y="1051"/>
                  <a:pt x="11" y="1051"/>
                  <a:pt x="10" y="1051"/>
                </a:cubicBezTo>
                <a:cubicBezTo>
                  <a:pt x="9" y="1050"/>
                  <a:pt x="7" y="1051"/>
                  <a:pt x="7" y="1050"/>
                </a:cubicBezTo>
                <a:cubicBezTo>
                  <a:pt x="6" y="1049"/>
                  <a:pt x="6" y="1048"/>
                  <a:pt x="6" y="1048"/>
                </a:cubicBezTo>
                <a:cubicBezTo>
                  <a:pt x="4" y="1048"/>
                  <a:pt x="4" y="1048"/>
                  <a:pt x="4" y="1048"/>
                </a:cubicBezTo>
                <a:cubicBezTo>
                  <a:pt x="3" y="1043"/>
                  <a:pt x="3" y="1043"/>
                  <a:pt x="3" y="1043"/>
                </a:cubicBezTo>
                <a:cubicBezTo>
                  <a:pt x="1" y="1043"/>
                  <a:pt x="1" y="1043"/>
                  <a:pt x="1" y="1043"/>
                </a:cubicBezTo>
                <a:cubicBezTo>
                  <a:pt x="1" y="1031"/>
                  <a:pt x="1" y="1031"/>
                  <a:pt x="1" y="1031"/>
                </a:cubicBezTo>
                <a:cubicBezTo>
                  <a:pt x="3" y="1031"/>
                  <a:pt x="3" y="1031"/>
                  <a:pt x="3" y="1031"/>
                </a:cubicBezTo>
                <a:cubicBezTo>
                  <a:pt x="3" y="963"/>
                  <a:pt x="3" y="963"/>
                  <a:pt x="3" y="963"/>
                </a:cubicBezTo>
                <a:cubicBezTo>
                  <a:pt x="1" y="963"/>
                  <a:pt x="1" y="963"/>
                  <a:pt x="1" y="963"/>
                </a:cubicBezTo>
                <a:cubicBezTo>
                  <a:pt x="1" y="957"/>
                  <a:pt x="1" y="957"/>
                  <a:pt x="1" y="957"/>
                </a:cubicBezTo>
                <a:cubicBezTo>
                  <a:pt x="3" y="957"/>
                  <a:pt x="3" y="957"/>
                  <a:pt x="3" y="957"/>
                </a:cubicBezTo>
                <a:cubicBezTo>
                  <a:pt x="3" y="953"/>
                  <a:pt x="4" y="950"/>
                  <a:pt x="4" y="947"/>
                </a:cubicBezTo>
                <a:cubicBezTo>
                  <a:pt x="6" y="947"/>
                  <a:pt x="6" y="947"/>
                  <a:pt x="6" y="947"/>
                </a:cubicBezTo>
                <a:cubicBezTo>
                  <a:pt x="6" y="942"/>
                  <a:pt x="10" y="940"/>
                  <a:pt x="12" y="937"/>
                </a:cubicBezTo>
                <a:cubicBezTo>
                  <a:pt x="13" y="935"/>
                  <a:pt x="11" y="931"/>
                  <a:pt x="8" y="932"/>
                </a:cubicBezTo>
                <a:cubicBezTo>
                  <a:pt x="7" y="929"/>
                  <a:pt x="6" y="927"/>
                  <a:pt x="6" y="924"/>
                </a:cubicBezTo>
                <a:cubicBezTo>
                  <a:pt x="4" y="924"/>
                  <a:pt x="4" y="924"/>
                  <a:pt x="4" y="924"/>
                </a:cubicBezTo>
                <a:cubicBezTo>
                  <a:pt x="3" y="922"/>
                  <a:pt x="4" y="919"/>
                  <a:pt x="3" y="917"/>
                </a:cubicBezTo>
                <a:cubicBezTo>
                  <a:pt x="3" y="916"/>
                  <a:pt x="1" y="915"/>
                  <a:pt x="1" y="914"/>
                </a:cubicBezTo>
                <a:cubicBezTo>
                  <a:pt x="1" y="914"/>
                  <a:pt x="1" y="911"/>
                  <a:pt x="1" y="910"/>
                </a:cubicBezTo>
                <a:cubicBezTo>
                  <a:pt x="1" y="909"/>
                  <a:pt x="3" y="909"/>
                  <a:pt x="3" y="908"/>
                </a:cubicBezTo>
                <a:cubicBezTo>
                  <a:pt x="3" y="855"/>
                  <a:pt x="3" y="855"/>
                  <a:pt x="3" y="855"/>
                </a:cubicBezTo>
                <a:cubicBezTo>
                  <a:pt x="3" y="854"/>
                  <a:pt x="0" y="853"/>
                  <a:pt x="1" y="851"/>
                </a:cubicBezTo>
                <a:cubicBezTo>
                  <a:pt x="1" y="850"/>
                  <a:pt x="3" y="849"/>
                  <a:pt x="3" y="848"/>
                </a:cubicBezTo>
                <a:cubicBezTo>
                  <a:pt x="3" y="846"/>
                  <a:pt x="3" y="843"/>
                  <a:pt x="4" y="841"/>
                </a:cubicBezTo>
                <a:cubicBezTo>
                  <a:pt x="4" y="840"/>
                  <a:pt x="6" y="840"/>
                  <a:pt x="7" y="839"/>
                </a:cubicBezTo>
                <a:cubicBezTo>
                  <a:pt x="6" y="836"/>
                  <a:pt x="8" y="833"/>
                  <a:pt x="10" y="832"/>
                </a:cubicBezTo>
                <a:cubicBezTo>
                  <a:pt x="11" y="831"/>
                  <a:pt x="11" y="828"/>
                  <a:pt x="13" y="828"/>
                </a:cubicBezTo>
                <a:cubicBezTo>
                  <a:pt x="12" y="816"/>
                  <a:pt x="12" y="803"/>
                  <a:pt x="13" y="793"/>
                </a:cubicBezTo>
                <a:cubicBezTo>
                  <a:pt x="14" y="792"/>
                  <a:pt x="12" y="788"/>
                  <a:pt x="13" y="787"/>
                </a:cubicBezTo>
                <a:cubicBezTo>
                  <a:pt x="12" y="786"/>
                  <a:pt x="13" y="784"/>
                  <a:pt x="13" y="783"/>
                </a:cubicBezTo>
                <a:cubicBezTo>
                  <a:pt x="12" y="776"/>
                  <a:pt x="13" y="767"/>
                  <a:pt x="13" y="760"/>
                </a:cubicBezTo>
                <a:cubicBezTo>
                  <a:pt x="13" y="759"/>
                  <a:pt x="14" y="758"/>
                  <a:pt x="14" y="756"/>
                </a:cubicBezTo>
                <a:cubicBezTo>
                  <a:pt x="14" y="755"/>
                  <a:pt x="13" y="753"/>
                  <a:pt x="13" y="752"/>
                </a:cubicBezTo>
                <a:cubicBezTo>
                  <a:pt x="12" y="747"/>
                  <a:pt x="8" y="744"/>
                  <a:pt x="6" y="740"/>
                </a:cubicBezTo>
                <a:cubicBezTo>
                  <a:pt x="5" y="737"/>
                  <a:pt x="3" y="734"/>
                  <a:pt x="1" y="731"/>
                </a:cubicBezTo>
                <a:cubicBezTo>
                  <a:pt x="1" y="719"/>
                  <a:pt x="1" y="719"/>
                  <a:pt x="1" y="719"/>
                </a:cubicBezTo>
                <a:cubicBezTo>
                  <a:pt x="3" y="719"/>
                  <a:pt x="3" y="719"/>
                  <a:pt x="3" y="719"/>
                </a:cubicBezTo>
                <a:cubicBezTo>
                  <a:pt x="3" y="702"/>
                  <a:pt x="3" y="702"/>
                  <a:pt x="3" y="702"/>
                </a:cubicBezTo>
                <a:cubicBezTo>
                  <a:pt x="1" y="702"/>
                  <a:pt x="1" y="702"/>
                  <a:pt x="1" y="702"/>
                </a:cubicBezTo>
                <a:cubicBezTo>
                  <a:pt x="1" y="699"/>
                  <a:pt x="1" y="699"/>
                  <a:pt x="1" y="699"/>
                </a:cubicBezTo>
                <a:cubicBezTo>
                  <a:pt x="3" y="699"/>
                  <a:pt x="3" y="699"/>
                  <a:pt x="3" y="699"/>
                </a:cubicBezTo>
                <a:cubicBezTo>
                  <a:pt x="3" y="695"/>
                  <a:pt x="4" y="692"/>
                  <a:pt x="4" y="689"/>
                </a:cubicBezTo>
                <a:cubicBezTo>
                  <a:pt x="6" y="689"/>
                  <a:pt x="6" y="689"/>
                  <a:pt x="6" y="689"/>
                </a:cubicBezTo>
                <a:cubicBezTo>
                  <a:pt x="6" y="684"/>
                  <a:pt x="9" y="681"/>
                  <a:pt x="12" y="679"/>
                </a:cubicBezTo>
                <a:cubicBezTo>
                  <a:pt x="13" y="678"/>
                  <a:pt x="15" y="674"/>
                  <a:pt x="15" y="673"/>
                </a:cubicBezTo>
                <a:cubicBezTo>
                  <a:pt x="15" y="662"/>
                  <a:pt x="15" y="662"/>
                  <a:pt x="15" y="662"/>
                </a:cubicBezTo>
                <a:cubicBezTo>
                  <a:pt x="13" y="660"/>
                  <a:pt x="13" y="659"/>
                  <a:pt x="14" y="658"/>
                </a:cubicBezTo>
                <a:cubicBezTo>
                  <a:pt x="7" y="649"/>
                  <a:pt x="7" y="649"/>
                  <a:pt x="7" y="649"/>
                </a:cubicBezTo>
                <a:cubicBezTo>
                  <a:pt x="6" y="648"/>
                  <a:pt x="6" y="646"/>
                  <a:pt x="6" y="646"/>
                </a:cubicBezTo>
                <a:cubicBezTo>
                  <a:pt x="4" y="646"/>
                  <a:pt x="4" y="646"/>
                  <a:pt x="4" y="646"/>
                </a:cubicBezTo>
                <a:cubicBezTo>
                  <a:pt x="3" y="642"/>
                  <a:pt x="3" y="636"/>
                  <a:pt x="4" y="632"/>
                </a:cubicBezTo>
                <a:cubicBezTo>
                  <a:pt x="6" y="632"/>
                  <a:pt x="6" y="632"/>
                  <a:pt x="6" y="632"/>
                </a:cubicBezTo>
                <a:cubicBezTo>
                  <a:pt x="6" y="631"/>
                  <a:pt x="6" y="628"/>
                  <a:pt x="7" y="628"/>
                </a:cubicBezTo>
                <a:cubicBezTo>
                  <a:pt x="8" y="627"/>
                  <a:pt x="11" y="624"/>
                  <a:pt x="12" y="623"/>
                </a:cubicBezTo>
                <a:cubicBezTo>
                  <a:pt x="12" y="621"/>
                  <a:pt x="16" y="620"/>
                  <a:pt x="13" y="617"/>
                </a:cubicBezTo>
                <a:cubicBezTo>
                  <a:pt x="13" y="617"/>
                  <a:pt x="14" y="616"/>
                  <a:pt x="14" y="615"/>
                </a:cubicBezTo>
                <a:cubicBezTo>
                  <a:pt x="13" y="614"/>
                  <a:pt x="13" y="611"/>
                  <a:pt x="13" y="610"/>
                </a:cubicBezTo>
                <a:cubicBezTo>
                  <a:pt x="11" y="607"/>
                  <a:pt x="12" y="603"/>
                  <a:pt x="14" y="601"/>
                </a:cubicBezTo>
                <a:cubicBezTo>
                  <a:pt x="12" y="600"/>
                  <a:pt x="14" y="599"/>
                  <a:pt x="15" y="598"/>
                </a:cubicBezTo>
                <a:cubicBezTo>
                  <a:pt x="17" y="588"/>
                  <a:pt x="17" y="588"/>
                  <a:pt x="17" y="588"/>
                </a:cubicBezTo>
                <a:cubicBezTo>
                  <a:pt x="17" y="570"/>
                  <a:pt x="17" y="570"/>
                  <a:pt x="17" y="570"/>
                </a:cubicBezTo>
                <a:cubicBezTo>
                  <a:pt x="15" y="558"/>
                  <a:pt x="15" y="558"/>
                  <a:pt x="15" y="558"/>
                </a:cubicBezTo>
                <a:cubicBezTo>
                  <a:pt x="14" y="558"/>
                  <a:pt x="13" y="558"/>
                  <a:pt x="12" y="557"/>
                </a:cubicBezTo>
                <a:cubicBezTo>
                  <a:pt x="12" y="556"/>
                  <a:pt x="11" y="555"/>
                  <a:pt x="10" y="555"/>
                </a:cubicBezTo>
                <a:cubicBezTo>
                  <a:pt x="10" y="555"/>
                  <a:pt x="8" y="555"/>
                  <a:pt x="7" y="555"/>
                </a:cubicBezTo>
                <a:cubicBezTo>
                  <a:pt x="7" y="554"/>
                  <a:pt x="7" y="553"/>
                  <a:pt x="6" y="552"/>
                </a:cubicBezTo>
                <a:cubicBezTo>
                  <a:pt x="5" y="553"/>
                  <a:pt x="4" y="552"/>
                  <a:pt x="4" y="551"/>
                </a:cubicBezTo>
                <a:cubicBezTo>
                  <a:pt x="4" y="550"/>
                  <a:pt x="3" y="548"/>
                  <a:pt x="3" y="548"/>
                </a:cubicBezTo>
                <a:cubicBezTo>
                  <a:pt x="1" y="548"/>
                  <a:pt x="1" y="548"/>
                  <a:pt x="1" y="548"/>
                </a:cubicBezTo>
                <a:cubicBezTo>
                  <a:pt x="1" y="536"/>
                  <a:pt x="1" y="536"/>
                  <a:pt x="1" y="536"/>
                </a:cubicBezTo>
                <a:cubicBezTo>
                  <a:pt x="3" y="536"/>
                  <a:pt x="3" y="536"/>
                  <a:pt x="3" y="536"/>
                </a:cubicBezTo>
                <a:cubicBezTo>
                  <a:pt x="3" y="468"/>
                  <a:pt x="3" y="468"/>
                  <a:pt x="3" y="468"/>
                </a:cubicBezTo>
                <a:cubicBezTo>
                  <a:pt x="1" y="468"/>
                  <a:pt x="1" y="468"/>
                  <a:pt x="1" y="468"/>
                </a:cubicBezTo>
                <a:cubicBezTo>
                  <a:pt x="1" y="461"/>
                  <a:pt x="1" y="461"/>
                  <a:pt x="1" y="461"/>
                </a:cubicBezTo>
                <a:cubicBezTo>
                  <a:pt x="3" y="461"/>
                  <a:pt x="3" y="461"/>
                  <a:pt x="3" y="461"/>
                </a:cubicBezTo>
                <a:cubicBezTo>
                  <a:pt x="3" y="458"/>
                  <a:pt x="4" y="454"/>
                  <a:pt x="4" y="451"/>
                </a:cubicBezTo>
                <a:cubicBezTo>
                  <a:pt x="6" y="451"/>
                  <a:pt x="6" y="451"/>
                  <a:pt x="6" y="451"/>
                </a:cubicBezTo>
                <a:cubicBezTo>
                  <a:pt x="6" y="447"/>
                  <a:pt x="10" y="444"/>
                  <a:pt x="12" y="442"/>
                </a:cubicBezTo>
                <a:cubicBezTo>
                  <a:pt x="13" y="441"/>
                  <a:pt x="14" y="438"/>
                  <a:pt x="14" y="438"/>
                </a:cubicBezTo>
                <a:cubicBezTo>
                  <a:pt x="12" y="435"/>
                  <a:pt x="13" y="432"/>
                  <a:pt x="13" y="431"/>
                </a:cubicBezTo>
                <a:cubicBezTo>
                  <a:pt x="13" y="429"/>
                  <a:pt x="14" y="427"/>
                  <a:pt x="13" y="424"/>
                </a:cubicBezTo>
                <a:cubicBezTo>
                  <a:pt x="12" y="423"/>
                  <a:pt x="14" y="420"/>
                  <a:pt x="14" y="418"/>
                </a:cubicBezTo>
                <a:cubicBezTo>
                  <a:pt x="14" y="417"/>
                  <a:pt x="12" y="415"/>
                  <a:pt x="13" y="414"/>
                </a:cubicBezTo>
                <a:cubicBezTo>
                  <a:pt x="14" y="412"/>
                  <a:pt x="14" y="408"/>
                  <a:pt x="12" y="405"/>
                </a:cubicBezTo>
                <a:cubicBezTo>
                  <a:pt x="13" y="402"/>
                  <a:pt x="15" y="397"/>
                  <a:pt x="13" y="395"/>
                </a:cubicBezTo>
                <a:cubicBezTo>
                  <a:pt x="13" y="394"/>
                  <a:pt x="15" y="391"/>
                  <a:pt x="15" y="388"/>
                </a:cubicBezTo>
                <a:cubicBezTo>
                  <a:pt x="13" y="387"/>
                  <a:pt x="14" y="385"/>
                  <a:pt x="13" y="384"/>
                </a:cubicBezTo>
                <a:cubicBezTo>
                  <a:pt x="11" y="380"/>
                  <a:pt x="8" y="378"/>
                  <a:pt x="7" y="375"/>
                </a:cubicBezTo>
                <a:cubicBezTo>
                  <a:pt x="6" y="375"/>
                  <a:pt x="6" y="373"/>
                  <a:pt x="6" y="372"/>
                </a:cubicBezTo>
                <a:cubicBezTo>
                  <a:pt x="4" y="372"/>
                  <a:pt x="4" y="372"/>
                  <a:pt x="4" y="372"/>
                </a:cubicBezTo>
                <a:cubicBezTo>
                  <a:pt x="3" y="368"/>
                  <a:pt x="3" y="363"/>
                  <a:pt x="4" y="359"/>
                </a:cubicBezTo>
                <a:cubicBezTo>
                  <a:pt x="6" y="359"/>
                  <a:pt x="6" y="359"/>
                  <a:pt x="6" y="359"/>
                </a:cubicBezTo>
                <a:cubicBezTo>
                  <a:pt x="6" y="358"/>
                  <a:pt x="6" y="355"/>
                  <a:pt x="7" y="354"/>
                </a:cubicBezTo>
                <a:cubicBezTo>
                  <a:pt x="8" y="353"/>
                  <a:pt x="11" y="350"/>
                  <a:pt x="12" y="349"/>
                </a:cubicBezTo>
                <a:cubicBezTo>
                  <a:pt x="14" y="347"/>
                  <a:pt x="15" y="343"/>
                  <a:pt x="15" y="339"/>
                </a:cubicBezTo>
                <a:cubicBezTo>
                  <a:pt x="15" y="339"/>
                  <a:pt x="13" y="337"/>
                  <a:pt x="13" y="337"/>
                </a:cubicBezTo>
                <a:cubicBezTo>
                  <a:pt x="13" y="323"/>
                  <a:pt x="13" y="323"/>
                  <a:pt x="13" y="323"/>
                </a:cubicBezTo>
                <a:cubicBezTo>
                  <a:pt x="13" y="323"/>
                  <a:pt x="13" y="321"/>
                  <a:pt x="13" y="320"/>
                </a:cubicBezTo>
                <a:cubicBezTo>
                  <a:pt x="15" y="304"/>
                  <a:pt x="12" y="290"/>
                  <a:pt x="13" y="276"/>
                </a:cubicBezTo>
                <a:cubicBezTo>
                  <a:pt x="13" y="275"/>
                  <a:pt x="15" y="275"/>
                  <a:pt x="13" y="274"/>
                </a:cubicBezTo>
                <a:cubicBezTo>
                  <a:pt x="14" y="268"/>
                  <a:pt x="12" y="262"/>
                  <a:pt x="14" y="256"/>
                </a:cubicBezTo>
                <a:cubicBezTo>
                  <a:pt x="12" y="251"/>
                  <a:pt x="8" y="249"/>
                  <a:pt x="6" y="244"/>
                </a:cubicBezTo>
                <a:cubicBezTo>
                  <a:pt x="5" y="241"/>
                  <a:pt x="3" y="239"/>
                  <a:pt x="1" y="235"/>
                </a:cubicBezTo>
                <a:cubicBezTo>
                  <a:pt x="1" y="224"/>
                  <a:pt x="1" y="224"/>
                  <a:pt x="1" y="224"/>
                </a:cubicBezTo>
                <a:cubicBezTo>
                  <a:pt x="3" y="224"/>
                  <a:pt x="3" y="224"/>
                  <a:pt x="3" y="224"/>
                </a:cubicBezTo>
                <a:cubicBezTo>
                  <a:pt x="3" y="207"/>
                  <a:pt x="3" y="207"/>
                  <a:pt x="3" y="207"/>
                </a:cubicBezTo>
                <a:cubicBezTo>
                  <a:pt x="1" y="207"/>
                  <a:pt x="1" y="207"/>
                  <a:pt x="1" y="207"/>
                </a:cubicBezTo>
                <a:cubicBezTo>
                  <a:pt x="1" y="203"/>
                  <a:pt x="1" y="203"/>
                  <a:pt x="1" y="203"/>
                </a:cubicBezTo>
                <a:cubicBezTo>
                  <a:pt x="3" y="203"/>
                  <a:pt x="3" y="203"/>
                  <a:pt x="3" y="203"/>
                </a:cubicBezTo>
                <a:cubicBezTo>
                  <a:pt x="3" y="200"/>
                  <a:pt x="4" y="196"/>
                  <a:pt x="4" y="193"/>
                </a:cubicBezTo>
                <a:cubicBezTo>
                  <a:pt x="6" y="193"/>
                  <a:pt x="6" y="193"/>
                  <a:pt x="6" y="193"/>
                </a:cubicBezTo>
                <a:cubicBezTo>
                  <a:pt x="6" y="189"/>
                  <a:pt x="10" y="186"/>
                  <a:pt x="12" y="185"/>
                </a:cubicBezTo>
                <a:cubicBezTo>
                  <a:pt x="12" y="181"/>
                  <a:pt x="14" y="179"/>
                  <a:pt x="15" y="177"/>
                </a:cubicBezTo>
                <a:cubicBezTo>
                  <a:pt x="15" y="166"/>
                  <a:pt x="15" y="166"/>
                  <a:pt x="15" y="166"/>
                </a:cubicBezTo>
                <a:cubicBezTo>
                  <a:pt x="13" y="165"/>
                  <a:pt x="13" y="163"/>
                  <a:pt x="14" y="162"/>
                </a:cubicBezTo>
                <a:cubicBezTo>
                  <a:pt x="7" y="153"/>
                  <a:pt x="7" y="153"/>
                  <a:pt x="7" y="153"/>
                </a:cubicBezTo>
                <a:cubicBezTo>
                  <a:pt x="6" y="153"/>
                  <a:pt x="6" y="151"/>
                  <a:pt x="6" y="150"/>
                </a:cubicBezTo>
                <a:cubicBezTo>
                  <a:pt x="4" y="150"/>
                  <a:pt x="4" y="150"/>
                  <a:pt x="4" y="150"/>
                </a:cubicBezTo>
                <a:cubicBezTo>
                  <a:pt x="3" y="146"/>
                  <a:pt x="3" y="141"/>
                  <a:pt x="4" y="137"/>
                </a:cubicBezTo>
                <a:cubicBezTo>
                  <a:pt x="6" y="137"/>
                  <a:pt x="6" y="137"/>
                  <a:pt x="6" y="137"/>
                </a:cubicBezTo>
                <a:cubicBezTo>
                  <a:pt x="6" y="136"/>
                  <a:pt x="6" y="133"/>
                  <a:pt x="7" y="132"/>
                </a:cubicBezTo>
                <a:cubicBezTo>
                  <a:pt x="8" y="131"/>
                  <a:pt x="11" y="129"/>
                  <a:pt x="12" y="128"/>
                </a:cubicBezTo>
                <a:cubicBezTo>
                  <a:pt x="11" y="126"/>
                  <a:pt x="15" y="126"/>
                  <a:pt x="13" y="124"/>
                </a:cubicBezTo>
                <a:cubicBezTo>
                  <a:pt x="12" y="123"/>
                  <a:pt x="14" y="122"/>
                  <a:pt x="12" y="120"/>
                </a:cubicBezTo>
                <a:cubicBezTo>
                  <a:pt x="13" y="119"/>
                  <a:pt x="15" y="117"/>
                  <a:pt x="13" y="116"/>
                </a:cubicBezTo>
                <a:cubicBezTo>
                  <a:pt x="13" y="116"/>
                  <a:pt x="14" y="115"/>
                  <a:pt x="13" y="114"/>
                </a:cubicBezTo>
                <a:cubicBezTo>
                  <a:pt x="11" y="112"/>
                  <a:pt x="12" y="108"/>
                  <a:pt x="14" y="106"/>
                </a:cubicBezTo>
                <a:cubicBezTo>
                  <a:pt x="12" y="105"/>
                  <a:pt x="14" y="104"/>
                  <a:pt x="15" y="103"/>
                </a:cubicBezTo>
                <a:cubicBezTo>
                  <a:pt x="17" y="92"/>
                  <a:pt x="17" y="92"/>
                  <a:pt x="17" y="92"/>
                </a:cubicBezTo>
                <a:cubicBezTo>
                  <a:pt x="17" y="72"/>
                  <a:pt x="15" y="53"/>
                  <a:pt x="17" y="33"/>
                </a:cubicBezTo>
                <a:cubicBezTo>
                  <a:pt x="20" y="34"/>
                  <a:pt x="18" y="30"/>
                  <a:pt x="18" y="29"/>
                </a:cubicBezTo>
                <a:cubicBezTo>
                  <a:pt x="15" y="28"/>
                  <a:pt x="17" y="20"/>
                  <a:pt x="17" y="17"/>
                </a:cubicBezTo>
                <a:cubicBezTo>
                  <a:pt x="19" y="16"/>
                  <a:pt x="20" y="13"/>
                  <a:pt x="21" y="10"/>
                </a:cubicBezTo>
                <a:cubicBezTo>
                  <a:pt x="22" y="11"/>
                  <a:pt x="23" y="10"/>
                  <a:pt x="22" y="8"/>
                </a:cubicBezTo>
                <a:cubicBezTo>
                  <a:pt x="26" y="7"/>
                  <a:pt x="31" y="7"/>
                  <a:pt x="35" y="7"/>
                </a:cubicBezTo>
                <a:cubicBezTo>
                  <a:pt x="35" y="10"/>
                  <a:pt x="35" y="10"/>
                  <a:pt x="35" y="10"/>
                </a:cubicBezTo>
                <a:cubicBezTo>
                  <a:pt x="38" y="9"/>
                  <a:pt x="38" y="13"/>
                  <a:pt x="37" y="15"/>
                </a:cubicBezTo>
                <a:cubicBezTo>
                  <a:pt x="37" y="19"/>
                  <a:pt x="36" y="26"/>
                  <a:pt x="32" y="30"/>
                </a:cubicBezTo>
                <a:cubicBezTo>
                  <a:pt x="31" y="30"/>
                  <a:pt x="30" y="32"/>
                  <a:pt x="30" y="34"/>
                </a:cubicBezTo>
                <a:cubicBezTo>
                  <a:pt x="29" y="43"/>
                  <a:pt x="30" y="55"/>
                  <a:pt x="29" y="63"/>
                </a:cubicBezTo>
                <a:cubicBezTo>
                  <a:pt x="29" y="65"/>
                  <a:pt x="30" y="67"/>
                  <a:pt x="29" y="70"/>
                </a:cubicBezTo>
                <a:cubicBezTo>
                  <a:pt x="29" y="71"/>
                  <a:pt x="30" y="71"/>
                  <a:pt x="31" y="72"/>
                </a:cubicBezTo>
                <a:cubicBezTo>
                  <a:pt x="31" y="73"/>
                  <a:pt x="31" y="76"/>
                  <a:pt x="31" y="76"/>
                </a:cubicBezTo>
                <a:cubicBezTo>
                  <a:pt x="32" y="77"/>
                  <a:pt x="35" y="79"/>
                  <a:pt x="35" y="80"/>
                </a:cubicBezTo>
                <a:cubicBezTo>
                  <a:pt x="37" y="90"/>
                  <a:pt x="37" y="90"/>
                  <a:pt x="37" y="90"/>
                </a:cubicBezTo>
                <a:cubicBezTo>
                  <a:pt x="39" y="92"/>
                  <a:pt x="39" y="100"/>
                  <a:pt x="38" y="103"/>
                </a:cubicBezTo>
                <a:cubicBezTo>
                  <a:pt x="38" y="104"/>
                  <a:pt x="37" y="105"/>
                  <a:pt x="37" y="106"/>
                </a:cubicBezTo>
                <a:cubicBezTo>
                  <a:pt x="37" y="186"/>
                  <a:pt x="37" y="186"/>
                  <a:pt x="37" y="186"/>
                </a:cubicBezTo>
                <a:cubicBezTo>
                  <a:pt x="37" y="186"/>
                  <a:pt x="39" y="186"/>
                  <a:pt x="39" y="187"/>
                </a:cubicBezTo>
                <a:cubicBezTo>
                  <a:pt x="38" y="266"/>
                  <a:pt x="38" y="266"/>
                  <a:pt x="38" y="266"/>
                </a:cubicBezTo>
                <a:cubicBezTo>
                  <a:pt x="36" y="269"/>
                  <a:pt x="37" y="277"/>
                  <a:pt x="37" y="280"/>
                </a:cubicBezTo>
                <a:cubicBezTo>
                  <a:pt x="39" y="282"/>
                  <a:pt x="38" y="288"/>
                  <a:pt x="39" y="291"/>
                </a:cubicBezTo>
                <a:cubicBezTo>
                  <a:pt x="40" y="298"/>
                  <a:pt x="41" y="305"/>
                  <a:pt x="44" y="310"/>
                </a:cubicBezTo>
                <a:cubicBezTo>
                  <a:pt x="44" y="321"/>
                  <a:pt x="44" y="321"/>
                  <a:pt x="44" y="321"/>
                </a:cubicBezTo>
                <a:cubicBezTo>
                  <a:pt x="44" y="321"/>
                  <a:pt x="42" y="322"/>
                  <a:pt x="42" y="322"/>
                </a:cubicBezTo>
                <a:cubicBezTo>
                  <a:pt x="41" y="324"/>
                  <a:pt x="42" y="326"/>
                  <a:pt x="44" y="328"/>
                </a:cubicBezTo>
                <a:cubicBezTo>
                  <a:pt x="44" y="329"/>
                  <a:pt x="45" y="330"/>
                  <a:pt x="45" y="331"/>
                </a:cubicBezTo>
                <a:cubicBezTo>
                  <a:pt x="47" y="334"/>
                  <a:pt x="49" y="339"/>
                  <a:pt x="52" y="341"/>
                </a:cubicBezTo>
                <a:cubicBezTo>
                  <a:pt x="53" y="346"/>
                  <a:pt x="52" y="351"/>
                  <a:pt x="51" y="355"/>
                </a:cubicBezTo>
                <a:cubicBezTo>
                  <a:pt x="50" y="355"/>
                  <a:pt x="49" y="356"/>
                  <a:pt x="47" y="357"/>
                </a:cubicBezTo>
                <a:cubicBezTo>
                  <a:pt x="47" y="359"/>
                  <a:pt x="47" y="359"/>
                  <a:pt x="47" y="359"/>
                </a:cubicBezTo>
                <a:cubicBezTo>
                  <a:pt x="44" y="359"/>
                  <a:pt x="44" y="359"/>
                  <a:pt x="44" y="359"/>
                </a:cubicBezTo>
                <a:cubicBezTo>
                  <a:pt x="44" y="362"/>
                  <a:pt x="44" y="366"/>
                  <a:pt x="44" y="369"/>
                </a:cubicBezTo>
                <a:cubicBezTo>
                  <a:pt x="44" y="371"/>
                  <a:pt x="46" y="372"/>
                  <a:pt x="48" y="373"/>
                </a:cubicBezTo>
                <a:cubicBezTo>
                  <a:pt x="49" y="374"/>
                  <a:pt x="48" y="376"/>
                  <a:pt x="48" y="377"/>
                </a:cubicBezTo>
                <a:cubicBezTo>
                  <a:pt x="49" y="377"/>
                  <a:pt x="51" y="377"/>
                  <a:pt x="51" y="379"/>
                </a:cubicBezTo>
                <a:cubicBezTo>
                  <a:pt x="53" y="383"/>
                  <a:pt x="53" y="389"/>
                  <a:pt x="53" y="395"/>
                </a:cubicBezTo>
                <a:cubicBezTo>
                  <a:pt x="56" y="394"/>
                  <a:pt x="60" y="393"/>
                  <a:pt x="64" y="393"/>
                </a:cubicBezTo>
                <a:cubicBezTo>
                  <a:pt x="69" y="392"/>
                  <a:pt x="77" y="392"/>
                  <a:pt x="83" y="392"/>
                </a:cubicBezTo>
                <a:cubicBezTo>
                  <a:pt x="87" y="392"/>
                  <a:pt x="92" y="391"/>
                  <a:pt x="94" y="388"/>
                </a:cubicBezTo>
                <a:cubicBezTo>
                  <a:pt x="95" y="388"/>
                  <a:pt x="98" y="388"/>
                  <a:pt x="98" y="388"/>
                </a:cubicBezTo>
                <a:cubicBezTo>
                  <a:pt x="99" y="385"/>
                  <a:pt x="105" y="387"/>
                  <a:pt x="108" y="386"/>
                </a:cubicBezTo>
                <a:cubicBezTo>
                  <a:pt x="107" y="388"/>
                  <a:pt x="109" y="388"/>
                  <a:pt x="110" y="388"/>
                </a:cubicBezTo>
                <a:cubicBezTo>
                  <a:pt x="110" y="201"/>
                  <a:pt x="110" y="201"/>
                  <a:pt x="110" y="201"/>
                </a:cubicBezTo>
                <a:cubicBezTo>
                  <a:pt x="110" y="199"/>
                  <a:pt x="108" y="196"/>
                  <a:pt x="107" y="195"/>
                </a:cubicBezTo>
                <a:cubicBezTo>
                  <a:pt x="107" y="194"/>
                  <a:pt x="107" y="191"/>
                  <a:pt x="107" y="191"/>
                </a:cubicBezTo>
                <a:cubicBezTo>
                  <a:pt x="110" y="191"/>
                  <a:pt x="108" y="187"/>
                  <a:pt x="109" y="186"/>
                </a:cubicBezTo>
                <a:cubicBezTo>
                  <a:pt x="110" y="183"/>
                  <a:pt x="110" y="179"/>
                  <a:pt x="109" y="177"/>
                </a:cubicBezTo>
                <a:cubicBezTo>
                  <a:pt x="109" y="172"/>
                  <a:pt x="109" y="168"/>
                  <a:pt x="108" y="165"/>
                </a:cubicBezTo>
                <a:cubicBezTo>
                  <a:pt x="106" y="158"/>
                  <a:pt x="106" y="150"/>
                  <a:pt x="107" y="144"/>
                </a:cubicBezTo>
                <a:cubicBezTo>
                  <a:pt x="107" y="143"/>
                  <a:pt x="110" y="142"/>
                  <a:pt x="110" y="141"/>
                </a:cubicBezTo>
                <a:cubicBezTo>
                  <a:pt x="109" y="129"/>
                  <a:pt x="111" y="116"/>
                  <a:pt x="109" y="106"/>
                </a:cubicBezTo>
                <a:cubicBezTo>
                  <a:pt x="109" y="104"/>
                  <a:pt x="109" y="103"/>
                  <a:pt x="107" y="102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10" y="98"/>
                  <a:pt x="109" y="93"/>
                  <a:pt x="109" y="91"/>
                </a:cubicBezTo>
                <a:cubicBezTo>
                  <a:pt x="110" y="70"/>
                  <a:pt x="111" y="46"/>
                  <a:pt x="109" y="26"/>
                </a:cubicBezTo>
                <a:cubicBezTo>
                  <a:pt x="109" y="25"/>
                  <a:pt x="107" y="25"/>
                  <a:pt x="107" y="24"/>
                </a:cubicBezTo>
                <a:cubicBezTo>
                  <a:pt x="107" y="22"/>
                  <a:pt x="107" y="20"/>
                  <a:pt x="108" y="18"/>
                </a:cubicBezTo>
                <a:cubicBezTo>
                  <a:pt x="109" y="15"/>
                  <a:pt x="110" y="12"/>
                  <a:pt x="113" y="10"/>
                </a:cubicBezTo>
                <a:cubicBezTo>
                  <a:pt x="147" y="10"/>
                  <a:pt x="147" y="10"/>
                  <a:pt x="147" y="10"/>
                </a:cubicBezTo>
                <a:cubicBezTo>
                  <a:pt x="148" y="10"/>
                  <a:pt x="150" y="9"/>
                  <a:pt x="151" y="9"/>
                </a:cubicBezTo>
                <a:cubicBezTo>
                  <a:pt x="149" y="6"/>
                  <a:pt x="153" y="8"/>
                  <a:pt x="154" y="8"/>
                </a:cubicBezTo>
                <a:cubicBezTo>
                  <a:pt x="155" y="7"/>
                  <a:pt x="156" y="5"/>
                  <a:pt x="157" y="5"/>
                </a:cubicBezTo>
                <a:cubicBezTo>
                  <a:pt x="167" y="5"/>
                  <a:pt x="180" y="6"/>
                  <a:pt x="191" y="5"/>
                </a:cubicBezTo>
                <a:cubicBezTo>
                  <a:pt x="191" y="2"/>
                  <a:pt x="191" y="2"/>
                  <a:pt x="191" y="2"/>
                </a:cubicBezTo>
                <a:cubicBezTo>
                  <a:pt x="193" y="2"/>
                  <a:pt x="197" y="1"/>
                  <a:pt x="199" y="2"/>
                </a:cubicBezTo>
                <a:cubicBezTo>
                  <a:pt x="200" y="2"/>
                  <a:pt x="200" y="3"/>
                  <a:pt x="200" y="5"/>
                </a:cubicBezTo>
                <a:cubicBezTo>
                  <a:pt x="201" y="4"/>
                  <a:pt x="203" y="4"/>
                  <a:pt x="203" y="5"/>
                </a:cubicBezTo>
                <a:cubicBezTo>
                  <a:pt x="202" y="9"/>
                  <a:pt x="203" y="12"/>
                  <a:pt x="204" y="16"/>
                </a:cubicBezTo>
                <a:cubicBezTo>
                  <a:pt x="205" y="16"/>
                  <a:pt x="206" y="17"/>
                  <a:pt x="205" y="19"/>
                </a:cubicBezTo>
                <a:cubicBezTo>
                  <a:pt x="237" y="19"/>
                  <a:pt x="237" y="19"/>
                  <a:pt x="237" y="19"/>
                </a:cubicBezTo>
                <a:cubicBezTo>
                  <a:pt x="237" y="16"/>
                  <a:pt x="237" y="16"/>
                  <a:pt x="237" y="16"/>
                </a:cubicBezTo>
                <a:cubicBezTo>
                  <a:pt x="240" y="16"/>
                  <a:pt x="240" y="16"/>
                  <a:pt x="240" y="16"/>
                </a:cubicBezTo>
                <a:cubicBezTo>
                  <a:pt x="240" y="11"/>
                  <a:pt x="240" y="11"/>
                  <a:pt x="240" y="11"/>
                </a:cubicBezTo>
                <a:cubicBezTo>
                  <a:pt x="243" y="11"/>
                  <a:pt x="243" y="8"/>
                  <a:pt x="245" y="7"/>
                </a:cubicBezTo>
                <a:cubicBezTo>
                  <a:pt x="246" y="7"/>
                  <a:pt x="247" y="8"/>
                  <a:pt x="248" y="7"/>
                </a:cubicBezTo>
                <a:cubicBezTo>
                  <a:pt x="248" y="7"/>
                  <a:pt x="249" y="5"/>
                  <a:pt x="249" y="5"/>
                </a:cubicBezTo>
                <a:cubicBezTo>
                  <a:pt x="345" y="5"/>
                  <a:pt x="345" y="5"/>
                  <a:pt x="345" y="5"/>
                </a:cubicBezTo>
                <a:cubicBezTo>
                  <a:pt x="346" y="5"/>
                  <a:pt x="347" y="7"/>
                  <a:pt x="349" y="7"/>
                </a:cubicBezTo>
                <a:cubicBezTo>
                  <a:pt x="350" y="8"/>
                  <a:pt x="351" y="7"/>
                  <a:pt x="352" y="7"/>
                </a:cubicBezTo>
                <a:cubicBezTo>
                  <a:pt x="353" y="9"/>
                  <a:pt x="354" y="10"/>
                  <a:pt x="353" y="10"/>
                </a:cubicBezTo>
                <a:cubicBezTo>
                  <a:pt x="361" y="11"/>
                  <a:pt x="368" y="10"/>
                  <a:pt x="372" y="6"/>
                </a:cubicBezTo>
                <a:cubicBezTo>
                  <a:pt x="372" y="7"/>
                  <a:pt x="372" y="5"/>
                  <a:pt x="372" y="5"/>
                </a:cubicBezTo>
                <a:cubicBezTo>
                  <a:pt x="376" y="5"/>
                  <a:pt x="378" y="8"/>
                  <a:pt x="380" y="10"/>
                </a:cubicBezTo>
                <a:cubicBezTo>
                  <a:pt x="385" y="11"/>
                  <a:pt x="389" y="10"/>
                  <a:pt x="390" y="7"/>
                </a:cubicBezTo>
                <a:cubicBezTo>
                  <a:pt x="392" y="8"/>
                  <a:pt x="392" y="6"/>
                  <a:pt x="393" y="5"/>
                </a:cubicBezTo>
                <a:cubicBezTo>
                  <a:pt x="395" y="5"/>
                  <a:pt x="397" y="4"/>
                  <a:pt x="399" y="5"/>
                </a:cubicBezTo>
                <a:cubicBezTo>
                  <a:pt x="400" y="6"/>
                  <a:pt x="400" y="8"/>
                  <a:pt x="401" y="10"/>
                </a:cubicBezTo>
                <a:cubicBezTo>
                  <a:pt x="402" y="10"/>
                  <a:pt x="403" y="11"/>
                  <a:pt x="403" y="12"/>
                </a:cubicBezTo>
                <a:cubicBezTo>
                  <a:pt x="403" y="13"/>
                  <a:pt x="404" y="14"/>
                  <a:pt x="404" y="15"/>
                </a:cubicBezTo>
                <a:cubicBezTo>
                  <a:pt x="405" y="15"/>
                  <a:pt x="407" y="14"/>
                  <a:pt x="407" y="16"/>
                </a:cubicBezTo>
                <a:cubicBezTo>
                  <a:pt x="407" y="17"/>
                  <a:pt x="407" y="18"/>
                  <a:pt x="407" y="19"/>
                </a:cubicBezTo>
                <a:cubicBezTo>
                  <a:pt x="436" y="19"/>
                  <a:pt x="436" y="19"/>
                  <a:pt x="436" y="19"/>
                </a:cubicBezTo>
                <a:cubicBezTo>
                  <a:pt x="435" y="12"/>
                  <a:pt x="438" y="7"/>
                  <a:pt x="440" y="3"/>
                </a:cubicBezTo>
                <a:cubicBezTo>
                  <a:pt x="441" y="1"/>
                  <a:pt x="443" y="2"/>
                  <a:pt x="444" y="2"/>
                </a:cubicBezTo>
                <a:lnTo>
                  <a:pt x="445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2" name="Freeform 6"/>
          <p:cNvSpPr/>
          <p:nvPr/>
        </p:nvSpPr>
        <p:spPr bwMode="auto">
          <a:xfrm>
            <a:off x="8310348" y="2844099"/>
            <a:ext cx="385768" cy="31908"/>
          </a:xfrm>
          <a:custGeom>
            <a:avLst/>
            <a:gdLst>
              <a:gd name="T0" fmla="*/ 291 w 496"/>
              <a:gd name="T1" fmla="*/ 0 h 64"/>
              <a:gd name="T2" fmla="*/ 305 w 496"/>
              <a:gd name="T3" fmla="*/ 11 h 64"/>
              <a:gd name="T4" fmla="*/ 309 w 496"/>
              <a:gd name="T5" fmla="*/ 15 h 64"/>
              <a:gd name="T6" fmla="*/ 318 w 496"/>
              <a:gd name="T7" fmla="*/ 12 h 64"/>
              <a:gd name="T8" fmla="*/ 391 w 496"/>
              <a:gd name="T9" fmla="*/ 15 h 64"/>
              <a:gd name="T10" fmla="*/ 401 w 496"/>
              <a:gd name="T11" fmla="*/ 18 h 64"/>
              <a:gd name="T12" fmla="*/ 408 w 496"/>
              <a:gd name="T13" fmla="*/ 19 h 64"/>
              <a:gd name="T14" fmla="*/ 444 w 496"/>
              <a:gd name="T15" fmla="*/ 18 h 64"/>
              <a:gd name="T16" fmla="*/ 448 w 496"/>
              <a:gd name="T17" fmla="*/ 20 h 64"/>
              <a:gd name="T18" fmla="*/ 454 w 496"/>
              <a:gd name="T19" fmla="*/ 26 h 64"/>
              <a:gd name="T20" fmla="*/ 459 w 496"/>
              <a:gd name="T21" fmla="*/ 33 h 64"/>
              <a:gd name="T22" fmla="*/ 475 w 496"/>
              <a:gd name="T23" fmla="*/ 31 h 64"/>
              <a:gd name="T24" fmla="*/ 496 w 496"/>
              <a:gd name="T25" fmla="*/ 63 h 64"/>
              <a:gd name="T26" fmla="*/ 257 w 496"/>
              <a:gd name="T27" fmla="*/ 60 h 64"/>
              <a:gd name="T28" fmla="*/ 254 w 496"/>
              <a:gd name="T29" fmla="*/ 55 h 64"/>
              <a:gd name="T30" fmla="*/ 249 w 496"/>
              <a:gd name="T31" fmla="*/ 50 h 64"/>
              <a:gd name="T32" fmla="*/ 245 w 496"/>
              <a:gd name="T33" fmla="*/ 52 h 64"/>
              <a:gd name="T34" fmla="*/ 241 w 496"/>
              <a:gd name="T35" fmla="*/ 55 h 64"/>
              <a:gd name="T36" fmla="*/ 236 w 496"/>
              <a:gd name="T37" fmla="*/ 61 h 64"/>
              <a:gd name="T38" fmla="*/ 224 w 496"/>
              <a:gd name="T39" fmla="*/ 60 h 64"/>
              <a:gd name="T40" fmla="*/ 220 w 496"/>
              <a:gd name="T41" fmla="*/ 55 h 64"/>
              <a:gd name="T42" fmla="*/ 207 w 496"/>
              <a:gd name="T43" fmla="*/ 50 h 64"/>
              <a:gd name="T44" fmla="*/ 203 w 496"/>
              <a:gd name="T45" fmla="*/ 50 h 64"/>
              <a:gd name="T46" fmla="*/ 192 w 496"/>
              <a:gd name="T47" fmla="*/ 46 h 64"/>
              <a:gd name="T48" fmla="*/ 163 w 496"/>
              <a:gd name="T49" fmla="*/ 47 h 64"/>
              <a:gd name="T50" fmla="*/ 152 w 496"/>
              <a:gd name="T51" fmla="*/ 50 h 64"/>
              <a:gd name="T52" fmla="*/ 145 w 496"/>
              <a:gd name="T53" fmla="*/ 45 h 64"/>
              <a:gd name="T54" fmla="*/ 118 w 496"/>
              <a:gd name="T55" fmla="*/ 47 h 64"/>
              <a:gd name="T56" fmla="*/ 103 w 496"/>
              <a:gd name="T57" fmla="*/ 40 h 64"/>
              <a:gd name="T58" fmla="*/ 99 w 496"/>
              <a:gd name="T59" fmla="*/ 37 h 64"/>
              <a:gd name="T60" fmla="*/ 76 w 496"/>
              <a:gd name="T61" fmla="*/ 29 h 64"/>
              <a:gd name="T62" fmla="*/ 66 w 496"/>
              <a:gd name="T63" fmla="*/ 44 h 64"/>
              <a:gd name="T64" fmla="*/ 6 w 496"/>
              <a:gd name="T65" fmla="*/ 45 h 64"/>
              <a:gd name="T66" fmla="*/ 3 w 496"/>
              <a:gd name="T67" fmla="*/ 38 h 64"/>
              <a:gd name="T68" fmla="*/ 2 w 496"/>
              <a:gd name="T69" fmla="*/ 34 h 64"/>
              <a:gd name="T70" fmla="*/ 12 w 496"/>
              <a:gd name="T71" fmla="*/ 25 h 64"/>
              <a:gd name="T72" fmla="*/ 17 w 496"/>
              <a:gd name="T73" fmla="*/ 22 h 64"/>
              <a:gd name="T74" fmla="*/ 23 w 496"/>
              <a:gd name="T75" fmla="*/ 19 h 64"/>
              <a:gd name="T76" fmla="*/ 33 w 496"/>
              <a:gd name="T77" fmla="*/ 20 h 64"/>
              <a:gd name="T78" fmla="*/ 54 w 496"/>
              <a:gd name="T79" fmla="*/ 19 h 64"/>
              <a:gd name="T80" fmla="*/ 66 w 496"/>
              <a:gd name="T81" fmla="*/ 14 h 64"/>
              <a:gd name="T82" fmla="*/ 73 w 496"/>
              <a:gd name="T83" fmla="*/ 10 h 64"/>
              <a:gd name="T84" fmla="*/ 90 w 496"/>
              <a:gd name="T85" fmla="*/ 11 h 64"/>
              <a:gd name="T86" fmla="*/ 101 w 496"/>
              <a:gd name="T87" fmla="*/ 15 h 64"/>
              <a:gd name="T88" fmla="*/ 105 w 496"/>
              <a:gd name="T89" fmla="*/ 18 h 64"/>
              <a:gd name="T90" fmla="*/ 114 w 496"/>
              <a:gd name="T91" fmla="*/ 19 h 64"/>
              <a:gd name="T92" fmla="*/ 139 w 496"/>
              <a:gd name="T93" fmla="*/ 19 h 64"/>
              <a:gd name="T94" fmla="*/ 193 w 496"/>
              <a:gd name="T95" fmla="*/ 19 h 64"/>
              <a:gd name="T96" fmla="*/ 208 w 496"/>
              <a:gd name="T97" fmla="*/ 18 h 64"/>
              <a:gd name="T98" fmla="*/ 217 w 496"/>
              <a:gd name="T99" fmla="*/ 12 h 64"/>
              <a:gd name="T100" fmla="*/ 225 w 496"/>
              <a:gd name="T101" fmla="*/ 12 h 64"/>
              <a:gd name="T102" fmla="*/ 252 w 496"/>
              <a:gd name="T103" fmla="*/ 15 h 64"/>
              <a:gd name="T104" fmla="*/ 262 w 496"/>
              <a:gd name="T105" fmla="*/ 12 h 64"/>
              <a:gd name="T106" fmla="*/ 271 w 496"/>
              <a:gd name="T107" fmla="*/ 5 h 64"/>
              <a:gd name="T108" fmla="*/ 278 w 496"/>
              <a:gd name="T109" fmla="*/ 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96" h="64">
                <a:moveTo>
                  <a:pt x="280" y="1"/>
                </a:moveTo>
                <a:cubicBezTo>
                  <a:pt x="283" y="0"/>
                  <a:pt x="287" y="0"/>
                  <a:pt x="291" y="0"/>
                </a:cubicBezTo>
                <a:cubicBezTo>
                  <a:pt x="292" y="2"/>
                  <a:pt x="294" y="2"/>
                  <a:pt x="295" y="3"/>
                </a:cubicBezTo>
                <a:cubicBezTo>
                  <a:pt x="298" y="5"/>
                  <a:pt x="302" y="8"/>
                  <a:pt x="305" y="11"/>
                </a:cubicBezTo>
                <a:cubicBezTo>
                  <a:pt x="306" y="12"/>
                  <a:pt x="308" y="12"/>
                  <a:pt x="309" y="12"/>
                </a:cubicBezTo>
                <a:cubicBezTo>
                  <a:pt x="309" y="15"/>
                  <a:pt x="309" y="15"/>
                  <a:pt x="309" y="15"/>
                </a:cubicBezTo>
                <a:cubicBezTo>
                  <a:pt x="318" y="15"/>
                  <a:pt x="318" y="15"/>
                  <a:pt x="318" y="15"/>
                </a:cubicBezTo>
                <a:cubicBezTo>
                  <a:pt x="318" y="12"/>
                  <a:pt x="318" y="12"/>
                  <a:pt x="318" y="12"/>
                </a:cubicBezTo>
                <a:cubicBezTo>
                  <a:pt x="383" y="12"/>
                  <a:pt x="383" y="12"/>
                  <a:pt x="383" y="12"/>
                </a:cubicBezTo>
                <a:cubicBezTo>
                  <a:pt x="385" y="14"/>
                  <a:pt x="388" y="16"/>
                  <a:pt x="391" y="15"/>
                </a:cubicBezTo>
                <a:cubicBezTo>
                  <a:pt x="391" y="18"/>
                  <a:pt x="391" y="18"/>
                  <a:pt x="391" y="18"/>
                </a:cubicBezTo>
                <a:cubicBezTo>
                  <a:pt x="401" y="18"/>
                  <a:pt x="401" y="18"/>
                  <a:pt x="401" y="18"/>
                </a:cubicBezTo>
                <a:cubicBezTo>
                  <a:pt x="402" y="18"/>
                  <a:pt x="403" y="19"/>
                  <a:pt x="404" y="19"/>
                </a:cubicBezTo>
                <a:cubicBezTo>
                  <a:pt x="405" y="20"/>
                  <a:pt x="408" y="19"/>
                  <a:pt x="408" y="19"/>
                </a:cubicBezTo>
                <a:cubicBezTo>
                  <a:pt x="410" y="19"/>
                  <a:pt x="411" y="18"/>
                  <a:pt x="412" y="18"/>
                </a:cubicBezTo>
                <a:cubicBezTo>
                  <a:pt x="444" y="18"/>
                  <a:pt x="444" y="18"/>
                  <a:pt x="444" y="18"/>
                </a:cubicBezTo>
                <a:cubicBezTo>
                  <a:pt x="445" y="18"/>
                  <a:pt x="445" y="19"/>
                  <a:pt x="445" y="20"/>
                </a:cubicBezTo>
                <a:cubicBezTo>
                  <a:pt x="448" y="20"/>
                  <a:pt x="448" y="20"/>
                  <a:pt x="448" y="20"/>
                </a:cubicBezTo>
                <a:cubicBezTo>
                  <a:pt x="447" y="22"/>
                  <a:pt x="448" y="23"/>
                  <a:pt x="449" y="22"/>
                </a:cubicBezTo>
                <a:cubicBezTo>
                  <a:pt x="451" y="24"/>
                  <a:pt x="452" y="26"/>
                  <a:pt x="454" y="26"/>
                </a:cubicBezTo>
                <a:cubicBezTo>
                  <a:pt x="454" y="29"/>
                  <a:pt x="454" y="29"/>
                  <a:pt x="454" y="29"/>
                </a:cubicBezTo>
                <a:cubicBezTo>
                  <a:pt x="457" y="29"/>
                  <a:pt x="458" y="33"/>
                  <a:pt x="459" y="33"/>
                </a:cubicBezTo>
                <a:cubicBezTo>
                  <a:pt x="471" y="33"/>
                  <a:pt x="471" y="33"/>
                  <a:pt x="471" y="33"/>
                </a:cubicBezTo>
                <a:cubicBezTo>
                  <a:pt x="472" y="32"/>
                  <a:pt x="474" y="31"/>
                  <a:pt x="475" y="31"/>
                </a:cubicBezTo>
                <a:cubicBezTo>
                  <a:pt x="496" y="31"/>
                  <a:pt x="496" y="31"/>
                  <a:pt x="496" y="31"/>
                </a:cubicBezTo>
                <a:cubicBezTo>
                  <a:pt x="496" y="63"/>
                  <a:pt x="496" y="63"/>
                  <a:pt x="496" y="63"/>
                </a:cubicBezTo>
                <a:cubicBezTo>
                  <a:pt x="261" y="63"/>
                  <a:pt x="261" y="63"/>
                  <a:pt x="261" y="63"/>
                </a:cubicBezTo>
                <a:cubicBezTo>
                  <a:pt x="260" y="61"/>
                  <a:pt x="259" y="60"/>
                  <a:pt x="257" y="60"/>
                </a:cubicBezTo>
                <a:cubicBezTo>
                  <a:pt x="257" y="57"/>
                  <a:pt x="257" y="57"/>
                  <a:pt x="257" y="57"/>
                </a:cubicBezTo>
                <a:cubicBezTo>
                  <a:pt x="256" y="57"/>
                  <a:pt x="255" y="57"/>
                  <a:pt x="254" y="55"/>
                </a:cubicBezTo>
                <a:cubicBezTo>
                  <a:pt x="253" y="54"/>
                  <a:pt x="252" y="51"/>
                  <a:pt x="249" y="52"/>
                </a:cubicBezTo>
                <a:cubicBezTo>
                  <a:pt x="249" y="50"/>
                  <a:pt x="249" y="50"/>
                  <a:pt x="249" y="50"/>
                </a:cubicBezTo>
                <a:cubicBezTo>
                  <a:pt x="245" y="50"/>
                  <a:pt x="245" y="50"/>
                  <a:pt x="245" y="50"/>
                </a:cubicBezTo>
                <a:cubicBezTo>
                  <a:pt x="245" y="52"/>
                  <a:pt x="245" y="52"/>
                  <a:pt x="245" y="52"/>
                </a:cubicBezTo>
                <a:cubicBezTo>
                  <a:pt x="244" y="52"/>
                  <a:pt x="242" y="52"/>
                  <a:pt x="243" y="54"/>
                </a:cubicBezTo>
                <a:cubicBezTo>
                  <a:pt x="244" y="55"/>
                  <a:pt x="242" y="55"/>
                  <a:pt x="241" y="55"/>
                </a:cubicBezTo>
                <a:cubicBezTo>
                  <a:pt x="241" y="57"/>
                  <a:pt x="239" y="58"/>
                  <a:pt x="240" y="60"/>
                </a:cubicBezTo>
                <a:cubicBezTo>
                  <a:pt x="238" y="60"/>
                  <a:pt x="237" y="60"/>
                  <a:pt x="236" y="61"/>
                </a:cubicBezTo>
                <a:cubicBezTo>
                  <a:pt x="236" y="64"/>
                  <a:pt x="232" y="62"/>
                  <a:pt x="229" y="62"/>
                </a:cubicBezTo>
                <a:cubicBezTo>
                  <a:pt x="228" y="60"/>
                  <a:pt x="226" y="60"/>
                  <a:pt x="224" y="60"/>
                </a:cubicBezTo>
                <a:cubicBezTo>
                  <a:pt x="224" y="56"/>
                  <a:pt x="224" y="56"/>
                  <a:pt x="224" y="56"/>
                </a:cubicBezTo>
                <a:cubicBezTo>
                  <a:pt x="220" y="55"/>
                  <a:pt x="220" y="55"/>
                  <a:pt x="220" y="55"/>
                </a:cubicBezTo>
                <a:cubicBezTo>
                  <a:pt x="220" y="53"/>
                  <a:pt x="220" y="51"/>
                  <a:pt x="217" y="50"/>
                </a:cubicBezTo>
                <a:cubicBezTo>
                  <a:pt x="215" y="50"/>
                  <a:pt x="211" y="50"/>
                  <a:pt x="207" y="50"/>
                </a:cubicBezTo>
                <a:cubicBezTo>
                  <a:pt x="207" y="51"/>
                  <a:pt x="207" y="53"/>
                  <a:pt x="206" y="52"/>
                </a:cubicBezTo>
                <a:cubicBezTo>
                  <a:pt x="205" y="52"/>
                  <a:pt x="204" y="50"/>
                  <a:pt x="203" y="50"/>
                </a:cubicBezTo>
                <a:cubicBezTo>
                  <a:pt x="200" y="50"/>
                  <a:pt x="198" y="48"/>
                  <a:pt x="196" y="47"/>
                </a:cubicBezTo>
                <a:cubicBezTo>
                  <a:pt x="196" y="47"/>
                  <a:pt x="193" y="47"/>
                  <a:pt x="192" y="46"/>
                </a:cubicBezTo>
                <a:cubicBezTo>
                  <a:pt x="186" y="45"/>
                  <a:pt x="176" y="46"/>
                  <a:pt x="168" y="46"/>
                </a:cubicBezTo>
                <a:cubicBezTo>
                  <a:pt x="167" y="46"/>
                  <a:pt x="165" y="47"/>
                  <a:pt x="163" y="47"/>
                </a:cubicBezTo>
                <a:cubicBezTo>
                  <a:pt x="161" y="48"/>
                  <a:pt x="161" y="50"/>
                  <a:pt x="159" y="50"/>
                </a:cubicBezTo>
                <a:cubicBezTo>
                  <a:pt x="157" y="50"/>
                  <a:pt x="153" y="50"/>
                  <a:pt x="152" y="50"/>
                </a:cubicBezTo>
                <a:cubicBezTo>
                  <a:pt x="152" y="49"/>
                  <a:pt x="151" y="47"/>
                  <a:pt x="150" y="47"/>
                </a:cubicBezTo>
                <a:cubicBezTo>
                  <a:pt x="148" y="47"/>
                  <a:pt x="146" y="45"/>
                  <a:pt x="145" y="45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119" y="46"/>
                  <a:pt x="119" y="47"/>
                  <a:pt x="118" y="47"/>
                </a:cubicBezTo>
                <a:cubicBezTo>
                  <a:pt x="113" y="47"/>
                  <a:pt x="111" y="44"/>
                  <a:pt x="108" y="43"/>
                </a:cubicBezTo>
                <a:cubicBezTo>
                  <a:pt x="106" y="42"/>
                  <a:pt x="104" y="41"/>
                  <a:pt x="103" y="40"/>
                </a:cubicBezTo>
                <a:cubicBezTo>
                  <a:pt x="102" y="39"/>
                  <a:pt x="102" y="37"/>
                  <a:pt x="101" y="37"/>
                </a:cubicBezTo>
                <a:cubicBezTo>
                  <a:pt x="101" y="36"/>
                  <a:pt x="99" y="37"/>
                  <a:pt x="99" y="37"/>
                </a:cubicBezTo>
                <a:cubicBezTo>
                  <a:pt x="98" y="34"/>
                  <a:pt x="94" y="33"/>
                  <a:pt x="92" y="30"/>
                </a:cubicBezTo>
                <a:cubicBezTo>
                  <a:pt x="88" y="29"/>
                  <a:pt x="82" y="29"/>
                  <a:pt x="76" y="29"/>
                </a:cubicBezTo>
                <a:cubicBezTo>
                  <a:pt x="73" y="33"/>
                  <a:pt x="71" y="38"/>
                  <a:pt x="67" y="42"/>
                </a:cubicBezTo>
                <a:cubicBezTo>
                  <a:pt x="66" y="42"/>
                  <a:pt x="65" y="43"/>
                  <a:pt x="66" y="44"/>
                </a:cubicBezTo>
                <a:cubicBezTo>
                  <a:pt x="64" y="45"/>
                  <a:pt x="62" y="46"/>
                  <a:pt x="60" y="45"/>
                </a:cubicBezTo>
                <a:cubicBezTo>
                  <a:pt x="43" y="43"/>
                  <a:pt x="22" y="44"/>
                  <a:pt x="6" y="45"/>
                </a:cubicBezTo>
                <a:cubicBezTo>
                  <a:pt x="5" y="45"/>
                  <a:pt x="4" y="44"/>
                  <a:pt x="4" y="43"/>
                </a:cubicBezTo>
                <a:cubicBezTo>
                  <a:pt x="1" y="44"/>
                  <a:pt x="3" y="40"/>
                  <a:pt x="3" y="38"/>
                </a:cubicBezTo>
                <a:cubicBezTo>
                  <a:pt x="1" y="39"/>
                  <a:pt x="0" y="38"/>
                  <a:pt x="1" y="37"/>
                </a:cubicBezTo>
                <a:cubicBezTo>
                  <a:pt x="3" y="38"/>
                  <a:pt x="2" y="35"/>
                  <a:pt x="2" y="34"/>
                </a:cubicBezTo>
                <a:cubicBezTo>
                  <a:pt x="3" y="31"/>
                  <a:pt x="6" y="29"/>
                  <a:pt x="7" y="26"/>
                </a:cubicBezTo>
                <a:cubicBezTo>
                  <a:pt x="8" y="25"/>
                  <a:pt x="10" y="25"/>
                  <a:pt x="12" y="25"/>
                </a:cubicBezTo>
                <a:cubicBezTo>
                  <a:pt x="12" y="24"/>
                  <a:pt x="12" y="23"/>
                  <a:pt x="13" y="22"/>
                </a:cubicBezTo>
                <a:cubicBezTo>
                  <a:pt x="14" y="22"/>
                  <a:pt x="16" y="22"/>
                  <a:pt x="17" y="22"/>
                </a:cubicBezTo>
                <a:cubicBezTo>
                  <a:pt x="15" y="19"/>
                  <a:pt x="19" y="21"/>
                  <a:pt x="20" y="21"/>
                </a:cubicBezTo>
                <a:cubicBezTo>
                  <a:pt x="21" y="20"/>
                  <a:pt x="21" y="18"/>
                  <a:pt x="23" y="19"/>
                </a:cubicBezTo>
                <a:cubicBezTo>
                  <a:pt x="24" y="20"/>
                  <a:pt x="28" y="20"/>
                  <a:pt x="29" y="19"/>
                </a:cubicBezTo>
                <a:cubicBezTo>
                  <a:pt x="31" y="18"/>
                  <a:pt x="32" y="20"/>
                  <a:pt x="33" y="20"/>
                </a:cubicBezTo>
                <a:cubicBezTo>
                  <a:pt x="52" y="20"/>
                  <a:pt x="52" y="20"/>
                  <a:pt x="52" y="20"/>
                </a:cubicBezTo>
                <a:cubicBezTo>
                  <a:pt x="52" y="20"/>
                  <a:pt x="53" y="18"/>
                  <a:pt x="54" y="19"/>
                </a:cubicBezTo>
                <a:cubicBezTo>
                  <a:pt x="55" y="20"/>
                  <a:pt x="56" y="19"/>
                  <a:pt x="57" y="19"/>
                </a:cubicBezTo>
                <a:cubicBezTo>
                  <a:pt x="61" y="18"/>
                  <a:pt x="63" y="16"/>
                  <a:pt x="66" y="14"/>
                </a:cubicBezTo>
                <a:cubicBezTo>
                  <a:pt x="65" y="12"/>
                  <a:pt x="68" y="12"/>
                  <a:pt x="68" y="11"/>
                </a:cubicBezTo>
                <a:cubicBezTo>
                  <a:pt x="70" y="10"/>
                  <a:pt x="71" y="9"/>
                  <a:pt x="73" y="10"/>
                </a:cubicBezTo>
                <a:cubicBezTo>
                  <a:pt x="73" y="10"/>
                  <a:pt x="75" y="12"/>
                  <a:pt x="75" y="12"/>
                </a:cubicBezTo>
                <a:cubicBezTo>
                  <a:pt x="80" y="12"/>
                  <a:pt x="86" y="12"/>
                  <a:pt x="90" y="11"/>
                </a:cubicBezTo>
                <a:cubicBezTo>
                  <a:pt x="93" y="12"/>
                  <a:pt x="96" y="12"/>
                  <a:pt x="100" y="12"/>
                </a:cubicBezTo>
                <a:cubicBezTo>
                  <a:pt x="100" y="13"/>
                  <a:pt x="100" y="15"/>
                  <a:pt x="101" y="15"/>
                </a:cubicBezTo>
                <a:cubicBezTo>
                  <a:pt x="102" y="15"/>
                  <a:pt x="104" y="15"/>
                  <a:pt x="105" y="15"/>
                </a:cubicBezTo>
                <a:cubicBezTo>
                  <a:pt x="105" y="18"/>
                  <a:pt x="105" y="18"/>
                  <a:pt x="105" y="18"/>
                </a:cubicBezTo>
                <a:cubicBezTo>
                  <a:pt x="106" y="18"/>
                  <a:pt x="111" y="17"/>
                  <a:pt x="113" y="18"/>
                </a:cubicBezTo>
                <a:cubicBezTo>
                  <a:pt x="114" y="18"/>
                  <a:pt x="114" y="20"/>
                  <a:pt x="114" y="19"/>
                </a:cubicBezTo>
                <a:cubicBezTo>
                  <a:pt x="118" y="17"/>
                  <a:pt x="126" y="17"/>
                  <a:pt x="129" y="19"/>
                </a:cubicBezTo>
                <a:cubicBezTo>
                  <a:pt x="132" y="19"/>
                  <a:pt x="137" y="20"/>
                  <a:pt x="139" y="19"/>
                </a:cubicBezTo>
                <a:cubicBezTo>
                  <a:pt x="155" y="21"/>
                  <a:pt x="173" y="20"/>
                  <a:pt x="190" y="20"/>
                </a:cubicBezTo>
                <a:cubicBezTo>
                  <a:pt x="191" y="20"/>
                  <a:pt x="191" y="18"/>
                  <a:pt x="193" y="19"/>
                </a:cubicBezTo>
                <a:cubicBezTo>
                  <a:pt x="194" y="20"/>
                  <a:pt x="198" y="20"/>
                  <a:pt x="200" y="19"/>
                </a:cubicBezTo>
                <a:cubicBezTo>
                  <a:pt x="202" y="18"/>
                  <a:pt x="204" y="17"/>
                  <a:pt x="208" y="18"/>
                </a:cubicBezTo>
                <a:cubicBezTo>
                  <a:pt x="208" y="18"/>
                  <a:pt x="210" y="16"/>
                  <a:pt x="210" y="16"/>
                </a:cubicBezTo>
                <a:cubicBezTo>
                  <a:pt x="214" y="16"/>
                  <a:pt x="216" y="14"/>
                  <a:pt x="217" y="12"/>
                </a:cubicBezTo>
                <a:cubicBezTo>
                  <a:pt x="219" y="13"/>
                  <a:pt x="221" y="12"/>
                  <a:pt x="222" y="11"/>
                </a:cubicBezTo>
                <a:cubicBezTo>
                  <a:pt x="223" y="12"/>
                  <a:pt x="224" y="12"/>
                  <a:pt x="225" y="12"/>
                </a:cubicBezTo>
                <a:cubicBezTo>
                  <a:pt x="252" y="12"/>
                  <a:pt x="252" y="12"/>
                  <a:pt x="252" y="12"/>
                </a:cubicBezTo>
                <a:cubicBezTo>
                  <a:pt x="252" y="15"/>
                  <a:pt x="252" y="15"/>
                  <a:pt x="252" y="15"/>
                </a:cubicBezTo>
                <a:cubicBezTo>
                  <a:pt x="262" y="15"/>
                  <a:pt x="262" y="15"/>
                  <a:pt x="262" y="15"/>
                </a:cubicBezTo>
                <a:cubicBezTo>
                  <a:pt x="262" y="12"/>
                  <a:pt x="262" y="12"/>
                  <a:pt x="262" y="12"/>
                </a:cubicBezTo>
                <a:cubicBezTo>
                  <a:pt x="263" y="12"/>
                  <a:pt x="265" y="13"/>
                  <a:pt x="265" y="12"/>
                </a:cubicBezTo>
                <a:cubicBezTo>
                  <a:pt x="266" y="9"/>
                  <a:pt x="269" y="8"/>
                  <a:pt x="271" y="5"/>
                </a:cubicBezTo>
                <a:cubicBezTo>
                  <a:pt x="271" y="5"/>
                  <a:pt x="273" y="5"/>
                  <a:pt x="273" y="4"/>
                </a:cubicBezTo>
                <a:cubicBezTo>
                  <a:pt x="273" y="1"/>
                  <a:pt x="277" y="3"/>
                  <a:pt x="278" y="2"/>
                </a:cubicBezTo>
                <a:cubicBezTo>
                  <a:pt x="279" y="2"/>
                  <a:pt x="279" y="1"/>
                  <a:pt x="28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3" name="Freeform 7"/>
          <p:cNvSpPr/>
          <p:nvPr/>
        </p:nvSpPr>
        <p:spPr bwMode="auto">
          <a:xfrm>
            <a:off x="8760143" y="3380153"/>
            <a:ext cx="22410" cy="403317"/>
          </a:xfrm>
          <a:custGeom>
            <a:avLst/>
            <a:gdLst>
              <a:gd name="T0" fmla="*/ 16 w 29"/>
              <a:gd name="T1" fmla="*/ 2 h 802"/>
              <a:gd name="T2" fmla="*/ 22 w 29"/>
              <a:gd name="T3" fmla="*/ 8 h 802"/>
              <a:gd name="T4" fmla="*/ 26 w 29"/>
              <a:gd name="T5" fmla="*/ 17 h 802"/>
              <a:gd name="T6" fmla="*/ 28 w 29"/>
              <a:gd name="T7" fmla="*/ 136 h 802"/>
              <a:gd name="T8" fmla="*/ 27 w 29"/>
              <a:gd name="T9" fmla="*/ 253 h 802"/>
              <a:gd name="T10" fmla="*/ 27 w 29"/>
              <a:gd name="T11" fmla="*/ 543 h 802"/>
              <a:gd name="T12" fmla="*/ 20 w 29"/>
              <a:gd name="T13" fmla="*/ 557 h 802"/>
              <a:gd name="T14" fmla="*/ 16 w 29"/>
              <a:gd name="T15" fmla="*/ 564 h 802"/>
              <a:gd name="T16" fmla="*/ 17 w 29"/>
              <a:gd name="T17" fmla="*/ 583 h 802"/>
              <a:gd name="T18" fmla="*/ 18 w 29"/>
              <a:gd name="T19" fmla="*/ 600 h 802"/>
              <a:gd name="T20" fmla="*/ 24 w 29"/>
              <a:gd name="T21" fmla="*/ 606 h 802"/>
              <a:gd name="T22" fmla="*/ 28 w 29"/>
              <a:gd name="T23" fmla="*/ 621 h 802"/>
              <a:gd name="T24" fmla="*/ 20 w 29"/>
              <a:gd name="T25" fmla="*/ 752 h 802"/>
              <a:gd name="T26" fmla="*/ 15 w 29"/>
              <a:gd name="T27" fmla="*/ 755 h 802"/>
              <a:gd name="T28" fmla="*/ 10 w 29"/>
              <a:gd name="T29" fmla="*/ 802 h 802"/>
              <a:gd name="T30" fmla="*/ 6 w 29"/>
              <a:gd name="T31" fmla="*/ 744 h 802"/>
              <a:gd name="T32" fmla="*/ 8 w 29"/>
              <a:gd name="T33" fmla="*/ 691 h 802"/>
              <a:gd name="T34" fmla="*/ 6 w 29"/>
              <a:gd name="T35" fmla="*/ 649 h 802"/>
              <a:gd name="T36" fmla="*/ 8 w 29"/>
              <a:gd name="T37" fmla="*/ 624 h 802"/>
              <a:gd name="T38" fmla="*/ 1 w 29"/>
              <a:gd name="T39" fmla="*/ 630 h 802"/>
              <a:gd name="T40" fmla="*/ 7 w 29"/>
              <a:gd name="T41" fmla="*/ 584 h 802"/>
              <a:gd name="T42" fmla="*/ 12 w 29"/>
              <a:gd name="T43" fmla="*/ 555 h 802"/>
              <a:gd name="T44" fmla="*/ 11 w 29"/>
              <a:gd name="T45" fmla="*/ 513 h 802"/>
              <a:gd name="T46" fmla="*/ 11 w 29"/>
              <a:gd name="T47" fmla="*/ 466 h 802"/>
              <a:gd name="T48" fmla="*/ 12 w 29"/>
              <a:gd name="T49" fmla="*/ 432 h 802"/>
              <a:gd name="T50" fmla="*/ 6 w 29"/>
              <a:gd name="T51" fmla="*/ 428 h 802"/>
              <a:gd name="T52" fmla="*/ 7 w 29"/>
              <a:gd name="T53" fmla="*/ 234 h 802"/>
              <a:gd name="T54" fmla="*/ 8 w 29"/>
              <a:gd name="T55" fmla="*/ 202 h 802"/>
              <a:gd name="T56" fmla="*/ 6 w 29"/>
              <a:gd name="T57" fmla="*/ 146 h 802"/>
              <a:gd name="T58" fmla="*/ 8 w 29"/>
              <a:gd name="T59" fmla="*/ 56 h 802"/>
              <a:gd name="T60" fmla="*/ 6 w 29"/>
              <a:gd name="T61" fmla="*/ 14 h 802"/>
              <a:gd name="T62" fmla="*/ 9 w 29"/>
              <a:gd name="T63" fmla="*/ 2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" h="802">
                <a:moveTo>
                  <a:pt x="9" y="2"/>
                </a:moveTo>
                <a:cubicBezTo>
                  <a:pt x="11" y="0"/>
                  <a:pt x="14" y="1"/>
                  <a:pt x="16" y="2"/>
                </a:cubicBezTo>
                <a:cubicBezTo>
                  <a:pt x="18" y="4"/>
                  <a:pt x="20" y="5"/>
                  <a:pt x="21" y="6"/>
                </a:cubicBezTo>
                <a:cubicBezTo>
                  <a:pt x="21" y="7"/>
                  <a:pt x="21" y="8"/>
                  <a:pt x="22" y="8"/>
                </a:cubicBezTo>
                <a:cubicBezTo>
                  <a:pt x="23" y="8"/>
                  <a:pt x="23" y="9"/>
                  <a:pt x="23" y="10"/>
                </a:cubicBezTo>
                <a:cubicBezTo>
                  <a:pt x="24" y="13"/>
                  <a:pt x="25" y="16"/>
                  <a:pt x="26" y="17"/>
                </a:cubicBezTo>
                <a:cubicBezTo>
                  <a:pt x="26" y="22"/>
                  <a:pt x="28" y="27"/>
                  <a:pt x="28" y="31"/>
                </a:cubicBezTo>
                <a:cubicBezTo>
                  <a:pt x="26" y="65"/>
                  <a:pt x="27" y="103"/>
                  <a:pt x="28" y="136"/>
                </a:cubicBezTo>
                <a:cubicBezTo>
                  <a:pt x="26" y="170"/>
                  <a:pt x="28" y="207"/>
                  <a:pt x="28" y="239"/>
                </a:cubicBezTo>
                <a:cubicBezTo>
                  <a:pt x="28" y="243"/>
                  <a:pt x="27" y="248"/>
                  <a:pt x="27" y="253"/>
                </a:cubicBezTo>
                <a:cubicBezTo>
                  <a:pt x="26" y="320"/>
                  <a:pt x="29" y="384"/>
                  <a:pt x="27" y="450"/>
                </a:cubicBezTo>
                <a:cubicBezTo>
                  <a:pt x="27" y="543"/>
                  <a:pt x="27" y="543"/>
                  <a:pt x="27" y="543"/>
                </a:cubicBezTo>
                <a:cubicBezTo>
                  <a:pt x="27" y="545"/>
                  <a:pt x="24" y="546"/>
                  <a:pt x="26" y="547"/>
                </a:cubicBezTo>
                <a:cubicBezTo>
                  <a:pt x="24" y="550"/>
                  <a:pt x="23" y="555"/>
                  <a:pt x="20" y="557"/>
                </a:cubicBezTo>
                <a:cubicBezTo>
                  <a:pt x="20" y="557"/>
                  <a:pt x="19" y="559"/>
                  <a:pt x="18" y="558"/>
                </a:cubicBezTo>
                <a:cubicBezTo>
                  <a:pt x="18" y="561"/>
                  <a:pt x="16" y="563"/>
                  <a:pt x="16" y="564"/>
                </a:cubicBezTo>
                <a:cubicBezTo>
                  <a:pt x="16" y="569"/>
                  <a:pt x="15" y="573"/>
                  <a:pt x="18" y="575"/>
                </a:cubicBezTo>
                <a:cubicBezTo>
                  <a:pt x="18" y="578"/>
                  <a:pt x="18" y="581"/>
                  <a:pt x="17" y="583"/>
                </a:cubicBezTo>
                <a:cubicBezTo>
                  <a:pt x="17" y="584"/>
                  <a:pt x="18" y="584"/>
                  <a:pt x="18" y="584"/>
                </a:cubicBezTo>
                <a:cubicBezTo>
                  <a:pt x="18" y="590"/>
                  <a:pt x="18" y="595"/>
                  <a:pt x="18" y="600"/>
                </a:cubicBezTo>
                <a:cubicBezTo>
                  <a:pt x="21" y="600"/>
                  <a:pt x="21" y="600"/>
                  <a:pt x="21" y="600"/>
                </a:cubicBezTo>
                <a:cubicBezTo>
                  <a:pt x="22" y="602"/>
                  <a:pt x="25" y="603"/>
                  <a:pt x="24" y="606"/>
                </a:cubicBezTo>
                <a:cubicBezTo>
                  <a:pt x="26" y="608"/>
                  <a:pt x="26" y="608"/>
                  <a:pt x="26" y="608"/>
                </a:cubicBezTo>
                <a:cubicBezTo>
                  <a:pt x="26" y="612"/>
                  <a:pt x="28" y="618"/>
                  <a:pt x="28" y="621"/>
                </a:cubicBezTo>
                <a:cubicBezTo>
                  <a:pt x="26" y="661"/>
                  <a:pt x="28" y="701"/>
                  <a:pt x="28" y="740"/>
                </a:cubicBezTo>
                <a:cubicBezTo>
                  <a:pt x="26" y="746"/>
                  <a:pt x="23" y="749"/>
                  <a:pt x="20" y="752"/>
                </a:cubicBezTo>
                <a:cubicBezTo>
                  <a:pt x="19" y="752"/>
                  <a:pt x="18" y="753"/>
                  <a:pt x="18" y="753"/>
                </a:cubicBezTo>
                <a:cubicBezTo>
                  <a:pt x="18" y="756"/>
                  <a:pt x="16" y="755"/>
                  <a:pt x="15" y="755"/>
                </a:cubicBezTo>
                <a:cubicBezTo>
                  <a:pt x="14" y="769"/>
                  <a:pt x="16" y="783"/>
                  <a:pt x="15" y="797"/>
                </a:cubicBezTo>
                <a:cubicBezTo>
                  <a:pt x="15" y="800"/>
                  <a:pt x="13" y="802"/>
                  <a:pt x="10" y="802"/>
                </a:cubicBezTo>
                <a:cubicBezTo>
                  <a:pt x="9" y="802"/>
                  <a:pt x="9" y="799"/>
                  <a:pt x="6" y="798"/>
                </a:cubicBezTo>
                <a:cubicBezTo>
                  <a:pt x="7" y="779"/>
                  <a:pt x="5" y="762"/>
                  <a:pt x="6" y="744"/>
                </a:cubicBezTo>
                <a:cubicBezTo>
                  <a:pt x="6" y="743"/>
                  <a:pt x="8" y="743"/>
                  <a:pt x="8" y="742"/>
                </a:cubicBezTo>
                <a:cubicBezTo>
                  <a:pt x="9" y="725"/>
                  <a:pt x="9" y="708"/>
                  <a:pt x="8" y="691"/>
                </a:cubicBezTo>
                <a:cubicBezTo>
                  <a:pt x="8" y="690"/>
                  <a:pt x="6" y="689"/>
                  <a:pt x="6" y="688"/>
                </a:cubicBezTo>
                <a:cubicBezTo>
                  <a:pt x="6" y="649"/>
                  <a:pt x="6" y="649"/>
                  <a:pt x="6" y="649"/>
                </a:cubicBezTo>
                <a:cubicBezTo>
                  <a:pt x="6" y="648"/>
                  <a:pt x="8" y="648"/>
                  <a:pt x="8" y="647"/>
                </a:cubicBezTo>
                <a:cubicBezTo>
                  <a:pt x="8" y="639"/>
                  <a:pt x="10" y="631"/>
                  <a:pt x="8" y="624"/>
                </a:cubicBezTo>
                <a:cubicBezTo>
                  <a:pt x="7" y="624"/>
                  <a:pt x="5" y="624"/>
                  <a:pt x="5" y="626"/>
                </a:cubicBezTo>
                <a:cubicBezTo>
                  <a:pt x="4" y="627"/>
                  <a:pt x="3" y="629"/>
                  <a:pt x="1" y="630"/>
                </a:cubicBezTo>
                <a:cubicBezTo>
                  <a:pt x="0" y="625"/>
                  <a:pt x="2" y="618"/>
                  <a:pt x="4" y="616"/>
                </a:cubicBezTo>
                <a:cubicBezTo>
                  <a:pt x="8" y="607"/>
                  <a:pt x="9" y="594"/>
                  <a:pt x="7" y="584"/>
                </a:cubicBezTo>
                <a:cubicBezTo>
                  <a:pt x="8" y="580"/>
                  <a:pt x="8" y="575"/>
                  <a:pt x="8" y="570"/>
                </a:cubicBezTo>
                <a:cubicBezTo>
                  <a:pt x="9" y="565"/>
                  <a:pt x="11" y="560"/>
                  <a:pt x="12" y="555"/>
                </a:cubicBezTo>
                <a:cubicBezTo>
                  <a:pt x="12" y="549"/>
                  <a:pt x="12" y="542"/>
                  <a:pt x="11" y="538"/>
                </a:cubicBezTo>
                <a:cubicBezTo>
                  <a:pt x="12" y="530"/>
                  <a:pt x="12" y="520"/>
                  <a:pt x="11" y="513"/>
                </a:cubicBezTo>
                <a:cubicBezTo>
                  <a:pt x="12" y="506"/>
                  <a:pt x="12" y="496"/>
                  <a:pt x="11" y="489"/>
                </a:cubicBezTo>
                <a:cubicBezTo>
                  <a:pt x="12" y="482"/>
                  <a:pt x="12" y="472"/>
                  <a:pt x="11" y="466"/>
                </a:cubicBezTo>
                <a:cubicBezTo>
                  <a:pt x="12" y="459"/>
                  <a:pt x="13" y="451"/>
                  <a:pt x="11" y="444"/>
                </a:cubicBezTo>
                <a:cubicBezTo>
                  <a:pt x="10" y="440"/>
                  <a:pt x="12" y="437"/>
                  <a:pt x="12" y="432"/>
                </a:cubicBezTo>
                <a:cubicBezTo>
                  <a:pt x="10" y="434"/>
                  <a:pt x="9" y="431"/>
                  <a:pt x="9" y="430"/>
                </a:cubicBezTo>
                <a:cubicBezTo>
                  <a:pt x="8" y="429"/>
                  <a:pt x="6" y="429"/>
                  <a:pt x="6" y="428"/>
                </a:cubicBezTo>
                <a:cubicBezTo>
                  <a:pt x="6" y="253"/>
                  <a:pt x="6" y="253"/>
                  <a:pt x="6" y="253"/>
                </a:cubicBezTo>
                <a:cubicBezTo>
                  <a:pt x="7" y="234"/>
                  <a:pt x="7" y="234"/>
                  <a:pt x="7" y="234"/>
                </a:cubicBezTo>
                <a:cubicBezTo>
                  <a:pt x="7" y="225"/>
                  <a:pt x="6" y="216"/>
                  <a:pt x="5" y="207"/>
                </a:cubicBezTo>
                <a:cubicBezTo>
                  <a:pt x="5" y="206"/>
                  <a:pt x="7" y="204"/>
                  <a:pt x="8" y="202"/>
                </a:cubicBezTo>
                <a:cubicBezTo>
                  <a:pt x="8" y="198"/>
                  <a:pt x="8" y="195"/>
                  <a:pt x="6" y="193"/>
                </a:cubicBezTo>
                <a:cubicBezTo>
                  <a:pt x="6" y="177"/>
                  <a:pt x="5" y="161"/>
                  <a:pt x="6" y="146"/>
                </a:cubicBezTo>
                <a:cubicBezTo>
                  <a:pt x="6" y="58"/>
                  <a:pt x="6" y="58"/>
                  <a:pt x="6" y="58"/>
                </a:cubicBezTo>
                <a:cubicBezTo>
                  <a:pt x="6" y="57"/>
                  <a:pt x="8" y="57"/>
                  <a:pt x="8" y="56"/>
                </a:cubicBezTo>
                <a:cubicBezTo>
                  <a:pt x="9" y="44"/>
                  <a:pt x="10" y="29"/>
                  <a:pt x="8" y="17"/>
                </a:cubicBezTo>
                <a:cubicBezTo>
                  <a:pt x="8" y="16"/>
                  <a:pt x="6" y="15"/>
                  <a:pt x="6" y="14"/>
                </a:cubicBezTo>
                <a:cubicBezTo>
                  <a:pt x="6" y="5"/>
                  <a:pt x="6" y="5"/>
                  <a:pt x="6" y="5"/>
                </a:cubicBezTo>
                <a:cubicBezTo>
                  <a:pt x="8" y="5"/>
                  <a:pt x="9" y="3"/>
                  <a:pt x="9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4" name="Freeform 8"/>
          <p:cNvSpPr/>
          <p:nvPr/>
        </p:nvSpPr>
        <p:spPr bwMode="auto">
          <a:xfrm>
            <a:off x="8763345" y="3233377"/>
            <a:ext cx="19208" cy="116145"/>
          </a:xfrm>
          <a:custGeom>
            <a:avLst/>
            <a:gdLst>
              <a:gd name="T0" fmla="*/ 2 w 24"/>
              <a:gd name="T1" fmla="*/ 1 h 230"/>
              <a:gd name="T2" fmla="*/ 10 w 24"/>
              <a:gd name="T3" fmla="*/ 5 h 230"/>
              <a:gd name="T4" fmla="*/ 12 w 24"/>
              <a:gd name="T5" fmla="*/ 7 h 230"/>
              <a:gd name="T6" fmla="*/ 19 w 24"/>
              <a:gd name="T7" fmla="*/ 16 h 230"/>
              <a:gd name="T8" fmla="*/ 23 w 24"/>
              <a:gd name="T9" fmla="*/ 25 h 230"/>
              <a:gd name="T10" fmla="*/ 22 w 24"/>
              <a:gd name="T11" fmla="*/ 43 h 230"/>
              <a:gd name="T12" fmla="*/ 23 w 24"/>
              <a:gd name="T13" fmla="*/ 159 h 230"/>
              <a:gd name="T14" fmla="*/ 23 w 24"/>
              <a:gd name="T15" fmla="*/ 165 h 230"/>
              <a:gd name="T16" fmla="*/ 23 w 24"/>
              <a:gd name="T17" fmla="*/ 196 h 230"/>
              <a:gd name="T18" fmla="*/ 21 w 24"/>
              <a:gd name="T19" fmla="*/ 213 h 230"/>
              <a:gd name="T20" fmla="*/ 19 w 24"/>
              <a:gd name="T21" fmla="*/ 216 h 230"/>
              <a:gd name="T22" fmla="*/ 17 w 24"/>
              <a:gd name="T23" fmla="*/ 221 h 230"/>
              <a:gd name="T24" fmla="*/ 5 w 24"/>
              <a:gd name="T25" fmla="*/ 229 h 230"/>
              <a:gd name="T26" fmla="*/ 1 w 24"/>
              <a:gd name="T27" fmla="*/ 224 h 230"/>
              <a:gd name="T28" fmla="*/ 1 w 24"/>
              <a:gd name="T29" fmla="*/ 124 h 230"/>
              <a:gd name="T30" fmla="*/ 1 w 24"/>
              <a:gd name="T31" fmla="*/ 36 h 230"/>
              <a:gd name="T32" fmla="*/ 3 w 24"/>
              <a:gd name="T33" fmla="*/ 34 h 230"/>
              <a:gd name="T34" fmla="*/ 3 w 24"/>
              <a:gd name="T35" fmla="*/ 27 h 230"/>
              <a:gd name="T36" fmla="*/ 1 w 24"/>
              <a:gd name="T37" fmla="*/ 26 h 230"/>
              <a:gd name="T38" fmla="*/ 0 w 24"/>
              <a:gd name="T39" fmla="*/ 4 h 230"/>
              <a:gd name="T40" fmla="*/ 2 w 24"/>
              <a:gd name="T41" fmla="*/ 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" h="230">
                <a:moveTo>
                  <a:pt x="2" y="1"/>
                </a:moveTo>
                <a:cubicBezTo>
                  <a:pt x="6" y="0"/>
                  <a:pt x="9" y="3"/>
                  <a:pt x="10" y="5"/>
                </a:cubicBezTo>
                <a:cubicBezTo>
                  <a:pt x="11" y="6"/>
                  <a:pt x="12" y="6"/>
                  <a:pt x="12" y="7"/>
                </a:cubicBezTo>
                <a:cubicBezTo>
                  <a:pt x="13" y="11"/>
                  <a:pt x="17" y="14"/>
                  <a:pt x="19" y="16"/>
                </a:cubicBezTo>
                <a:cubicBezTo>
                  <a:pt x="20" y="20"/>
                  <a:pt x="22" y="22"/>
                  <a:pt x="23" y="25"/>
                </a:cubicBezTo>
                <a:cubicBezTo>
                  <a:pt x="23" y="31"/>
                  <a:pt x="22" y="37"/>
                  <a:pt x="22" y="43"/>
                </a:cubicBezTo>
                <a:cubicBezTo>
                  <a:pt x="22" y="81"/>
                  <a:pt x="21" y="122"/>
                  <a:pt x="23" y="159"/>
                </a:cubicBezTo>
                <a:cubicBezTo>
                  <a:pt x="23" y="160"/>
                  <a:pt x="24" y="163"/>
                  <a:pt x="23" y="165"/>
                </a:cubicBezTo>
                <a:cubicBezTo>
                  <a:pt x="22" y="174"/>
                  <a:pt x="21" y="187"/>
                  <a:pt x="23" y="196"/>
                </a:cubicBezTo>
                <a:cubicBezTo>
                  <a:pt x="24" y="202"/>
                  <a:pt x="21" y="207"/>
                  <a:pt x="21" y="213"/>
                </a:cubicBezTo>
                <a:cubicBezTo>
                  <a:pt x="21" y="214"/>
                  <a:pt x="20" y="215"/>
                  <a:pt x="19" y="216"/>
                </a:cubicBezTo>
                <a:cubicBezTo>
                  <a:pt x="20" y="219"/>
                  <a:pt x="18" y="220"/>
                  <a:pt x="17" y="221"/>
                </a:cubicBezTo>
                <a:cubicBezTo>
                  <a:pt x="15" y="226"/>
                  <a:pt x="12" y="230"/>
                  <a:pt x="5" y="229"/>
                </a:cubicBezTo>
                <a:cubicBezTo>
                  <a:pt x="4" y="227"/>
                  <a:pt x="1" y="225"/>
                  <a:pt x="1" y="224"/>
                </a:cubicBezTo>
                <a:cubicBezTo>
                  <a:pt x="1" y="124"/>
                  <a:pt x="1" y="124"/>
                  <a:pt x="1" y="124"/>
                </a:cubicBezTo>
                <a:cubicBezTo>
                  <a:pt x="1" y="36"/>
                  <a:pt x="1" y="36"/>
                  <a:pt x="1" y="36"/>
                </a:cubicBezTo>
                <a:cubicBezTo>
                  <a:pt x="1" y="35"/>
                  <a:pt x="2" y="35"/>
                  <a:pt x="3" y="34"/>
                </a:cubicBezTo>
                <a:cubicBezTo>
                  <a:pt x="3" y="27"/>
                  <a:pt x="3" y="27"/>
                  <a:pt x="3" y="27"/>
                </a:cubicBezTo>
                <a:cubicBezTo>
                  <a:pt x="2" y="27"/>
                  <a:pt x="1" y="26"/>
                  <a:pt x="1" y="26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2" y="2"/>
                  <a:pt x="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5" name="Freeform 9"/>
          <p:cNvSpPr/>
          <p:nvPr/>
        </p:nvSpPr>
        <p:spPr bwMode="auto">
          <a:xfrm>
            <a:off x="8763345" y="3131271"/>
            <a:ext cx="19208" cy="88066"/>
          </a:xfrm>
          <a:custGeom>
            <a:avLst/>
            <a:gdLst>
              <a:gd name="T0" fmla="*/ 4 w 24"/>
              <a:gd name="T1" fmla="*/ 2 h 176"/>
              <a:gd name="T2" fmla="*/ 11 w 24"/>
              <a:gd name="T3" fmla="*/ 2 h 176"/>
              <a:gd name="T4" fmla="*/ 16 w 24"/>
              <a:gd name="T5" fmla="*/ 5 h 176"/>
              <a:gd name="T6" fmla="*/ 17 w 24"/>
              <a:gd name="T7" fmla="*/ 8 h 176"/>
              <a:gd name="T8" fmla="*/ 18 w 24"/>
              <a:gd name="T9" fmla="*/ 10 h 176"/>
              <a:gd name="T10" fmla="*/ 22 w 24"/>
              <a:gd name="T11" fmla="*/ 18 h 176"/>
              <a:gd name="T12" fmla="*/ 21 w 24"/>
              <a:gd name="T13" fmla="*/ 21 h 176"/>
              <a:gd name="T14" fmla="*/ 22 w 24"/>
              <a:gd name="T15" fmla="*/ 33 h 176"/>
              <a:gd name="T16" fmla="*/ 22 w 24"/>
              <a:gd name="T17" fmla="*/ 130 h 176"/>
              <a:gd name="T18" fmla="*/ 21 w 24"/>
              <a:gd name="T19" fmla="*/ 139 h 176"/>
              <a:gd name="T20" fmla="*/ 19 w 24"/>
              <a:gd name="T21" fmla="*/ 141 h 176"/>
              <a:gd name="T22" fmla="*/ 13 w 24"/>
              <a:gd name="T23" fmla="*/ 152 h 176"/>
              <a:gd name="T24" fmla="*/ 13 w 24"/>
              <a:gd name="T25" fmla="*/ 164 h 176"/>
              <a:gd name="T26" fmla="*/ 10 w 24"/>
              <a:gd name="T27" fmla="*/ 170 h 176"/>
              <a:gd name="T28" fmla="*/ 6 w 24"/>
              <a:gd name="T29" fmla="*/ 174 h 176"/>
              <a:gd name="T30" fmla="*/ 0 w 24"/>
              <a:gd name="T31" fmla="*/ 170 h 176"/>
              <a:gd name="T32" fmla="*/ 1 w 24"/>
              <a:gd name="T33" fmla="*/ 145 h 176"/>
              <a:gd name="T34" fmla="*/ 1 w 24"/>
              <a:gd name="T35" fmla="*/ 57 h 176"/>
              <a:gd name="T36" fmla="*/ 3 w 24"/>
              <a:gd name="T37" fmla="*/ 56 h 176"/>
              <a:gd name="T38" fmla="*/ 3 w 24"/>
              <a:gd name="T39" fmla="*/ 17 h 176"/>
              <a:gd name="T40" fmla="*/ 1 w 24"/>
              <a:gd name="T41" fmla="*/ 14 h 176"/>
              <a:gd name="T42" fmla="*/ 1 w 24"/>
              <a:gd name="T43" fmla="*/ 4 h 176"/>
              <a:gd name="T44" fmla="*/ 4 w 24"/>
              <a:gd name="T45" fmla="*/ 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" h="176">
                <a:moveTo>
                  <a:pt x="4" y="2"/>
                </a:moveTo>
                <a:cubicBezTo>
                  <a:pt x="6" y="0"/>
                  <a:pt x="9" y="1"/>
                  <a:pt x="11" y="2"/>
                </a:cubicBezTo>
                <a:cubicBezTo>
                  <a:pt x="13" y="3"/>
                  <a:pt x="15" y="5"/>
                  <a:pt x="16" y="5"/>
                </a:cubicBezTo>
                <a:cubicBezTo>
                  <a:pt x="16" y="6"/>
                  <a:pt x="16" y="7"/>
                  <a:pt x="17" y="8"/>
                </a:cubicBezTo>
                <a:cubicBezTo>
                  <a:pt x="18" y="8"/>
                  <a:pt x="19" y="9"/>
                  <a:pt x="18" y="10"/>
                </a:cubicBezTo>
                <a:cubicBezTo>
                  <a:pt x="18" y="13"/>
                  <a:pt x="21" y="16"/>
                  <a:pt x="22" y="18"/>
                </a:cubicBezTo>
                <a:cubicBezTo>
                  <a:pt x="20" y="19"/>
                  <a:pt x="20" y="20"/>
                  <a:pt x="21" y="21"/>
                </a:cubicBezTo>
                <a:cubicBezTo>
                  <a:pt x="22" y="26"/>
                  <a:pt x="24" y="29"/>
                  <a:pt x="22" y="33"/>
                </a:cubicBezTo>
                <a:cubicBezTo>
                  <a:pt x="22" y="65"/>
                  <a:pt x="22" y="99"/>
                  <a:pt x="22" y="130"/>
                </a:cubicBezTo>
                <a:cubicBezTo>
                  <a:pt x="22" y="133"/>
                  <a:pt x="22" y="136"/>
                  <a:pt x="21" y="139"/>
                </a:cubicBezTo>
                <a:cubicBezTo>
                  <a:pt x="21" y="140"/>
                  <a:pt x="19" y="140"/>
                  <a:pt x="19" y="141"/>
                </a:cubicBezTo>
                <a:cubicBezTo>
                  <a:pt x="19" y="146"/>
                  <a:pt x="16" y="149"/>
                  <a:pt x="13" y="152"/>
                </a:cubicBezTo>
                <a:cubicBezTo>
                  <a:pt x="13" y="156"/>
                  <a:pt x="13" y="160"/>
                  <a:pt x="13" y="164"/>
                </a:cubicBezTo>
                <a:cubicBezTo>
                  <a:pt x="10" y="165"/>
                  <a:pt x="11" y="168"/>
                  <a:pt x="10" y="170"/>
                </a:cubicBezTo>
                <a:cubicBezTo>
                  <a:pt x="8" y="172"/>
                  <a:pt x="7" y="173"/>
                  <a:pt x="6" y="174"/>
                </a:cubicBezTo>
                <a:cubicBezTo>
                  <a:pt x="4" y="176"/>
                  <a:pt x="0" y="172"/>
                  <a:pt x="0" y="170"/>
                </a:cubicBezTo>
                <a:cubicBezTo>
                  <a:pt x="0" y="162"/>
                  <a:pt x="1" y="154"/>
                  <a:pt x="1" y="145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6"/>
                  <a:pt x="3" y="56"/>
                  <a:pt x="3" y="56"/>
                </a:cubicBezTo>
                <a:cubicBezTo>
                  <a:pt x="4" y="43"/>
                  <a:pt x="5" y="29"/>
                  <a:pt x="3" y="17"/>
                </a:cubicBezTo>
                <a:cubicBezTo>
                  <a:pt x="3" y="16"/>
                  <a:pt x="1" y="15"/>
                  <a:pt x="1" y="14"/>
                </a:cubicBezTo>
                <a:cubicBezTo>
                  <a:pt x="1" y="4"/>
                  <a:pt x="1" y="4"/>
                  <a:pt x="1" y="4"/>
                </a:cubicBezTo>
                <a:cubicBezTo>
                  <a:pt x="3" y="4"/>
                  <a:pt x="4" y="3"/>
                  <a:pt x="4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6" name="Freeform 10"/>
          <p:cNvSpPr/>
          <p:nvPr/>
        </p:nvSpPr>
        <p:spPr bwMode="auto">
          <a:xfrm>
            <a:off x="8204702" y="2856862"/>
            <a:ext cx="78435" cy="29356"/>
          </a:xfrm>
          <a:custGeom>
            <a:avLst/>
            <a:gdLst>
              <a:gd name="T0" fmla="*/ 90 w 102"/>
              <a:gd name="T1" fmla="*/ 2 h 58"/>
              <a:gd name="T2" fmla="*/ 98 w 102"/>
              <a:gd name="T3" fmla="*/ 5 h 58"/>
              <a:gd name="T4" fmla="*/ 101 w 102"/>
              <a:gd name="T5" fmla="*/ 9 h 58"/>
              <a:gd name="T6" fmla="*/ 101 w 102"/>
              <a:gd name="T7" fmla="*/ 15 h 58"/>
              <a:gd name="T8" fmla="*/ 96 w 102"/>
              <a:gd name="T9" fmla="*/ 20 h 58"/>
              <a:gd name="T10" fmla="*/ 68 w 102"/>
              <a:gd name="T11" fmla="*/ 20 h 58"/>
              <a:gd name="T12" fmla="*/ 57 w 102"/>
              <a:gd name="T13" fmla="*/ 20 h 58"/>
              <a:gd name="T14" fmla="*/ 55 w 102"/>
              <a:gd name="T15" fmla="*/ 22 h 58"/>
              <a:gd name="T16" fmla="*/ 35 w 102"/>
              <a:gd name="T17" fmla="*/ 22 h 58"/>
              <a:gd name="T18" fmla="*/ 31 w 102"/>
              <a:gd name="T19" fmla="*/ 25 h 58"/>
              <a:gd name="T20" fmla="*/ 29 w 102"/>
              <a:gd name="T21" fmla="*/ 28 h 58"/>
              <a:gd name="T22" fmla="*/ 27 w 102"/>
              <a:gd name="T23" fmla="*/ 31 h 58"/>
              <a:gd name="T24" fmla="*/ 21 w 102"/>
              <a:gd name="T25" fmla="*/ 46 h 58"/>
              <a:gd name="T26" fmla="*/ 18 w 102"/>
              <a:gd name="T27" fmla="*/ 48 h 58"/>
              <a:gd name="T28" fmla="*/ 18 w 102"/>
              <a:gd name="T29" fmla="*/ 51 h 58"/>
              <a:gd name="T30" fmla="*/ 15 w 102"/>
              <a:gd name="T31" fmla="*/ 51 h 58"/>
              <a:gd name="T32" fmla="*/ 13 w 102"/>
              <a:gd name="T33" fmla="*/ 54 h 58"/>
              <a:gd name="T34" fmla="*/ 11 w 102"/>
              <a:gd name="T35" fmla="*/ 56 h 58"/>
              <a:gd name="T36" fmla="*/ 6 w 102"/>
              <a:gd name="T37" fmla="*/ 58 h 58"/>
              <a:gd name="T38" fmla="*/ 3 w 102"/>
              <a:gd name="T39" fmla="*/ 56 h 58"/>
              <a:gd name="T40" fmla="*/ 2 w 102"/>
              <a:gd name="T41" fmla="*/ 48 h 58"/>
              <a:gd name="T42" fmla="*/ 1 w 102"/>
              <a:gd name="T43" fmla="*/ 41 h 58"/>
              <a:gd name="T44" fmla="*/ 4 w 102"/>
              <a:gd name="T45" fmla="*/ 32 h 58"/>
              <a:gd name="T46" fmla="*/ 7 w 102"/>
              <a:gd name="T47" fmla="*/ 29 h 58"/>
              <a:gd name="T48" fmla="*/ 14 w 102"/>
              <a:gd name="T49" fmla="*/ 21 h 58"/>
              <a:gd name="T50" fmla="*/ 16 w 102"/>
              <a:gd name="T51" fmla="*/ 20 h 58"/>
              <a:gd name="T52" fmla="*/ 21 w 102"/>
              <a:gd name="T53" fmla="*/ 15 h 58"/>
              <a:gd name="T54" fmla="*/ 23 w 102"/>
              <a:gd name="T55" fmla="*/ 14 h 58"/>
              <a:gd name="T56" fmla="*/ 28 w 102"/>
              <a:gd name="T57" fmla="*/ 11 h 58"/>
              <a:gd name="T58" fmla="*/ 35 w 102"/>
              <a:gd name="T59" fmla="*/ 10 h 58"/>
              <a:gd name="T60" fmla="*/ 54 w 102"/>
              <a:gd name="T61" fmla="*/ 9 h 58"/>
              <a:gd name="T62" fmla="*/ 65 w 102"/>
              <a:gd name="T63" fmla="*/ 5 h 58"/>
              <a:gd name="T64" fmla="*/ 69 w 102"/>
              <a:gd name="T65" fmla="*/ 5 h 58"/>
              <a:gd name="T66" fmla="*/ 78 w 102"/>
              <a:gd name="T67" fmla="*/ 3 h 58"/>
              <a:gd name="T68" fmla="*/ 83 w 102"/>
              <a:gd name="T69" fmla="*/ 4 h 58"/>
              <a:gd name="T70" fmla="*/ 85 w 102"/>
              <a:gd name="T71" fmla="*/ 3 h 58"/>
              <a:gd name="T72" fmla="*/ 89 w 102"/>
              <a:gd name="T73" fmla="*/ 3 h 58"/>
              <a:gd name="T74" fmla="*/ 90 w 102"/>
              <a:gd name="T75" fmla="*/ 2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2" h="58">
                <a:moveTo>
                  <a:pt x="90" y="2"/>
                </a:moveTo>
                <a:cubicBezTo>
                  <a:pt x="93" y="0"/>
                  <a:pt x="96" y="3"/>
                  <a:pt x="98" y="5"/>
                </a:cubicBezTo>
                <a:cubicBezTo>
                  <a:pt x="98" y="6"/>
                  <a:pt x="100" y="7"/>
                  <a:pt x="101" y="9"/>
                </a:cubicBezTo>
                <a:cubicBezTo>
                  <a:pt x="102" y="10"/>
                  <a:pt x="101" y="14"/>
                  <a:pt x="101" y="15"/>
                </a:cubicBezTo>
                <a:cubicBezTo>
                  <a:pt x="100" y="17"/>
                  <a:pt x="98" y="20"/>
                  <a:pt x="96" y="20"/>
                </a:cubicBezTo>
                <a:cubicBezTo>
                  <a:pt x="87" y="21"/>
                  <a:pt x="76" y="19"/>
                  <a:pt x="68" y="20"/>
                </a:cubicBezTo>
                <a:cubicBezTo>
                  <a:pt x="57" y="20"/>
                  <a:pt x="57" y="20"/>
                  <a:pt x="57" y="20"/>
                </a:cubicBezTo>
                <a:cubicBezTo>
                  <a:pt x="56" y="20"/>
                  <a:pt x="56" y="22"/>
                  <a:pt x="55" y="22"/>
                </a:cubicBezTo>
                <a:cubicBezTo>
                  <a:pt x="35" y="22"/>
                  <a:pt x="35" y="22"/>
                  <a:pt x="35" y="22"/>
                </a:cubicBezTo>
                <a:cubicBezTo>
                  <a:pt x="34" y="22"/>
                  <a:pt x="33" y="25"/>
                  <a:pt x="31" y="25"/>
                </a:cubicBezTo>
                <a:cubicBezTo>
                  <a:pt x="32" y="27"/>
                  <a:pt x="30" y="27"/>
                  <a:pt x="29" y="28"/>
                </a:cubicBezTo>
                <a:cubicBezTo>
                  <a:pt x="28" y="29"/>
                  <a:pt x="27" y="30"/>
                  <a:pt x="27" y="31"/>
                </a:cubicBezTo>
                <a:cubicBezTo>
                  <a:pt x="24" y="34"/>
                  <a:pt x="23" y="41"/>
                  <a:pt x="21" y="46"/>
                </a:cubicBezTo>
                <a:cubicBezTo>
                  <a:pt x="21" y="47"/>
                  <a:pt x="19" y="48"/>
                  <a:pt x="18" y="48"/>
                </a:cubicBezTo>
                <a:cubicBezTo>
                  <a:pt x="18" y="51"/>
                  <a:pt x="18" y="51"/>
                  <a:pt x="18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6" y="52"/>
                  <a:pt x="15" y="54"/>
                  <a:pt x="13" y="54"/>
                </a:cubicBezTo>
                <a:cubicBezTo>
                  <a:pt x="14" y="56"/>
                  <a:pt x="13" y="56"/>
                  <a:pt x="11" y="56"/>
                </a:cubicBezTo>
                <a:cubicBezTo>
                  <a:pt x="10" y="57"/>
                  <a:pt x="8" y="58"/>
                  <a:pt x="6" y="58"/>
                </a:cubicBezTo>
                <a:cubicBezTo>
                  <a:pt x="7" y="55"/>
                  <a:pt x="4" y="56"/>
                  <a:pt x="3" y="56"/>
                </a:cubicBezTo>
                <a:cubicBezTo>
                  <a:pt x="3" y="54"/>
                  <a:pt x="2" y="51"/>
                  <a:pt x="2" y="48"/>
                </a:cubicBezTo>
                <a:cubicBezTo>
                  <a:pt x="0" y="48"/>
                  <a:pt x="0" y="43"/>
                  <a:pt x="1" y="41"/>
                </a:cubicBezTo>
                <a:cubicBezTo>
                  <a:pt x="2" y="39"/>
                  <a:pt x="3" y="35"/>
                  <a:pt x="4" y="32"/>
                </a:cubicBezTo>
                <a:cubicBezTo>
                  <a:pt x="6" y="33"/>
                  <a:pt x="6" y="29"/>
                  <a:pt x="7" y="29"/>
                </a:cubicBezTo>
                <a:cubicBezTo>
                  <a:pt x="10" y="28"/>
                  <a:pt x="13" y="25"/>
                  <a:pt x="14" y="21"/>
                </a:cubicBezTo>
                <a:cubicBezTo>
                  <a:pt x="15" y="22"/>
                  <a:pt x="15" y="20"/>
                  <a:pt x="16" y="20"/>
                </a:cubicBezTo>
                <a:cubicBezTo>
                  <a:pt x="16" y="17"/>
                  <a:pt x="18" y="16"/>
                  <a:pt x="21" y="15"/>
                </a:cubicBezTo>
                <a:cubicBezTo>
                  <a:pt x="20" y="13"/>
                  <a:pt x="22" y="13"/>
                  <a:pt x="23" y="14"/>
                </a:cubicBezTo>
                <a:cubicBezTo>
                  <a:pt x="24" y="11"/>
                  <a:pt x="26" y="11"/>
                  <a:pt x="28" y="11"/>
                </a:cubicBezTo>
                <a:cubicBezTo>
                  <a:pt x="29" y="10"/>
                  <a:pt x="34" y="10"/>
                  <a:pt x="35" y="10"/>
                </a:cubicBezTo>
                <a:cubicBezTo>
                  <a:pt x="40" y="8"/>
                  <a:pt x="48" y="9"/>
                  <a:pt x="54" y="9"/>
                </a:cubicBezTo>
                <a:cubicBezTo>
                  <a:pt x="58" y="8"/>
                  <a:pt x="63" y="7"/>
                  <a:pt x="65" y="5"/>
                </a:cubicBezTo>
                <a:cubicBezTo>
                  <a:pt x="66" y="4"/>
                  <a:pt x="69" y="5"/>
                  <a:pt x="69" y="5"/>
                </a:cubicBezTo>
                <a:cubicBezTo>
                  <a:pt x="70" y="2"/>
                  <a:pt x="76" y="3"/>
                  <a:pt x="78" y="3"/>
                </a:cubicBezTo>
                <a:cubicBezTo>
                  <a:pt x="78" y="6"/>
                  <a:pt x="82" y="4"/>
                  <a:pt x="83" y="4"/>
                </a:cubicBezTo>
                <a:cubicBezTo>
                  <a:pt x="84" y="4"/>
                  <a:pt x="84" y="4"/>
                  <a:pt x="85" y="3"/>
                </a:cubicBezTo>
                <a:cubicBezTo>
                  <a:pt x="86" y="3"/>
                  <a:pt x="88" y="3"/>
                  <a:pt x="89" y="3"/>
                </a:cubicBezTo>
                <a:cubicBezTo>
                  <a:pt x="89" y="3"/>
                  <a:pt x="90" y="2"/>
                  <a:pt x="90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7" name="Freeform 11"/>
          <p:cNvSpPr/>
          <p:nvPr/>
        </p:nvSpPr>
        <p:spPr bwMode="auto">
          <a:xfrm>
            <a:off x="8763345" y="3030441"/>
            <a:ext cx="19208" cy="40842"/>
          </a:xfrm>
          <a:custGeom>
            <a:avLst/>
            <a:gdLst>
              <a:gd name="T0" fmla="*/ 3 w 24"/>
              <a:gd name="T1" fmla="*/ 2 h 83"/>
              <a:gd name="T2" fmla="*/ 9 w 24"/>
              <a:gd name="T3" fmla="*/ 1 h 83"/>
              <a:gd name="T4" fmla="*/ 13 w 24"/>
              <a:gd name="T5" fmla="*/ 7 h 83"/>
              <a:gd name="T6" fmla="*/ 14 w 24"/>
              <a:gd name="T7" fmla="*/ 25 h 83"/>
              <a:gd name="T8" fmla="*/ 13 w 24"/>
              <a:gd name="T9" fmla="*/ 38 h 83"/>
              <a:gd name="T10" fmla="*/ 19 w 24"/>
              <a:gd name="T11" fmla="*/ 49 h 83"/>
              <a:gd name="T12" fmla="*/ 19 w 24"/>
              <a:gd name="T13" fmla="*/ 53 h 83"/>
              <a:gd name="T14" fmla="*/ 21 w 24"/>
              <a:gd name="T15" fmla="*/ 54 h 83"/>
              <a:gd name="T16" fmla="*/ 23 w 24"/>
              <a:gd name="T17" fmla="*/ 78 h 83"/>
              <a:gd name="T18" fmla="*/ 20 w 24"/>
              <a:gd name="T19" fmla="*/ 81 h 83"/>
              <a:gd name="T20" fmla="*/ 20 w 24"/>
              <a:gd name="T21" fmla="*/ 82 h 83"/>
              <a:gd name="T22" fmla="*/ 16 w 24"/>
              <a:gd name="T23" fmla="*/ 77 h 83"/>
              <a:gd name="T24" fmla="*/ 13 w 24"/>
              <a:gd name="T25" fmla="*/ 77 h 83"/>
              <a:gd name="T26" fmla="*/ 12 w 24"/>
              <a:gd name="T27" fmla="*/ 74 h 83"/>
              <a:gd name="T28" fmla="*/ 8 w 24"/>
              <a:gd name="T29" fmla="*/ 64 h 83"/>
              <a:gd name="T30" fmla="*/ 3 w 24"/>
              <a:gd name="T31" fmla="*/ 58 h 83"/>
              <a:gd name="T32" fmla="*/ 0 w 24"/>
              <a:gd name="T33" fmla="*/ 57 h 83"/>
              <a:gd name="T34" fmla="*/ 1 w 24"/>
              <a:gd name="T35" fmla="*/ 30 h 83"/>
              <a:gd name="T36" fmla="*/ 3 w 24"/>
              <a:gd name="T37" fmla="*/ 28 h 83"/>
              <a:gd name="T38" fmla="*/ 3 w 24"/>
              <a:gd name="T39" fmla="*/ 17 h 83"/>
              <a:gd name="T40" fmla="*/ 1 w 24"/>
              <a:gd name="T41" fmla="*/ 16 h 83"/>
              <a:gd name="T42" fmla="*/ 1 w 24"/>
              <a:gd name="T43" fmla="*/ 4 h 83"/>
              <a:gd name="T44" fmla="*/ 3 w 24"/>
              <a:gd name="T45" fmla="*/ 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" h="83">
                <a:moveTo>
                  <a:pt x="3" y="2"/>
                </a:moveTo>
                <a:cubicBezTo>
                  <a:pt x="5" y="0"/>
                  <a:pt x="7" y="1"/>
                  <a:pt x="9" y="1"/>
                </a:cubicBezTo>
                <a:cubicBezTo>
                  <a:pt x="11" y="2"/>
                  <a:pt x="13" y="6"/>
                  <a:pt x="13" y="7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9"/>
                  <a:pt x="13" y="33"/>
                  <a:pt x="13" y="38"/>
                </a:cubicBezTo>
                <a:cubicBezTo>
                  <a:pt x="15" y="42"/>
                  <a:pt x="16" y="46"/>
                  <a:pt x="19" y="49"/>
                </a:cubicBezTo>
                <a:cubicBezTo>
                  <a:pt x="19" y="50"/>
                  <a:pt x="19" y="53"/>
                  <a:pt x="19" y="53"/>
                </a:cubicBezTo>
                <a:cubicBezTo>
                  <a:pt x="19" y="54"/>
                  <a:pt x="21" y="54"/>
                  <a:pt x="21" y="54"/>
                </a:cubicBezTo>
                <a:cubicBezTo>
                  <a:pt x="23" y="62"/>
                  <a:pt x="24" y="70"/>
                  <a:pt x="23" y="78"/>
                </a:cubicBezTo>
                <a:cubicBezTo>
                  <a:pt x="23" y="79"/>
                  <a:pt x="22" y="80"/>
                  <a:pt x="20" y="81"/>
                </a:cubicBezTo>
                <a:cubicBezTo>
                  <a:pt x="20" y="81"/>
                  <a:pt x="21" y="83"/>
                  <a:pt x="20" y="82"/>
                </a:cubicBezTo>
                <a:cubicBezTo>
                  <a:pt x="18" y="81"/>
                  <a:pt x="16" y="79"/>
                  <a:pt x="16" y="77"/>
                </a:cubicBezTo>
                <a:cubicBezTo>
                  <a:pt x="13" y="77"/>
                  <a:pt x="13" y="77"/>
                  <a:pt x="13" y="77"/>
                </a:cubicBezTo>
                <a:cubicBezTo>
                  <a:pt x="14" y="75"/>
                  <a:pt x="13" y="74"/>
                  <a:pt x="12" y="74"/>
                </a:cubicBezTo>
                <a:cubicBezTo>
                  <a:pt x="11" y="70"/>
                  <a:pt x="8" y="68"/>
                  <a:pt x="8" y="64"/>
                </a:cubicBezTo>
                <a:cubicBezTo>
                  <a:pt x="5" y="63"/>
                  <a:pt x="4" y="61"/>
                  <a:pt x="3" y="58"/>
                </a:cubicBezTo>
                <a:cubicBezTo>
                  <a:pt x="2" y="59"/>
                  <a:pt x="1" y="58"/>
                  <a:pt x="0" y="57"/>
                </a:cubicBezTo>
                <a:cubicBezTo>
                  <a:pt x="0" y="47"/>
                  <a:pt x="1" y="39"/>
                  <a:pt x="1" y="30"/>
                </a:cubicBezTo>
                <a:cubicBezTo>
                  <a:pt x="1" y="29"/>
                  <a:pt x="3" y="28"/>
                  <a:pt x="3" y="28"/>
                </a:cubicBezTo>
                <a:cubicBezTo>
                  <a:pt x="3" y="17"/>
                  <a:pt x="3" y="17"/>
                  <a:pt x="3" y="17"/>
                </a:cubicBezTo>
                <a:cubicBezTo>
                  <a:pt x="2" y="17"/>
                  <a:pt x="1" y="17"/>
                  <a:pt x="1" y="16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3" y="2"/>
                  <a:pt x="3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8" name="Freeform 12"/>
          <p:cNvSpPr/>
          <p:nvPr/>
        </p:nvSpPr>
        <p:spPr bwMode="auto">
          <a:xfrm>
            <a:off x="8252723" y="3657114"/>
            <a:ext cx="11205" cy="37014"/>
          </a:xfrm>
          <a:custGeom>
            <a:avLst/>
            <a:gdLst>
              <a:gd name="T0" fmla="*/ 3 w 15"/>
              <a:gd name="T1" fmla="*/ 3 h 72"/>
              <a:gd name="T2" fmla="*/ 3 w 15"/>
              <a:gd name="T3" fmla="*/ 0 h 72"/>
              <a:gd name="T4" fmla="*/ 9 w 15"/>
              <a:gd name="T5" fmla="*/ 0 h 72"/>
              <a:gd name="T6" fmla="*/ 11 w 15"/>
              <a:gd name="T7" fmla="*/ 10 h 72"/>
              <a:gd name="T8" fmla="*/ 13 w 15"/>
              <a:gd name="T9" fmla="*/ 11 h 72"/>
              <a:gd name="T10" fmla="*/ 13 w 15"/>
              <a:gd name="T11" fmla="*/ 36 h 72"/>
              <a:gd name="T12" fmla="*/ 11 w 15"/>
              <a:gd name="T13" fmla="*/ 38 h 72"/>
              <a:gd name="T14" fmla="*/ 11 w 15"/>
              <a:gd name="T15" fmla="*/ 63 h 72"/>
              <a:gd name="T16" fmla="*/ 7 w 15"/>
              <a:gd name="T17" fmla="*/ 72 h 72"/>
              <a:gd name="T18" fmla="*/ 2 w 15"/>
              <a:gd name="T19" fmla="*/ 72 h 72"/>
              <a:gd name="T20" fmla="*/ 2 w 15"/>
              <a:gd name="T21" fmla="*/ 64 h 72"/>
              <a:gd name="T22" fmla="*/ 0 w 15"/>
              <a:gd name="T23" fmla="*/ 62 h 72"/>
              <a:gd name="T24" fmla="*/ 2 w 15"/>
              <a:gd name="T25" fmla="*/ 7 h 72"/>
              <a:gd name="T26" fmla="*/ 3 w 15"/>
              <a:gd name="T27" fmla="*/ 3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72">
                <a:moveTo>
                  <a:pt x="3" y="3"/>
                </a:moveTo>
                <a:cubicBezTo>
                  <a:pt x="3" y="3"/>
                  <a:pt x="3" y="1"/>
                  <a:pt x="3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3"/>
                  <a:pt x="11" y="6"/>
                  <a:pt x="11" y="10"/>
                </a:cubicBezTo>
                <a:cubicBezTo>
                  <a:pt x="11" y="10"/>
                  <a:pt x="13" y="12"/>
                  <a:pt x="13" y="11"/>
                </a:cubicBezTo>
                <a:cubicBezTo>
                  <a:pt x="15" y="20"/>
                  <a:pt x="15" y="28"/>
                  <a:pt x="13" y="36"/>
                </a:cubicBezTo>
                <a:cubicBezTo>
                  <a:pt x="13" y="36"/>
                  <a:pt x="11" y="38"/>
                  <a:pt x="11" y="38"/>
                </a:cubicBezTo>
                <a:cubicBezTo>
                  <a:pt x="11" y="63"/>
                  <a:pt x="11" y="63"/>
                  <a:pt x="11" y="63"/>
                </a:cubicBezTo>
                <a:cubicBezTo>
                  <a:pt x="8" y="65"/>
                  <a:pt x="7" y="68"/>
                  <a:pt x="7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69"/>
                  <a:pt x="2" y="67"/>
                  <a:pt x="2" y="64"/>
                </a:cubicBezTo>
                <a:cubicBezTo>
                  <a:pt x="1" y="64"/>
                  <a:pt x="0" y="63"/>
                  <a:pt x="0" y="62"/>
                </a:cubicBezTo>
                <a:cubicBezTo>
                  <a:pt x="2" y="45"/>
                  <a:pt x="3" y="25"/>
                  <a:pt x="2" y="7"/>
                </a:cubicBezTo>
                <a:cubicBezTo>
                  <a:pt x="2" y="6"/>
                  <a:pt x="3" y="4"/>
                  <a:pt x="3" y="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9" name="Freeform 13"/>
          <p:cNvSpPr/>
          <p:nvPr/>
        </p:nvSpPr>
        <p:spPr bwMode="auto">
          <a:xfrm>
            <a:off x="8283136" y="3941733"/>
            <a:ext cx="33615" cy="10211"/>
          </a:xfrm>
          <a:custGeom>
            <a:avLst/>
            <a:gdLst>
              <a:gd name="T0" fmla="*/ 7 w 42"/>
              <a:gd name="T1" fmla="*/ 0 h 20"/>
              <a:gd name="T2" fmla="*/ 14 w 42"/>
              <a:gd name="T3" fmla="*/ 1 h 20"/>
              <a:gd name="T4" fmla="*/ 25 w 42"/>
              <a:gd name="T5" fmla="*/ 6 h 20"/>
              <a:gd name="T6" fmla="*/ 38 w 42"/>
              <a:gd name="T7" fmla="*/ 6 h 20"/>
              <a:gd name="T8" fmla="*/ 41 w 42"/>
              <a:gd name="T9" fmla="*/ 11 h 20"/>
              <a:gd name="T10" fmla="*/ 41 w 42"/>
              <a:gd name="T11" fmla="*/ 18 h 20"/>
              <a:gd name="T12" fmla="*/ 39 w 42"/>
              <a:gd name="T13" fmla="*/ 19 h 20"/>
              <a:gd name="T14" fmla="*/ 30 w 42"/>
              <a:gd name="T15" fmla="*/ 19 h 20"/>
              <a:gd name="T16" fmla="*/ 27 w 42"/>
              <a:gd name="T17" fmla="*/ 17 h 20"/>
              <a:gd name="T18" fmla="*/ 21 w 42"/>
              <a:gd name="T19" fmla="*/ 16 h 20"/>
              <a:gd name="T20" fmla="*/ 2 w 42"/>
              <a:gd name="T21" fmla="*/ 10 h 20"/>
              <a:gd name="T22" fmla="*/ 1 w 42"/>
              <a:gd name="T23" fmla="*/ 3 h 20"/>
              <a:gd name="T24" fmla="*/ 7 w 42"/>
              <a:gd name="T2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" h="20">
                <a:moveTo>
                  <a:pt x="7" y="0"/>
                </a:moveTo>
                <a:cubicBezTo>
                  <a:pt x="9" y="0"/>
                  <a:pt x="12" y="1"/>
                  <a:pt x="14" y="1"/>
                </a:cubicBezTo>
                <a:cubicBezTo>
                  <a:pt x="18" y="3"/>
                  <a:pt x="21" y="5"/>
                  <a:pt x="25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8"/>
                  <a:pt x="41" y="9"/>
                  <a:pt x="41" y="11"/>
                </a:cubicBezTo>
                <a:cubicBezTo>
                  <a:pt x="42" y="13"/>
                  <a:pt x="42" y="16"/>
                  <a:pt x="41" y="18"/>
                </a:cubicBezTo>
                <a:cubicBezTo>
                  <a:pt x="41" y="19"/>
                  <a:pt x="40" y="19"/>
                  <a:pt x="39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2" y="16"/>
                  <a:pt x="28" y="18"/>
                  <a:pt x="27" y="17"/>
                </a:cubicBezTo>
                <a:cubicBezTo>
                  <a:pt x="25" y="17"/>
                  <a:pt x="23" y="15"/>
                  <a:pt x="21" y="16"/>
                </a:cubicBezTo>
                <a:cubicBezTo>
                  <a:pt x="13" y="20"/>
                  <a:pt x="6" y="14"/>
                  <a:pt x="2" y="10"/>
                </a:cubicBezTo>
                <a:cubicBezTo>
                  <a:pt x="0" y="9"/>
                  <a:pt x="1" y="5"/>
                  <a:pt x="1" y="3"/>
                </a:cubicBezTo>
                <a:cubicBezTo>
                  <a:pt x="2" y="2"/>
                  <a:pt x="6" y="0"/>
                  <a:pt x="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20" name="Freeform 14"/>
          <p:cNvSpPr/>
          <p:nvPr/>
        </p:nvSpPr>
        <p:spPr bwMode="auto">
          <a:xfrm>
            <a:off x="8251122" y="3631588"/>
            <a:ext cx="11205" cy="12763"/>
          </a:xfrm>
          <a:custGeom>
            <a:avLst/>
            <a:gdLst>
              <a:gd name="T0" fmla="*/ 4 w 14"/>
              <a:gd name="T1" fmla="*/ 1 h 27"/>
              <a:gd name="T2" fmla="*/ 10 w 14"/>
              <a:gd name="T3" fmla="*/ 1 h 27"/>
              <a:gd name="T4" fmla="*/ 12 w 14"/>
              <a:gd name="T5" fmla="*/ 6 h 27"/>
              <a:gd name="T6" fmla="*/ 14 w 14"/>
              <a:gd name="T7" fmla="*/ 6 h 27"/>
              <a:gd name="T8" fmla="*/ 14 w 14"/>
              <a:gd name="T9" fmla="*/ 13 h 27"/>
              <a:gd name="T10" fmla="*/ 12 w 14"/>
              <a:gd name="T11" fmla="*/ 13 h 27"/>
              <a:gd name="T12" fmla="*/ 11 w 14"/>
              <a:gd name="T13" fmla="*/ 26 h 27"/>
              <a:gd name="T14" fmla="*/ 3 w 14"/>
              <a:gd name="T15" fmla="*/ 26 h 27"/>
              <a:gd name="T16" fmla="*/ 3 w 14"/>
              <a:gd name="T17" fmla="*/ 15 h 27"/>
              <a:gd name="T18" fmla="*/ 1 w 14"/>
              <a:gd name="T19" fmla="*/ 13 h 27"/>
              <a:gd name="T20" fmla="*/ 3 w 14"/>
              <a:gd name="T21" fmla="*/ 4 h 27"/>
              <a:gd name="T22" fmla="*/ 4 w 14"/>
              <a:gd name="T23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27">
                <a:moveTo>
                  <a:pt x="4" y="1"/>
                </a:moveTo>
                <a:cubicBezTo>
                  <a:pt x="5" y="0"/>
                  <a:pt x="8" y="0"/>
                  <a:pt x="10" y="1"/>
                </a:cubicBezTo>
                <a:cubicBezTo>
                  <a:pt x="12" y="2"/>
                  <a:pt x="12" y="5"/>
                  <a:pt x="12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13"/>
                  <a:pt x="14" y="13"/>
                  <a:pt x="14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7"/>
                  <a:pt x="6" y="27"/>
                  <a:pt x="3" y="26"/>
                </a:cubicBezTo>
                <a:cubicBezTo>
                  <a:pt x="3" y="23"/>
                  <a:pt x="3" y="19"/>
                  <a:pt x="3" y="15"/>
                </a:cubicBezTo>
                <a:cubicBezTo>
                  <a:pt x="2" y="15"/>
                  <a:pt x="0" y="14"/>
                  <a:pt x="1" y="13"/>
                </a:cubicBezTo>
                <a:cubicBezTo>
                  <a:pt x="2" y="10"/>
                  <a:pt x="2" y="7"/>
                  <a:pt x="3" y="4"/>
                </a:cubicBezTo>
                <a:cubicBezTo>
                  <a:pt x="3" y="3"/>
                  <a:pt x="4" y="2"/>
                  <a:pt x="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21" name="Freeform 15"/>
          <p:cNvSpPr/>
          <p:nvPr/>
        </p:nvSpPr>
        <p:spPr bwMode="auto">
          <a:xfrm>
            <a:off x="8753740" y="2952586"/>
            <a:ext cx="4803" cy="10211"/>
          </a:xfrm>
          <a:custGeom>
            <a:avLst/>
            <a:gdLst>
              <a:gd name="T0" fmla="*/ 2 w 7"/>
              <a:gd name="T1" fmla="*/ 1 h 21"/>
              <a:gd name="T2" fmla="*/ 4 w 7"/>
              <a:gd name="T3" fmla="*/ 0 h 21"/>
              <a:gd name="T4" fmla="*/ 6 w 7"/>
              <a:gd name="T5" fmla="*/ 15 h 21"/>
              <a:gd name="T6" fmla="*/ 4 w 7"/>
              <a:gd name="T7" fmla="*/ 16 h 21"/>
              <a:gd name="T8" fmla="*/ 5 w 7"/>
              <a:gd name="T9" fmla="*/ 18 h 21"/>
              <a:gd name="T10" fmla="*/ 1 w 7"/>
              <a:gd name="T11" fmla="*/ 18 h 21"/>
              <a:gd name="T12" fmla="*/ 0 w 7"/>
              <a:gd name="T13" fmla="*/ 1 h 21"/>
              <a:gd name="T14" fmla="*/ 2 w 7"/>
              <a:gd name="T15" fmla="*/ 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21">
                <a:moveTo>
                  <a:pt x="2" y="1"/>
                </a:moveTo>
                <a:cubicBezTo>
                  <a:pt x="2" y="0"/>
                  <a:pt x="3" y="0"/>
                  <a:pt x="4" y="0"/>
                </a:cubicBezTo>
                <a:cubicBezTo>
                  <a:pt x="6" y="4"/>
                  <a:pt x="7" y="9"/>
                  <a:pt x="6" y="15"/>
                </a:cubicBezTo>
                <a:cubicBezTo>
                  <a:pt x="6" y="15"/>
                  <a:pt x="5" y="15"/>
                  <a:pt x="4" y="16"/>
                </a:cubicBezTo>
                <a:cubicBezTo>
                  <a:pt x="5" y="16"/>
                  <a:pt x="7" y="17"/>
                  <a:pt x="5" y="18"/>
                </a:cubicBezTo>
                <a:cubicBezTo>
                  <a:pt x="4" y="18"/>
                  <a:pt x="2" y="21"/>
                  <a:pt x="1" y="18"/>
                </a:cubicBezTo>
                <a:cubicBezTo>
                  <a:pt x="0" y="13"/>
                  <a:pt x="0" y="6"/>
                  <a:pt x="0" y="1"/>
                </a:cubicBezTo>
                <a:cubicBezTo>
                  <a:pt x="0" y="1"/>
                  <a:pt x="1" y="1"/>
                  <a:pt x="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22" name="Freeform 16"/>
          <p:cNvSpPr/>
          <p:nvPr/>
        </p:nvSpPr>
        <p:spPr bwMode="auto">
          <a:xfrm>
            <a:off x="8753740" y="3201468"/>
            <a:ext cx="4803" cy="10211"/>
          </a:xfrm>
          <a:custGeom>
            <a:avLst/>
            <a:gdLst>
              <a:gd name="T0" fmla="*/ 2 w 7"/>
              <a:gd name="T1" fmla="*/ 1 h 21"/>
              <a:gd name="T2" fmla="*/ 4 w 7"/>
              <a:gd name="T3" fmla="*/ 1 h 21"/>
              <a:gd name="T4" fmla="*/ 6 w 7"/>
              <a:gd name="T5" fmla="*/ 15 h 21"/>
              <a:gd name="T6" fmla="*/ 4 w 7"/>
              <a:gd name="T7" fmla="*/ 16 h 21"/>
              <a:gd name="T8" fmla="*/ 5 w 7"/>
              <a:gd name="T9" fmla="*/ 18 h 21"/>
              <a:gd name="T10" fmla="*/ 1 w 7"/>
              <a:gd name="T11" fmla="*/ 19 h 21"/>
              <a:gd name="T12" fmla="*/ 0 w 7"/>
              <a:gd name="T13" fmla="*/ 2 h 21"/>
              <a:gd name="T14" fmla="*/ 2 w 7"/>
              <a:gd name="T15" fmla="*/ 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21">
                <a:moveTo>
                  <a:pt x="2" y="1"/>
                </a:moveTo>
                <a:cubicBezTo>
                  <a:pt x="2" y="0"/>
                  <a:pt x="3" y="1"/>
                  <a:pt x="4" y="1"/>
                </a:cubicBezTo>
                <a:cubicBezTo>
                  <a:pt x="6" y="4"/>
                  <a:pt x="7" y="10"/>
                  <a:pt x="6" y="15"/>
                </a:cubicBezTo>
                <a:cubicBezTo>
                  <a:pt x="6" y="16"/>
                  <a:pt x="5" y="16"/>
                  <a:pt x="4" y="16"/>
                </a:cubicBezTo>
                <a:cubicBezTo>
                  <a:pt x="5" y="17"/>
                  <a:pt x="7" y="17"/>
                  <a:pt x="5" y="18"/>
                </a:cubicBezTo>
                <a:cubicBezTo>
                  <a:pt x="4" y="18"/>
                  <a:pt x="2" y="21"/>
                  <a:pt x="1" y="19"/>
                </a:cubicBezTo>
                <a:cubicBezTo>
                  <a:pt x="0" y="14"/>
                  <a:pt x="0" y="7"/>
                  <a:pt x="0" y="2"/>
                </a:cubicBezTo>
                <a:cubicBezTo>
                  <a:pt x="0" y="1"/>
                  <a:pt x="1" y="1"/>
                  <a:pt x="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23" name="Freeform 17"/>
          <p:cNvSpPr/>
          <p:nvPr/>
        </p:nvSpPr>
        <p:spPr bwMode="auto">
          <a:xfrm>
            <a:off x="8347164" y="3945562"/>
            <a:ext cx="11205" cy="5105"/>
          </a:xfrm>
          <a:custGeom>
            <a:avLst/>
            <a:gdLst>
              <a:gd name="T0" fmla="*/ 2 w 14"/>
              <a:gd name="T1" fmla="*/ 2 h 12"/>
              <a:gd name="T2" fmla="*/ 11 w 14"/>
              <a:gd name="T3" fmla="*/ 2 h 12"/>
              <a:gd name="T4" fmla="*/ 14 w 14"/>
              <a:gd name="T5" fmla="*/ 5 h 12"/>
              <a:gd name="T6" fmla="*/ 10 w 14"/>
              <a:gd name="T7" fmla="*/ 9 h 12"/>
              <a:gd name="T8" fmla="*/ 2 w 14"/>
              <a:gd name="T9" fmla="*/ 8 h 12"/>
              <a:gd name="T10" fmla="*/ 2 w 14"/>
              <a:gd name="T11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2">
                <a:moveTo>
                  <a:pt x="2" y="2"/>
                </a:moveTo>
                <a:cubicBezTo>
                  <a:pt x="5" y="1"/>
                  <a:pt x="8" y="0"/>
                  <a:pt x="11" y="2"/>
                </a:cubicBezTo>
                <a:cubicBezTo>
                  <a:pt x="11" y="4"/>
                  <a:pt x="13" y="4"/>
                  <a:pt x="14" y="5"/>
                </a:cubicBezTo>
                <a:cubicBezTo>
                  <a:pt x="12" y="6"/>
                  <a:pt x="11" y="8"/>
                  <a:pt x="10" y="9"/>
                </a:cubicBezTo>
                <a:cubicBezTo>
                  <a:pt x="7" y="12"/>
                  <a:pt x="3" y="10"/>
                  <a:pt x="2" y="8"/>
                </a:cubicBezTo>
                <a:cubicBezTo>
                  <a:pt x="0" y="6"/>
                  <a:pt x="0" y="3"/>
                  <a:pt x="2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24" name="Freeform 18"/>
          <p:cNvSpPr/>
          <p:nvPr/>
        </p:nvSpPr>
        <p:spPr bwMode="auto">
          <a:xfrm>
            <a:off x="8239917" y="3787299"/>
            <a:ext cx="8004" cy="6382"/>
          </a:xfrm>
          <a:custGeom>
            <a:avLst/>
            <a:gdLst>
              <a:gd name="T0" fmla="*/ 3 w 9"/>
              <a:gd name="T1" fmla="*/ 1 h 12"/>
              <a:gd name="T2" fmla="*/ 6 w 9"/>
              <a:gd name="T3" fmla="*/ 0 h 12"/>
              <a:gd name="T4" fmla="*/ 8 w 9"/>
              <a:gd name="T5" fmla="*/ 8 h 12"/>
              <a:gd name="T6" fmla="*/ 8 w 9"/>
              <a:gd name="T7" fmla="*/ 12 h 12"/>
              <a:gd name="T8" fmla="*/ 3 w 9"/>
              <a:gd name="T9" fmla="*/ 12 h 12"/>
              <a:gd name="T10" fmla="*/ 1 w 9"/>
              <a:gd name="T11" fmla="*/ 9 h 12"/>
              <a:gd name="T12" fmla="*/ 3 w 9"/>
              <a:gd name="T13" fmla="*/ 1 h 12"/>
              <a:gd name="T14" fmla="*/ 3 w 9"/>
              <a:gd name="T15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2">
                <a:moveTo>
                  <a:pt x="3" y="1"/>
                </a:moveTo>
                <a:cubicBezTo>
                  <a:pt x="4" y="0"/>
                  <a:pt x="6" y="0"/>
                  <a:pt x="6" y="0"/>
                </a:cubicBezTo>
                <a:cubicBezTo>
                  <a:pt x="8" y="2"/>
                  <a:pt x="9" y="4"/>
                  <a:pt x="8" y="8"/>
                </a:cubicBezTo>
                <a:cubicBezTo>
                  <a:pt x="8" y="8"/>
                  <a:pt x="8" y="11"/>
                  <a:pt x="8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0"/>
                  <a:pt x="2" y="10"/>
                  <a:pt x="1" y="9"/>
                </a:cubicBezTo>
                <a:cubicBezTo>
                  <a:pt x="0" y="5"/>
                  <a:pt x="1" y="3"/>
                  <a:pt x="3" y="1"/>
                </a:cubicBezTo>
                <a:cubicBezTo>
                  <a:pt x="3" y="1"/>
                  <a:pt x="3" y="1"/>
                  <a:pt x="3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49924" cy="528698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343275" y="3132159"/>
            <a:ext cx="5505450" cy="1203282"/>
          </a:xfrm>
        </p:spPr>
        <p:txBody>
          <a:bodyPr anchor="t" anchorCtr="0">
            <a:normAutofit/>
          </a:bodyPr>
          <a:lstStyle>
            <a:lvl1pPr algn="ctr">
              <a:defRPr sz="32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b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97125"/>
            <a:ext cx="10058400" cy="27785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852" y="1559147"/>
            <a:ext cx="8480657" cy="395136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6328778"/>
            <a:ext cx="12192000" cy="52922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276"/>
            <a:ext cx="12191999" cy="6064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763" y="3724345"/>
            <a:ext cx="2747170" cy="2399576"/>
          </a:xfrm>
          <a:prstGeom prst="rect">
            <a:avLst/>
          </a:prstGeom>
        </p:spPr>
      </p:pic>
      <p:sp>
        <p:nvSpPr>
          <p:cNvPr id="11" name="Freeform 5"/>
          <p:cNvSpPr/>
          <p:nvPr/>
        </p:nvSpPr>
        <p:spPr bwMode="auto">
          <a:xfrm>
            <a:off x="8195940" y="2735596"/>
            <a:ext cx="600261" cy="1041476"/>
          </a:xfrm>
          <a:custGeom>
            <a:avLst/>
            <a:gdLst>
              <a:gd name="T0" fmla="*/ 525 w 774"/>
              <a:gd name="T1" fmla="*/ 2 h 2073"/>
              <a:gd name="T2" fmla="*/ 617 w 774"/>
              <a:gd name="T3" fmla="*/ 13 h 2073"/>
              <a:gd name="T4" fmla="*/ 675 w 774"/>
              <a:gd name="T5" fmla="*/ 407 h 2073"/>
              <a:gd name="T6" fmla="*/ 674 w 774"/>
              <a:gd name="T7" fmla="*/ 471 h 2073"/>
              <a:gd name="T8" fmla="*/ 681 w 774"/>
              <a:gd name="T9" fmla="*/ 772 h 2073"/>
              <a:gd name="T10" fmla="*/ 681 w 774"/>
              <a:gd name="T11" fmla="*/ 1015 h 2073"/>
              <a:gd name="T12" fmla="*/ 683 w 774"/>
              <a:gd name="T13" fmla="*/ 1274 h 2073"/>
              <a:gd name="T14" fmla="*/ 681 w 774"/>
              <a:gd name="T15" fmla="*/ 1729 h 2073"/>
              <a:gd name="T16" fmla="*/ 699 w 774"/>
              <a:gd name="T17" fmla="*/ 1963 h 2073"/>
              <a:gd name="T18" fmla="*/ 735 w 774"/>
              <a:gd name="T19" fmla="*/ 1902 h 2073"/>
              <a:gd name="T20" fmla="*/ 767 w 774"/>
              <a:gd name="T21" fmla="*/ 1770 h 2073"/>
              <a:gd name="T22" fmla="*/ 754 w 774"/>
              <a:gd name="T23" fmla="*/ 2047 h 2073"/>
              <a:gd name="T24" fmla="*/ 613 w 774"/>
              <a:gd name="T25" fmla="*/ 2065 h 2073"/>
              <a:gd name="T26" fmla="*/ 426 w 774"/>
              <a:gd name="T27" fmla="*/ 2050 h 2073"/>
              <a:gd name="T28" fmla="*/ 264 w 774"/>
              <a:gd name="T29" fmla="*/ 2068 h 2073"/>
              <a:gd name="T30" fmla="*/ 267 w 774"/>
              <a:gd name="T31" fmla="*/ 2049 h 2073"/>
              <a:gd name="T32" fmla="*/ 496 w 774"/>
              <a:gd name="T33" fmla="*/ 2039 h 2073"/>
              <a:gd name="T34" fmla="*/ 594 w 774"/>
              <a:gd name="T35" fmla="*/ 2021 h 2073"/>
              <a:gd name="T36" fmla="*/ 617 w 774"/>
              <a:gd name="T37" fmla="*/ 2023 h 2073"/>
              <a:gd name="T38" fmla="*/ 669 w 774"/>
              <a:gd name="T39" fmla="*/ 1983 h 2073"/>
              <a:gd name="T40" fmla="*/ 525 w 774"/>
              <a:gd name="T41" fmla="*/ 1972 h 2073"/>
              <a:gd name="T42" fmla="*/ 409 w 774"/>
              <a:gd name="T43" fmla="*/ 1960 h 2073"/>
              <a:gd name="T44" fmla="*/ 279 w 774"/>
              <a:gd name="T45" fmla="*/ 1970 h 2073"/>
              <a:gd name="T46" fmla="*/ 84 w 774"/>
              <a:gd name="T47" fmla="*/ 1920 h 2073"/>
              <a:gd name="T48" fmla="*/ 104 w 774"/>
              <a:gd name="T49" fmla="*/ 1796 h 2073"/>
              <a:gd name="T50" fmla="*/ 91 w 774"/>
              <a:gd name="T51" fmla="*/ 1337 h 2073"/>
              <a:gd name="T52" fmla="*/ 105 w 774"/>
              <a:gd name="T53" fmla="*/ 1026 h 2073"/>
              <a:gd name="T54" fmla="*/ 107 w 774"/>
              <a:gd name="T55" fmla="*/ 722 h 2073"/>
              <a:gd name="T56" fmla="*/ 102 w 774"/>
              <a:gd name="T57" fmla="*/ 474 h 2073"/>
              <a:gd name="T58" fmla="*/ 49 w 774"/>
              <a:gd name="T59" fmla="*/ 468 h 2073"/>
              <a:gd name="T60" fmla="*/ 42 w 774"/>
              <a:gd name="T61" fmla="*/ 631 h 2073"/>
              <a:gd name="T62" fmla="*/ 44 w 774"/>
              <a:gd name="T63" fmla="*/ 797 h 2073"/>
              <a:gd name="T64" fmla="*/ 48 w 774"/>
              <a:gd name="T65" fmla="*/ 872 h 2073"/>
              <a:gd name="T66" fmla="*/ 41 w 774"/>
              <a:gd name="T67" fmla="*/ 1079 h 2073"/>
              <a:gd name="T68" fmla="*/ 55 w 774"/>
              <a:gd name="T69" fmla="*/ 1252 h 2073"/>
              <a:gd name="T70" fmla="*/ 53 w 774"/>
              <a:gd name="T71" fmla="*/ 1514 h 2073"/>
              <a:gd name="T72" fmla="*/ 37 w 774"/>
              <a:gd name="T73" fmla="*/ 1747 h 2073"/>
              <a:gd name="T74" fmla="*/ 18 w 774"/>
              <a:gd name="T75" fmla="*/ 1466 h 2073"/>
              <a:gd name="T76" fmla="*/ 4 w 774"/>
              <a:gd name="T77" fmla="*/ 1419 h 2073"/>
              <a:gd name="T78" fmla="*/ 14 w 774"/>
              <a:gd name="T79" fmla="*/ 1322 h 2073"/>
              <a:gd name="T80" fmla="*/ 14 w 774"/>
              <a:gd name="T81" fmla="*/ 1261 h 2073"/>
              <a:gd name="T82" fmla="*/ 1 w 774"/>
              <a:gd name="T83" fmla="*/ 1043 h 2073"/>
              <a:gd name="T84" fmla="*/ 6 w 774"/>
              <a:gd name="T85" fmla="*/ 924 h 2073"/>
              <a:gd name="T86" fmla="*/ 10 w 774"/>
              <a:gd name="T87" fmla="*/ 832 h 2073"/>
              <a:gd name="T88" fmla="*/ 3 w 774"/>
              <a:gd name="T89" fmla="*/ 719 h 2073"/>
              <a:gd name="T90" fmla="*/ 7 w 774"/>
              <a:gd name="T91" fmla="*/ 649 h 2073"/>
              <a:gd name="T92" fmla="*/ 15 w 774"/>
              <a:gd name="T93" fmla="*/ 598 h 2073"/>
              <a:gd name="T94" fmla="*/ 1 w 774"/>
              <a:gd name="T95" fmla="*/ 536 h 2073"/>
              <a:gd name="T96" fmla="*/ 13 w 774"/>
              <a:gd name="T97" fmla="*/ 424 h 2073"/>
              <a:gd name="T98" fmla="*/ 6 w 774"/>
              <a:gd name="T99" fmla="*/ 359 h 2073"/>
              <a:gd name="T100" fmla="*/ 1 w 774"/>
              <a:gd name="T101" fmla="*/ 235 h 2073"/>
              <a:gd name="T102" fmla="*/ 15 w 774"/>
              <a:gd name="T103" fmla="*/ 166 h 2073"/>
              <a:gd name="T104" fmla="*/ 13 w 774"/>
              <a:gd name="T105" fmla="*/ 116 h 2073"/>
              <a:gd name="T106" fmla="*/ 35 w 774"/>
              <a:gd name="T107" fmla="*/ 10 h 2073"/>
              <a:gd name="T108" fmla="*/ 37 w 774"/>
              <a:gd name="T109" fmla="*/ 106 h 2073"/>
              <a:gd name="T110" fmla="*/ 52 w 774"/>
              <a:gd name="T111" fmla="*/ 341 h 2073"/>
              <a:gd name="T112" fmla="*/ 83 w 774"/>
              <a:gd name="T113" fmla="*/ 392 h 2073"/>
              <a:gd name="T114" fmla="*/ 107 w 774"/>
              <a:gd name="T115" fmla="*/ 144 h 2073"/>
              <a:gd name="T116" fmla="*/ 151 w 774"/>
              <a:gd name="T117" fmla="*/ 9 h 2073"/>
              <a:gd name="T118" fmla="*/ 237 w 774"/>
              <a:gd name="T119" fmla="*/ 16 h 2073"/>
              <a:gd name="T120" fmla="*/ 372 w 774"/>
              <a:gd name="T121" fmla="*/ 5 h 2073"/>
              <a:gd name="T122" fmla="*/ 440 w 774"/>
              <a:gd name="T123" fmla="*/ 3 h 2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74" h="2073">
                <a:moveTo>
                  <a:pt x="445" y="0"/>
                </a:moveTo>
                <a:cubicBezTo>
                  <a:pt x="446" y="0"/>
                  <a:pt x="449" y="3"/>
                  <a:pt x="451" y="2"/>
                </a:cubicBezTo>
                <a:cubicBezTo>
                  <a:pt x="451" y="5"/>
                  <a:pt x="454" y="6"/>
                  <a:pt x="454" y="8"/>
                </a:cubicBezTo>
                <a:cubicBezTo>
                  <a:pt x="455" y="12"/>
                  <a:pt x="456" y="15"/>
                  <a:pt x="456" y="19"/>
                </a:cubicBezTo>
                <a:cubicBezTo>
                  <a:pt x="467" y="19"/>
                  <a:pt x="467" y="19"/>
                  <a:pt x="467" y="19"/>
                </a:cubicBezTo>
                <a:cubicBezTo>
                  <a:pt x="469" y="16"/>
                  <a:pt x="471" y="13"/>
                  <a:pt x="474" y="11"/>
                </a:cubicBezTo>
                <a:cubicBezTo>
                  <a:pt x="477" y="10"/>
                  <a:pt x="481" y="9"/>
                  <a:pt x="484" y="10"/>
                </a:cubicBezTo>
                <a:cubicBezTo>
                  <a:pt x="511" y="10"/>
                  <a:pt x="511" y="10"/>
                  <a:pt x="511" y="10"/>
                </a:cubicBezTo>
                <a:cubicBezTo>
                  <a:pt x="510" y="8"/>
                  <a:pt x="512" y="7"/>
                  <a:pt x="513" y="6"/>
                </a:cubicBezTo>
                <a:cubicBezTo>
                  <a:pt x="514" y="5"/>
                  <a:pt x="513" y="2"/>
                  <a:pt x="515" y="2"/>
                </a:cubicBezTo>
                <a:cubicBezTo>
                  <a:pt x="519" y="2"/>
                  <a:pt x="522" y="1"/>
                  <a:pt x="525" y="2"/>
                </a:cubicBezTo>
                <a:cubicBezTo>
                  <a:pt x="527" y="5"/>
                  <a:pt x="530" y="6"/>
                  <a:pt x="533" y="5"/>
                </a:cubicBezTo>
                <a:cubicBezTo>
                  <a:pt x="534" y="5"/>
                  <a:pt x="535" y="7"/>
                  <a:pt x="536" y="8"/>
                </a:cubicBezTo>
                <a:cubicBezTo>
                  <a:pt x="539" y="7"/>
                  <a:pt x="543" y="8"/>
                  <a:pt x="543" y="11"/>
                </a:cubicBezTo>
                <a:cubicBezTo>
                  <a:pt x="545" y="11"/>
                  <a:pt x="545" y="11"/>
                  <a:pt x="545" y="11"/>
                </a:cubicBezTo>
                <a:cubicBezTo>
                  <a:pt x="545" y="14"/>
                  <a:pt x="546" y="16"/>
                  <a:pt x="547" y="19"/>
                </a:cubicBezTo>
                <a:cubicBezTo>
                  <a:pt x="559" y="19"/>
                  <a:pt x="559" y="19"/>
                  <a:pt x="559" y="19"/>
                </a:cubicBezTo>
                <a:cubicBezTo>
                  <a:pt x="559" y="16"/>
                  <a:pt x="562" y="14"/>
                  <a:pt x="563" y="12"/>
                </a:cubicBezTo>
                <a:cubicBezTo>
                  <a:pt x="570" y="7"/>
                  <a:pt x="585" y="9"/>
                  <a:pt x="588" y="16"/>
                </a:cubicBezTo>
                <a:cubicBezTo>
                  <a:pt x="588" y="17"/>
                  <a:pt x="590" y="19"/>
                  <a:pt x="592" y="19"/>
                </a:cubicBezTo>
                <a:cubicBezTo>
                  <a:pt x="617" y="19"/>
                  <a:pt x="617" y="19"/>
                  <a:pt x="617" y="19"/>
                </a:cubicBezTo>
                <a:cubicBezTo>
                  <a:pt x="617" y="13"/>
                  <a:pt x="617" y="13"/>
                  <a:pt x="617" y="13"/>
                </a:cubicBezTo>
                <a:cubicBezTo>
                  <a:pt x="619" y="13"/>
                  <a:pt x="621" y="13"/>
                  <a:pt x="621" y="12"/>
                </a:cubicBezTo>
                <a:cubicBezTo>
                  <a:pt x="623" y="8"/>
                  <a:pt x="632" y="11"/>
                  <a:pt x="636" y="10"/>
                </a:cubicBezTo>
                <a:cubicBezTo>
                  <a:pt x="638" y="10"/>
                  <a:pt x="640" y="9"/>
                  <a:pt x="642" y="7"/>
                </a:cubicBezTo>
                <a:cubicBezTo>
                  <a:pt x="641" y="5"/>
                  <a:pt x="642" y="5"/>
                  <a:pt x="644" y="5"/>
                </a:cubicBezTo>
                <a:cubicBezTo>
                  <a:pt x="645" y="4"/>
                  <a:pt x="647" y="3"/>
                  <a:pt x="649" y="5"/>
                </a:cubicBezTo>
                <a:cubicBezTo>
                  <a:pt x="651" y="7"/>
                  <a:pt x="650" y="9"/>
                  <a:pt x="652" y="11"/>
                </a:cubicBezTo>
                <a:cubicBezTo>
                  <a:pt x="652" y="12"/>
                  <a:pt x="652" y="15"/>
                  <a:pt x="652" y="16"/>
                </a:cubicBezTo>
                <a:cubicBezTo>
                  <a:pt x="652" y="16"/>
                  <a:pt x="654" y="17"/>
                  <a:pt x="654" y="18"/>
                </a:cubicBezTo>
                <a:cubicBezTo>
                  <a:pt x="658" y="19"/>
                  <a:pt x="668" y="19"/>
                  <a:pt x="673" y="19"/>
                </a:cubicBezTo>
                <a:cubicBezTo>
                  <a:pt x="674" y="404"/>
                  <a:pt x="674" y="404"/>
                  <a:pt x="674" y="404"/>
                </a:cubicBezTo>
                <a:cubicBezTo>
                  <a:pt x="675" y="404"/>
                  <a:pt x="675" y="406"/>
                  <a:pt x="675" y="407"/>
                </a:cubicBezTo>
                <a:cubicBezTo>
                  <a:pt x="677" y="408"/>
                  <a:pt x="678" y="411"/>
                  <a:pt x="679" y="412"/>
                </a:cubicBezTo>
                <a:cubicBezTo>
                  <a:pt x="679" y="413"/>
                  <a:pt x="681" y="415"/>
                  <a:pt x="681" y="416"/>
                </a:cubicBezTo>
                <a:cubicBezTo>
                  <a:pt x="681" y="419"/>
                  <a:pt x="681" y="421"/>
                  <a:pt x="683" y="423"/>
                </a:cubicBezTo>
                <a:cubicBezTo>
                  <a:pt x="683" y="436"/>
                  <a:pt x="683" y="436"/>
                  <a:pt x="683" y="436"/>
                </a:cubicBezTo>
                <a:cubicBezTo>
                  <a:pt x="683" y="437"/>
                  <a:pt x="681" y="438"/>
                  <a:pt x="681" y="439"/>
                </a:cubicBezTo>
                <a:cubicBezTo>
                  <a:pt x="681" y="440"/>
                  <a:pt x="683" y="441"/>
                  <a:pt x="683" y="442"/>
                </a:cubicBezTo>
                <a:cubicBezTo>
                  <a:pt x="683" y="456"/>
                  <a:pt x="683" y="456"/>
                  <a:pt x="683" y="456"/>
                </a:cubicBezTo>
                <a:cubicBezTo>
                  <a:pt x="683" y="457"/>
                  <a:pt x="681" y="459"/>
                  <a:pt x="681" y="459"/>
                </a:cubicBezTo>
                <a:cubicBezTo>
                  <a:pt x="680" y="461"/>
                  <a:pt x="680" y="464"/>
                  <a:pt x="678" y="466"/>
                </a:cubicBezTo>
                <a:cubicBezTo>
                  <a:pt x="677" y="466"/>
                  <a:pt x="678" y="467"/>
                  <a:pt x="678" y="468"/>
                </a:cubicBezTo>
                <a:cubicBezTo>
                  <a:pt x="676" y="468"/>
                  <a:pt x="675" y="469"/>
                  <a:pt x="674" y="471"/>
                </a:cubicBezTo>
                <a:cubicBezTo>
                  <a:pt x="672" y="474"/>
                  <a:pt x="673" y="482"/>
                  <a:pt x="676" y="484"/>
                </a:cubicBezTo>
                <a:cubicBezTo>
                  <a:pt x="677" y="484"/>
                  <a:pt x="678" y="485"/>
                  <a:pt x="678" y="486"/>
                </a:cubicBezTo>
                <a:cubicBezTo>
                  <a:pt x="679" y="488"/>
                  <a:pt x="681" y="489"/>
                  <a:pt x="681" y="491"/>
                </a:cubicBezTo>
                <a:cubicBezTo>
                  <a:pt x="680" y="494"/>
                  <a:pt x="681" y="496"/>
                  <a:pt x="683" y="497"/>
                </a:cubicBezTo>
                <a:cubicBezTo>
                  <a:pt x="683" y="511"/>
                  <a:pt x="683" y="511"/>
                  <a:pt x="683" y="511"/>
                </a:cubicBezTo>
                <a:cubicBezTo>
                  <a:pt x="683" y="512"/>
                  <a:pt x="681" y="513"/>
                  <a:pt x="681" y="514"/>
                </a:cubicBezTo>
                <a:cubicBezTo>
                  <a:pt x="681" y="516"/>
                  <a:pt x="681" y="517"/>
                  <a:pt x="680" y="519"/>
                </a:cubicBezTo>
                <a:cubicBezTo>
                  <a:pt x="678" y="520"/>
                  <a:pt x="678" y="523"/>
                  <a:pt x="678" y="525"/>
                </a:cubicBezTo>
                <a:cubicBezTo>
                  <a:pt x="677" y="525"/>
                  <a:pt x="675" y="525"/>
                  <a:pt x="675" y="527"/>
                </a:cubicBezTo>
                <a:cubicBezTo>
                  <a:pt x="674" y="756"/>
                  <a:pt x="674" y="756"/>
                  <a:pt x="674" y="756"/>
                </a:cubicBezTo>
                <a:cubicBezTo>
                  <a:pt x="678" y="759"/>
                  <a:pt x="681" y="765"/>
                  <a:pt x="681" y="772"/>
                </a:cubicBezTo>
                <a:cubicBezTo>
                  <a:pt x="681" y="773"/>
                  <a:pt x="683" y="773"/>
                  <a:pt x="683" y="774"/>
                </a:cubicBezTo>
                <a:cubicBezTo>
                  <a:pt x="683" y="785"/>
                  <a:pt x="683" y="785"/>
                  <a:pt x="683" y="785"/>
                </a:cubicBezTo>
                <a:cubicBezTo>
                  <a:pt x="683" y="785"/>
                  <a:pt x="681" y="786"/>
                  <a:pt x="681" y="786"/>
                </a:cubicBezTo>
                <a:cubicBezTo>
                  <a:pt x="681" y="848"/>
                  <a:pt x="681" y="848"/>
                  <a:pt x="681" y="848"/>
                </a:cubicBezTo>
                <a:cubicBezTo>
                  <a:pt x="681" y="848"/>
                  <a:pt x="683" y="849"/>
                  <a:pt x="683" y="849"/>
                </a:cubicBezTo>
                <a:cubicBezTo>
                  <a:pt x="683" y="865"/>
                  <a:pt x="683" y="879"/>
                  <a:pt x="683" y="895"/>
                </a:cubicBezTo>
                <a:cubicBezTo>
                  <a:pt x="683" y="896"/>
                  <a:pt x="681" y="898"/>
                  <a:pt x="681" y="898"/>
                </a:cubicBezTo>
                <a:cubicBezTo>
                  <a:pt x="681" y="911"/>
                  <a:pt x="685" y="924"/>
                  <a:pt x="682" y="936"/>
                </a:cubicBezTo>
                <a:cubicBezTo>
                  <a:pt x="684" y="944"/>
                  <a:pt x="683" y="952"/>
                  <a:pt x="682" y="958"/>
                </a:cubicBezTo>
                <a:cubicBezTo>
                  <a:pt x="679" y="971"/>
                  <a:pt x="681" y="985"/>
                  <a:pt x="683" y="996"/>
                </a:cubicBezTo>
                <a:cubicBezTo>
                  <a:pt x="684" y="1004"/>
                  <a:pt x="683" y="1010"/>
                  <a:pt x="681" y="1015"/>
                </a:cubicBezTo>
                <a:cubicBezTo>
                  <a:pt x="681" y="1068"/>
                  <a:pt x="681" y="1068"/>
                  <a:pt x="681" y="1068"/>
                </a:cubicBezTo>
                <a:cubicBezTo>
                  <a:pt x="681" y="1069"/>
                  <a:pt x="683" y="1070"/>
                  <a:pt x="683" y="1071"/>
                </a:cubicBezTo>
                <a:cubicBezTo>
                  <a:pt x="683" y="1084"/>
                  <a:pt x="683" y="1084"/>
                  <a:pt x="683" y="1084"/>
                </a:cubicBezTo>
                <a:cubicBezTo>
                  <a:pt x="683" y="1084"/>
                  <a:pt x="681" y="1085"/>
                  <a:pt x="681" y="1085"/>
                </a:cubicBezTo>
                <a:cubicBezTo>
                  <a:pt x="680" y="1092"/>
                  <a:pt x="678" y="1098"/>
                  <a:pt x="674" y="1102"/>
                </a:cubicBezTo>
                <a:cubicBezTo>
                  <a:pt x="674" y="1217"/>
                  <a:pt x="674" y="1217"/>
                  <a:pt x="674" y="1217"/>
                </a:cubicBezTo>
                <a:cubicBezTo>
                  <a:pt x="677" y="1220"/>
                  <a:pt x="679" y="1223"/>
                  <a:pt x="680" y="1227"/>
                </a:cubicBezTo>
                <a:cubicBezTo>
                  <a:pt x="681" y="1229"/>
                  <a:pt x="680" y="1232"/>
                  <a:pt x="681" y="1234"/>
                </a:cubicBezTo>
                <a:cubicBezTo>
                  <a:pt x="681" y="1234"/>
                  <a:pt x="683" y="1235"/>
                  <a:pt x="683" y="1235"/>
                </a:cubicBezTo>
                <a:cubicBezTo>
                  <a:pt x="683" y="1240"/>
                  <a:pt x="683" y="1246"/>
                  <a:pt x="681" y="1249"/>
                </a:cubicBezTo>
                <a:cubicBezTo>
                  <a:pt x="681" y="1258"/>
                  <a:pt x="683" y="1266"/>
                  <a:pt x="683" y="1274"/>
                </a:cubicBezTo>
                <a:cubicBezTo>
                  <a:pt x="681" y="1343"/>
                  <a:pt x="681" y="1343"/>
                  <a:pt x="681" y="1343"/>
                </a:cubicBezTo>
                <a:cubicBezTo>
                  <a:pt x="681" y="1344"/>
                  <a:pt x="683" y="1344"/>
                  <a:pt x="683" y="1345"/>
                </a:cubicBezTo>
                <a:cubicBezTo>
                  <a:pt x="683" y="1361"/>
                  <a:pt x="683" y="1374"/>
                  <a:pt x="683" y="1391"/>
                </a:cubicBezTo>
                <a:cubicBezTo>
                  <a:pt x="683" y="1391"/>
                  <a:pt x="681" y="1393"/>
                  <a:pt x="681" y="1393"/>
                </a:cubicBezTo>
                <a:cubicBezTo>
                  <a:pt x="681" y="1564"/>
                  <a:pt x="681" y="1564"/>
                  <a:pt x="681" y="1564"/>
                </a:cubicBezTo>
                <a:cubicBezTo>
                  <a:pt x="681" y="1564"/>
                  <a:pt x="683" y="1566"/>
                  <a:pt x="683" y="1566"/>
                </a:cubicBezTo>
                <a:cubicBezTo>
                  <a:pt x="683" y="1579"/>
                  <a:pt x="683" y="1579"/>
                  <a:pt x="683" y="1579"/>
                </a:cubicBezTo>
                <a:cubicBezTo>
                  <a:pt x="683" y="1580"/>
                  <a:pt x="681" y="1580"/>
                  <a:pt x="681" y="1581"/>
                </a:cubicBezTo>
                <a:cubicBezTo>
                  <a:pt x="680" y="1588"/>
                  <a:pt x="678" y="1593"/>
                  <a:pt x="673" y="1599"/>
                </a:cubicBezTo>
                <a:cubicBezTo>
                  <a:pt x="673" y="1712"/>
                  <a:pt x="673" y="1712"/>
                  <a:pt x="673" y="1712"/>
                </a:cubicBezTo>
                <a:cubicBezTo>
                  <a:pt x="678" y="1716"/>
                  <a:pt x="681" y="1721"/>
                  <a:pt x="681" y="1729"/>
                </a:cubicBezTo>
                <a:cubicBezTo>
                  <a:pt x="681" y="1729"/>
                  <a:pt x="683" y="1730"/>
                  <a:pt x="683" y="1730"/>
                </a:cubicBezTo>
                <a:cubicBezTo>
                  <a:pt x="684" y="1735"/>
                  <a:pt x="683" y="1741"/>
                  <a:pt x="681" y="1744"/>
                </a:cubicBezTo>
                <a:cubicBezTo>
                  <a:pt x="681" y="1895"/>
                  <a:pt x="681" y="1895"/>
                  <a:pt x="681" y="1895"/>
                </a:cubicBezTo>
                <a:cubicBezTo>
                  <a:pt x="681" y="1895"/>
                  <a:pt x="683" y="1897"/>
                  <a:pt x="683" y="1897"/>
                </a:cubicBezTo>
                <a:cubicBezTo>
                  <a:pt x="683" y="1928"/>
                  <a:pt x="683" y="1928"/>
                  <a:pt x="683" y="1928"/>
                </a:cubicBezTo>
                <a:cubicBezTo>
                  <a:pt x="683" y="1928"/>
                  <a:pt x="681" y="1929"/>
                  <a:pt x="681" y="1929"/>
                </a:cubicBezTo>
                <a:cubicBezTo>
                  <a:pt x="681" y="1941"/>
                  <a:pt x="681" y="1941"/>
                  <a:pt x="681" y="1941"/>
                </a:cubicBezTo>
                <a:cubicBezTo>
                  <a:pt x="681" y="1941"/>
                  <a:pt x="683" y="1943"/>
                  <a:pt x="683" y="1944"/>
                </a:cubicBezTo>
                <a:cubicBezTo>
                  <a:pt x="682" y="1949"/>
                  <a:pt x="683" y="1955"/>
                  <a:pt x="687" y="1958"/>
                </a:cubicBezTo>
                <a:cubicBezTo>
                  <a:pt x="688" y="1960"/>
                  <a:pt x="689" y="1963"/>
                  <a:pt x="690" y="1963"/>
                </a:cubicBezTo>
                <a:cubicBezTo>
                  <a:pt x="699" y="1963"/>
                  <a:pt x="699" y="1963"/>
                  <a:pt x="699" y="1963"/>
                </a:cubicBezTo>
                <a:cubicBezTo>
                  <a:pt x="699" y="1966"/>
                  <a:pt x="699" y="1966"/>
                  <a:pt x="699" y="1966"/>
                </a:cubicBezTo>
                <a:cubicBezTo>
                  <a:pt x="701" y="1966"/>
                  <a:pt x="704" y="1966"/>
                  <a:pt x="705" y="1964"/>
                </a:cubicBezTo>
                <a:cubicBezTo>
                  <a:pt x="709" y="1963"/>
                  <a:pt x="713" y="1963"/>
                  <a:pt x="716" y="1962"/>
                </a:cubicBezTo>
                <a:cubicBezTo>
                  <a:pt x="719" y="1961"/>
                  <a:pt x="721" y="1958"/>
                  <a:pt x="721" y="1957"/>
                </a:cubicBezTo>
                <a:cubicBezTo>
                  <a:pt x="723" y="1948"/>
                  <a:pt x="723" y="1948"/>
                  <a:pt x="723" y="1948"/>
                </a:cubicBezTo>
                <a:cubicBezTo>
                  <a:pt x="724" y="1941"/>
                  <a:pt x="723" y="1933"/>
                  <a:pt x="724" y="1927"/>
                </a:cubicBezTo>
                <a:cubicBezTo>
                  <a:pt x="726" y="1927"/>
                  <a:pt x="726" y="1927"/>
                  <a:pt x="726" y="1927"/>
                </a:cubicBezTo>
                <a:cubicBezTo>
                  <a:pt x="726" y="1923"/>
                  <a:pt x="727" y="1920"/>
                  <a:pt x="728" y="1917"/>
                </a:cubicBezTo>
                <a:cubicBezTo>
                  <a:pt x="729" y="1918"/>
                  <a:pt x="730" y="1917"/>
                  <a:pt x="730" y="1916"/>
                </a:cubicBezTo>
                <a:cubicBezTo>
                  <a:pt x="732" y="1914"/>
                  <a:pt x="734" y="1913"/>
                  <a:pt x="735" y="1911"/>
                </a:cubicBezTo>
                <a:cubicBezTo>
                  <a:pt x="735" y="1908"/>
                  <a:pt x="736" y="1905"/>
                  <a:pt x="735" y="1902"/>
                </a:cubicBezTo>
                <a:cubicBezTo>
                  <a:pt x="738" y="1902"/>
                  <a:pt x="738" y="1902"/>
                  <a:pt x="738" y="1902"/>
                </a:cubicBezTo>
                <a:cubicBezTo>
                  <a:pt x="738" y="1895"/>
                  <a:pt x="739" y="1887"/>
                  <a:pt x="738" y="1879"/>
                </a:cubicBezTo>
                <a:cubicBezTo>
                  <a:pt x="741" y="1867"/>
                  <a:pt x="741" y="1867"/>
                  <a:pt x="741" y="1867"/>
                </a:cubicBezTo>
                <a:cubicBezTo>
                  <a:pt x="744" y="1863"/>
                  <a:pt x="746" y="1859"/>
                  <a:pt x="750" y="1856"/>
                </a:cubicBezTo>
                <a:cubicBezTo>
                  <a:pt x="752" y="1847"/>
                  <a:pt x="752" y="1847"/>
                  <a:pt x="752" y="1847"/>
                </a:cubicBezTo>
                <a:cubicBezTo>
                  <a:pt x="753" y="1843"/>
                  <a:pt x="752" y="1840"/>
                  <a:pt x="753" y="1838"/>
                </a:cubicBezTo>
                <a:cubicBezTo>
                  <a:pt x="755" y="1822"/>
                  <a:pt x="755" y="1805"/>
                  <a:pt x="754" y="1788"/>
                </a:cubicBezTo>
                <a:cubicBezTo>
                  <a:pt x="756" y="1776"/>
                  <a:pt x="756" y="1776"/>
                  <a:pt x="756" y="1776"/>
                </a:cubicBezTo>
                <a:cubicBezTo>
                  <a:pt x="756" y="1775"/>
                  <a:pt x="758" y="1774"/>
                  <a:pt x="760" y="1772"/>
                </a:cubicBezTo>
                <a:cubicBezTo>
                  <a:pt x="760" y="1772"/>
                  <a:pt x="760" y="1770"/>
                  <a:pt x="760" y="1770"/>
                </a:cubicBezTo>
                <a:cubicBezTo>
                  <a:pt x="761" y="1770"/>
                  <a:pt x="766" y="1769"/>
                  <a:pt x="767" y="1770"/>
                </a:cubicBezTo>
                <a:cubicBezTo>
                  <a:pt x="769" y="1773"/>
                  <a:pt x="770" y="1775"/>
                  <a:pt x="773" y="1779"/>
                </a:cubicBezTo>
                <a:cubicBezTo>
                  <a:pt x="773" y="1959"/>
                  <a:pt x="773" y="1959"/>
                  <a:pt x="773" y="1959"/>
                </a:cubicBezTo>
                <a:cubicBezTo>
                  <a:pt x="773" y="1960"/>
                  <a:pt x="774" y="1962"/>
                  <a:pt x="774" y="1963"/>
                </a:cubicBezTo>
                <a:cubicBezTo>
                  <a:pt x="773" y="1971"/>
                  <a:pt x="771" y="1978"/>
                  <a:pt x="766" y="1982"/>
                </a:cubicBezTo>
                <a:cubicBezTo>
                  <a:pt x="766" y="1983"/>
                  <a:pt x="765" y="1984"/>
                  <a:pt x="764" y="1983"/>
                </a:cubicBezTo>
                <a:cubicBezTo>
                  <a:pt x="764" y="1986"/>
                  <a:pt x="762" y="1988"/>
                  <a:pt x="762" y="1989"/>
                </a:cubicBezTo>
                <a:cubicBezTo>
                  <a:pt x="762" y="1994"/>
                  <a:pt x="761" y="1998"/>
                  <a:pt x="764" y="2000"/>
                </a:cubicBezTo>
                <a:cubicBezTo>
                  <a:pt x="764" y="2003"/>
                  <a:pt x="764" y="2006"/>
                  <a:pt x="763" y="2009"/>
                </a:cubicBezTo>
                <a:cubicBezTo>
                  <a:pt x="763" y="2009"/>
                  <a:pt x="764" y="2009"/>
                  <a:pt x="764" y="2009"/>
                </a:cubicBezTo>
                <a:cubicBezTo>
                  <a:pt x="765" y="2017"/>
                  <a:pt x="764" y="2024"/>
                  <a:pt x="761" y="2029"/>
                </a:cubicBezTo>
                <a:cubicBezTo>
                  <a:pt x="763" y="2037"/>
                  <a:pt x="759" y="2043"/>
                  <a:pt x="754" y="2047"/>
                </a:cubicBezTo>
                <a:cubicBezTo>
                  <a:pt x="751" y="2051"/>
                  <a:pt x="747" y="2055"/>
                  <a:pt x="744" y="2060"/>
                </a:cubicBezTo>
                <a:cubicBezTo>
                  <a:pt x="741" y="2062"/>
                  <a:pt x="739" y="2064"/>
                  <a:pt x="735" y="2064"/>
                </a:cubicBezTo>
                <a:cubicBezTo>
                  <a:pt x="723" y="2063"/>
                  <a:pt x="723" y="2063"/>
                  <a:pt x="723" y="2063"/>
                </a:cubicBezTo>
                <a:cubicBezTo>
                  <a:pt x="707" y="2063"/>
                  <a:pt x="707" y="2063"/>
                  <a:pt x="707" y="2063"/>
                </a:cubicBezTo>
                <a:cubicBezTo>
                  <a:pt x="707" y="2063"/>
                  <a:pt x="706" y="2064"/>
                  <a:pt x="705" y="2064"/>
                </a:cubicBezTo>
                <a:cubicBezTo>
                  <a:pt x="701" y="2063"/>
                  <a:pt x="698" y="2064"/>
                  <a:pt x="695" y="2065"/>
                </a:cubicBezTo>
                <a:cubicBezTo>
                  <a:pt x="649" y="2065"/>
                  <a:pt x="649" y="2065"/>
                  <a:pt x="649" y="2065"/>
                </a:cubicBezTo>
                <a:cubicBezTo>
                  <a:pt x="649" y="2066"/>
                  <a:pt x="649" y="2067"/>
                  <a:pt x="648" y="2067"/>
                </a:cubicBezTo>
                <a:cubicBezTo>
                  <a:pt x="622" y="2067"/>
                  <a:pt x="622" y="2067"/>
                  <a:pt x="622" y="2067"/>
                </a:cubicBezTo>
                <a:cubicBezTo>
                  <a:pt x="621" y="2067"/>
                  <a:pt x="621" y="2066"/>
                  <a:pt x="620" y="2065"/>
                </a:cubicBezTo>
                <a:cubicBezTo>
                  <a:pt x="618" y="2065"/>
                  <a:pt x="614" y="2066"/>
                  <a:pt x="613" y="2065"/>
                </a:cubicBezTo>
                <a:cubicBezTo>
                  <a:pt x="610" y="2063"/>
                  <a:pt x="604" y="2064"/>
                  <a:pt x="601" y="2063"/>
                </a:cubicBezTo>
                <a:cubicBezTo>
                  <a:pt x="580" y="2061"/>
                  <a:pt x="555" y="2063"/>
                  <a:pt x="532" y="2063"/>
                </a:cubicBezTo>
                <a:cubicBezTo>
                  <a:pt x="515" y="2063"/>
                  <a:pt x="497" y="2063"/>
                  <a:pt x="480" y="2065"/>
                </a:cubicBezTo>
                <a:cubicBezTo>
                  <a:pt x="475" y="2064"/>
                  <a:pt x="467" y="2063"/>
                  <a:pt x="459" y="2064"/>
                </a:cubicBezTo>
                <a:cubicBezTo>
                  <a:pt x="458" y="2064"/>
                  <a:pt x="457" y="2064"/>
                  <a:pt x="457" y="2063"/>
                </a:cubicBezTo>
                <a:cubicBezTo>
                  <a:pt x="453" y="2062"/>
                  <a:pt x="450" y="2062"/>
                  <a:pt x="448" y="2064"/>
                </a:cubicBezTo>
                <a:cubicBezTo>
                  <a:pt x="439" y="2064"/>
                  <a:pt x="439" y="2064"/>
                  <a:pt x="439" y="2064"/>
                </a:cubicBezTo>
                <a:cubicBezTo>
                  <a:pt x="439" y="2064"/>
                  <a:pt x="438" y="2063"/>
                  <a:pt x="438" y="2062"/>
                </a:cubicBezTo>
                <a:cubicBezTo>
                  <a:pt x="437" y="2063"/>
                  <a:pt x="435" y="2062"/>
                  <a:pt x="436" y="2061"/>
                </a:cubicBezTo>
                <a:cubicBezTo>
                  <a:pt x="433" y="2059"/>
                  <a:pt x="433" y="2056"/>
                  <a:pt x="431" y="2053"/>
                </a:cubicBezTo>
                <a:cubicBezTo>
                  <a:pt x="430" y="2051"/>
                  <a:pt x="428" y="2050"/>
                  <a:pt x="426" y="2050"/>
                </a:cubicBezTo>
                <a:cubicBezTo>
                  <a:pt x="422" y="2049"/>
                  <a:pt x="419" y="2049"/>
                  <a:pt x="416" y="2050"/>
                </a:cubicBezTo>
                <a:cubicBezTo>
                  <a:pt x="409" y="2060"/>
                  <a:pt x="409" y="2060"/>
                  <a:pt x="409" y="2060"/>
                </a:cubicBezTo>
                <a:cubicBezTo>
                  <a:pt x="411" y="2063"/>
                  <a:pt x="408" y="2063"/>
                  <a:pt x="407" y="2062"/>
                </a:cubicBezTo>
                <a:cubicBezTo>
                  <a:pt x="407" y="2063"/>
                  <a:pt x="407" y="2064"/>
                  <a:pt x="406" y="2064"/>
                </a:cubicBezTo>
                <a:cubicBezTo>
                  <a:pt x="401" y="2064"/>
                  <a:pt x="395" y="2063"/>
                  <a:pt x="389" y="2063"/>
                </a:cubicBezTo>
                <a:cubicBezTo>
                  <a:pt x="345" y="2063"/>
                  <a:pt x="345" y="2063"/>
                  <a:pt x="345" y="2063"/>
                </a:cubicBezTo>
                <a:cubicBezTo>
                  <a:pt x="345" y="2063"/>
                  <a:pt x="345" y="2064"/>
                  <a:pt x="344" y="2064"/>
                </a:cubicBezTo>
                <a:cubicBezTo>
                  <a:pt x="340" y="2063"/>
                  <a:pt x="334" y="2064"/>
                  <a:pt x="331" y="2065"/>
                </a:cubicBezTo>
                <a:cubicBezTo>
                  <a:pt x="283" y="2065"/>
                  <a:pt x="283" y="2065"/>
                  <a:pt x="283" y="2065"/>
                </a:cubicBezTo>
                <a:cubicBezTo>
                  <a:pt x="285" y="2068"/>
                  <a:pt x="280" y="2066"/>
                  <a:pt x="279" y="2067"/>
                </a:cubicBezTo>
                <a:cubicBezTo>
                  <a:pt x="277" y="2071"/>
                  <a:pt x="269" y="2073"/>
                  <a:pt x="264" y="2068"/>
                </a:cubicBezTo>
                <a:cubicBezTo>
                  <a:pt x="262" y="2068"/>
                  <a:pt x="260" y="2067"/>
                  <a:pt x="258" y="2065"/>
                </a:cubicBezTo>
                <a:cubicBezTo>
                  <a:pt x="257" y="2065"/>
                  <a:pt x="253" y="2065"/>
                  <a:pt x="252" y="2065"/>
                </a:cubicBezTo>
                <a:cubicBezTo>
                  <a:pt x="252" y="2066"/>
                  <a:pt x="251" y="2067"/>
                  <a:pt x="251" y="2067"/>
                </a:cubicBezTo>
                <a:cubicBezTo>
                  <a:pt x="246" y="2067"/>
                  <a:pt x="241" y="2067"/>
                  <a:pt x="239" y="2065"/>
                </a:cubicBezTo>
                <a:cubicBezTo>
                  <a:pt x="237" y="2064"/>
                  <a:pt x="237" y="2061"/>
                  <a:pt x="238" y="2059"/>
                </a:cubicBezTo>
                <a:cubicBezTo>
                  <a:pt x="238" y="2058"/>
                  <a:pt x="239" y="2058"/>
                  <a:pt x="240" y="2057"/>
                </a:cubicBezTo>
                <a:cubicBezTo>
                  <a:pt x="239" y="2057"/>
                  <a:pt x="238" y="2056"/>
                  <a:pt x="239" y="2055"/>
                </a:cubicBezTo>
                <a:cubicBezTo>
                  <a:pt x="241" y="2054"/>
                  <a:pt x="243" y="2053"/>
                  <a:pt x="245" y="2051"/>
                </a:cubicBezTo>
                <a:cubicBezTo>
                  <a:pt x="245" y="2051"/>
                  <a:pt x="247" y="2051"/>
                  <a:pt x="248" y="2051"/>
                </a:cubicBezTo>
                <a:cubicBezTo>
                  <a:pt x="248" y="2050"/>
                  <a:pt x="249" y="2050"/>
                  <a:pt x="248" y="2050"/>
                </a:cubicBezTo>
                <a:cubicBezTo>
                  <a:pt x="256" y="2048"/>
                  <a:pt x="262" y="2048"/>
                  <a:pt x="267" y="2049"/>
                </a:cubicBezTo>
                <a:cubicBezTo>
                  <a:pt x="295" y="2049"/>
                  <a:pt x="295" y="2049"/>
                  <a:pt x="295" y="2049"/>
                </a:cubicBezTo>
                <a:cubicBezTo>
                  <a:pt x="294" y="2052"/>
                  <a:pt x="298" y="2051"/>
                  <a:pt x="299" y="2051"/>
                </a:cubicBezTo>
                <a:cubicBezTo>
                  <a:pt x="302" y="2049"/>
                  <a:pt x="305" y="2048"/>
                  <a:pt x="308" y="2045"/>
                </a:cubicBezTo>
                <a:cubicBezTo>
                  <a:pt x="309" y="2042"/>
                  <a:pt x="313" y="2040"/>
                  <a:pt x="317" y="2038"/>
                </a:cubicBezTo>
                <a:cubicBezTo>
                  <a:pt x="362" y="2038"/>
                  <a:pt x="408" y="2037"/>
                  <a:pt x="452" y="2038"/>
                </a:cubicBezTo>
                <a:cubicBezTo>
                  <a:pt x="453" y="2038"/>
                  <a:pt x="453" y="2040"/>
                  <a:pt x="454" y="2040"/>
                </a:cubicBezTo>
                <a:cubicBezTo>
                  <a:pt x="455" y="2041"/>
                  <a:pt x="458" y="2041"/>
                  <a:pt x="458" y="2041"/>
                </a:cubicBezTo>
                <a:cubicBezTo>
                  <a:pt x="461" y="2045"/>
                  <a:pt x="465" y="2047"/>
                  <a:pt x="469" y="2050"/>
                </a:cubicBezTo>
                <a:cubicBezTo>
                  <a:pt x="474" y="2049"/>
                  <a:pt x="479" y="2048"/>
                  <a:pt x="482" y="2048"/>
                </a:cubicBezTo>
                <a:cubicBezTo>
                  <a:pt x="489" y="2047"/>
                  <a:pt x="492" y="2044"/>
                  <a:pt x="494" y="2040"/>
                </a:cubicBezTo>
                <a:cubicBezTo>
                  <a:pt x="495" y="2041"/>
                  <a:pt x="496" y="2041"/>
                  <a:pt x="496" y="2039"/>
                </a:cubicBezTo>
                <a:cubicBezTo>
                  <a:pt x="496" y="2037"/>
                  <a:pt x="499" y="2038"/>
                  <a:pt x="500" y="2038"/>
                </a:cubicBezTo>
                <a:cubicBezTo>
                  <a:pt x="500" y="2038"/>
                  <a:pt x="502" y="2036"/>
                  <a:pt x="502" y="2035"/>
                </a:cubicBezTo>
                <a:cubicBezTo>
                  <a:pt x="503" y="2035"/>
                  <a:pt x="506" y="2035"/>
                  <a:pt x="506" y="2035"/>
                </a:cubicBezTo>
                <a:cubicBezTo>
                  <a:pt x="505" y="2033"/>
                  <a:pt x="509" y="2034"/>
                  <a:pt x="511" y="2033"/>
                </a:cubicBezTo>
                <a:cubicBezTo>
                  <a:pt x="513" y="2033"/>
                  <a:pt x="515" y="2031"/>
                  <a:pt x="516" y="2031"/>
                </a:cubicBezTo>
                <a:cubicBezTo>
                  <a:pt x="524" y="2031"/>
                  <a:pt x="524" y="2031"/>
                  <a:pt x="524" y="2031"/>
                </a:cubicBezTo>
                <a:cubicBezTo>
                  <a:pt x="537" y="2034"/>
                  <a:pt x="557" y="2032"/>
                  <a:pt x="574" y="2032"/>
                </a:cubicBezTo>
                <a:cubicBezTo>
                  <a:pt x="576" y="2032"/>
                  <a:pt x="577" y="2030"/>
                  <a:pt x="578" y="2029"/>
                </a:cubicBezTo>
                <a:cubicBezTo>
                  <a:pt x="577" y="2027"/>
                  <a:pt x="579" y="2027"/>
                  <a:pt x="580" y="2026"/>
                </a:cubicBezTo>
                <a:cubicBezTo>
                  <a:pt x="582" y="2023"/>
                  <a:pt x="585" y="2022"/>
                  <a:pt x="588" y="2021"/>
                </a:cubicBezTo>
                <a:cubicBezTo>
                  <a:pt x="589" y="2020"/>
                  <a:pt x="592" y="2021"/>
                  <a:pt x="594" y="2021"/>
                </a:cubicBezTo>
                <a:cubicBezTo>
                  <a:pt x="594" y="2023"/>
                  <a:pt x="594" y="2023"/>
                  <a:pt x="594" y="2023"/>
                </a:cubicBezTo>
                <a:cubicBezTo>
                  <a:pt x="596" y="2022"/>
                  <a:pt x="595" y="2025"/>
                  <a:pt x="595" y="2026"/>
                </a:cubicBezTo>
                <a:cubicBezTo>
                  <a:pt x="599" y="2026"/>
                  <a:pt x="599" y="2026"/>
                  <a:pt x="599" y="2026"/>
                </a:cubicBezTo>
                <a:cubicBezTo>
                  <a:pt x="599" y="2027"/>
                  <a:pt x="598" y="2029"/>
                  <a:pt x="600" y="2029"/>
                </a:cubicBezTo>
                <a:cubicBezTo>
                  <a:pt x="600" y="2032"/>
                  <a:pt x="603" y="2030"/>
                  <a:pt x="603" y="2032"/>
                </a:cubicBezTo>
                <a:cubicBezTo>
                  <a:pt x="605" y="2033"/>
                  <a:pt x="607" y="2033"/>
                  <a:pt x="608" y="2031"/>
                </a:cubicBezTo>
                <a:cubicBezTo>
                  <a:pt x="609" y="2031"/>
                  <a:pt x="609" y="2030"/>
                  <a:pt x="609" y="2029"/>
                </a:cubicBezTo>
                <a:cubicBezTo>
                  <a:pt x="611" y="2029"/>
                  <a:pt x="611" y="2029"/>
                  <a:pt x="611" y="2029"/>
                </a:cubicBezTo>
                <a:cubicBezTo>
                  <a:pt x="611" y="2028"/>
                  <a:pt x="611" y="2026"/>
                  <a:pt x="612" y="2026"/>
                </a:cubicBezTo>
                <a:cubicBezTo>
                  <a:pt x="614" y="2026"/>
                  <a:pt x="614" y="2026"/>
                  <a:pt x="614" y="2025"/>
                </a:cubicBezTo>
                <a:cubicBezTo>
                  <a:pt x="614" y="2023"/>
                  <a:pt x="616" y="2023"/>
                  <a:pt x="617" y="2023"/>
                </a:cubicBezTo>
                <a:cubicBezTo>
                  <a:pt x="617" y="2022"/>
                  <a:pt x="617" y="2021"/>
                  <a:pt x="618" y="2021"/>
                </a:cubicBezTo>
                <a:cubicBezTo>
                  <a:pt x="643" y="2020"/>
                  <a:pt x="669" y="2021"/>
                  <a:pt x="692" y="2019"/>
                </a:cubicBezTo>
                <a:cubicBezTo>
                  <a:pt x="696" y="2017"/>
                  <a:pt x="700" y="2016"/>
                  <a:pt x="702" y="2012"/>
                </a:cubicBezTo>
                <a:cubicBezTo>
                  <a:pt x="702" y="2011"/>
                  <a:pt x="703" y="2009"/>
                  <a:pt x="703" y="2008"/>
                </a:cubicBezTo>
                <a:cubicBezTo>
                  <a:pt x="706" y="2008"/>
                  <a:pt x="705" y="2004"/>
                  <a:pt x="705" y="2003"/>
                </a:cubicBezTo>
                <a:cubicBezTo>
                  <a:pt x="704" y="2002"/>
                  <a:pt x="704" y="2000"/>
                  <a:pt x="702" y="2000"/>
                </a:cubicBezTo>
                <a:cubicBezTo>
                  <a:pt x="703" y="1998"/>
                  <a:pt x="700" y="1997"/>
                  <a:pt x="700" y="1995"/>
                </a:cubicBezTo>
                <a:cubicBezTo>
                  <a:pt x="699" y="1995"/>
                  <a:pt x="698" y="1995"/>
                  <a:pt x="697" y="1994"/>
                </a:cubicBezTo>
                <a:cubicBezTo>
                  <a:pt x="696" y="1992"/>
                  <a:pt x="689" y="1992"/>
                  <a:pt x="687" y="1992"/>
                </a:cubicBezTo>
                <a:cubicBezTo>
                  <a:pt x="680" y="1990"/>
                  <a:pt x="676" y="1987"/>
                  <a:pt x="672" y="1984"/>
                </a:cubicBezTo>
                <a:cubicBezTo>
                  <a:pt x="671" y="1983"/>
                  <a:pt x="670" y="1983"/>
                  <a:pt x="669" y="1983"/>
                </a:cubicBezTo>
                <a:cubicBezTo>
                  <a:pt x="669" y="1980"/>
                  <a:pt x="669" y="1980"/>
                  <a:pt x="669" y="1980"/>
                </a:cubicBezTo>
                <a:cubicBezTo>
                  <a:pt x="667" y="1980"/>
                  <a:pt x="667" y="1980"/>
                  <a:pt x="667" y="1980"/>
                </a:cubicBezTo>
                <a:cubicBezTo>
                  <a:pt x="666" y="1978"/>
                  <a:pt x="664" y="1975"/>
                  <a:pt x="662" y="1975"/>
                </a:cubicBezTo>
                <a:cubicBezTo>
                  <a:pt x="659" y="1974"/>
                  <a:pt x="657" y="1974"/>
                  <a:pt x="654" y="1974"/>
                </a:cubicBezTo>
                <a:cubicBezTo>
                  <a:pt x="654" y="1972"/>
                  <a:pt x="654" y="1972"/>
                  <a:pt x="654" y="1972"/>
                </a:cubicBezTo>
                <a:cubicBezTo>
                  <a:pt x="635" y="1972"/>
                  <a:pt x="616" y="1972"/>
                  <a:pt x="597" y="1971"/>
                </a:cubicBezTo>
                <a:cubicBezTo>
                  <a:pt x="597" y="1971"/>
                  <a:pt x="595" y="1972"/>
                  <a:pt x="594" y="1972"/>
                </a:cubicBezTo>
                <a:cubicBezTo>
                  <a:pt x="585" y="1970"/>
                  <a:pt x="585" y="1970"/>
                  <a:pt x="585" y="1970"/>
                </a:cubicBezTo>
                <a:cubicBezTo>
                  <a:pt x="544" y="1970"/>
                  <a:pt x="544" y="1970"/>
                  <a:pt x="544" y="1970"/>
                </a:cubicBezTo>
                <a:cubicBezTo>
                  <a:pt x="543" y="1970"/>
                  <a:pt x="540" y="1973"/>
                  <a:pt x="539" y="1971"/>
                </a:cubicBezTo>
                <a:cubicBezTo>
                  <a:pt x="534" y="1968"/>
                  <a:pt x="528" y="1970"/>
                  <a:pt x="525" y="1972"/>
                </a:cubicBezTo>
                <a:cubicBezTo>
                  <a:pt x="518" y="1972"/>
                  <a:pt x="514" y="1970"/>
                  <a:pt x="509" y="1969"/>
                </a:cubicBezTo>
                <a:cubicBezTo>
                  <a:pt x="507" y="1971"/>
                  <a:pt x="504" y="1971"/>
                  <a:pt x="502" y="1970"/>
                </a:cubicBezTo>
                <a:cubicBezTo>
                  <a:pt x="501" y="1970"/>
                  <a:pt x="498" y="1969"/>
                  <a:pt x="498" y="1969"/>
                </a:cubicBezTo>
                <a:cubicBezTo>
                  <a:pt x="491" y="1961"/>
                  <a:pt x="491" y="1961"/>
                  <a:pt x="491" y="1961"/>
                </a:cubicBezTo>
                <a:cubicBezTo>
                  <a:pt x="487" y="1959"/>
                  <a:pt x="484" y="1961"/>
                  <a:pt x="481" y="1963"/>
                </a:cubicBezTo>
                <a:cubicBezTo>
                  <a:pt x="475" y="1967"/>
                  <a:pt x="467" y="1973"/>
                  <a:pt x="458" y="1972"/>
                </a:cubicBezTo>
                <a:cubicBezTo>
                  <a:pt x="456" y="1972"/>
                  <a:pt x="453" y="1972"/>
                  <a:pt x="452" y="1971"/>
                </a:cubicBezTo>
                <a:cubicBezTo>
                  <a:pt x="450" y="1967"/>
                  <a:pt x="449" y="1962"/>
                  <a:pt x="449" y="1958"/>
                </a:cubicBezTo>
                <a:cubicBezTo>
                  <a:pt x="402" y="1958"/>
                  <a:pt x="402" y="1958"/>
                  <a:pt x="402" y="1958"/>
                </a:cubicBezTo>
                <a:cubicBezTo>
                  <a:pt x="402" y="1960"/>
                  <a:pt x="405" y="1959"/>
                  <a:pt x="405" y="1959"/>
                </a:cubicBezTo>
                <a:cubicBezTo>
                  <a:pt x="404" y="1962"/>
                  <a:pt x="408" y="1960"/>
                  <a:pt x="409" y="1960"/>
                </a:cubicBezTo>
                <a:cubicBezTo>
                  <a:pt x="410" y="1961"/>
                  <a:pt x="410" y="1963"/>
                  <a:pt x="410" y="1963"/>
                </a:cubicBezTo>
                <a:cubicBezTo>
                  <a:pt x="411" y="1963"/>
                  <a:pt x="414" y="1963"/>
                  <a:pt x="415" y="1963"/>
                </a:cubicBezTo>
                <a:cubicBezTo>
                  <a:pt x="415" y="1962"/>
                  <a:pt x="416" y="1961"/>
                  <a:pt x="417" y="1961"/>
                </a:cubicBezTo>
                <a:cubicBezTo>
                  <a:pt x="417" y="1960"/>
                  <a:pt x="417" y="1962"/>
                  <a:pt x="417" y="1963"/>
                </a:cubicBezTo>
                <a:cubicBezTo>
                  <a:pt x="419" y="1963"/>
                  <a:pt x="422" y="1962"/>
                  <a:pt x="423" y="1965"/>
                </a:cubicBezTo>
                <a:cubicBezTo>
                  <a:pt x="424" y="1966"/>
                  <a:pt x="424" y="1969"/>
                  <a:pt x="424" y="1971"/>
                </a:cubicBezTo>
                <a:cubicBezTo>
                  <a:pt x="422" y="1973"/>
                  <a:pt x="422" y="1973"/>
                  <a:pt x="422" y="1973"/>
                </a:cubicBezTo>
                <a:cubicBezTo>
                  <a:pt x="422" y="1976"/>
                  <a:pt x="415" y="1974"/>
                  <a:pt x="412" y="1974"/>
                </a:cubicBezTo>
                <a:cubicBezTo>
                  <a:pt x="411" y="1974"/>
                  <a:pt x="410" y="1972"/>
                  <a:pt x="409" y="1972"/>
                </a:cubicBezTo>
                <a:cubicBezTo>
                  <a:pt x="406" y="1972"/>
                  <a:pt x="402" y="1973"/>
                  <a:pt x="400" y="1971"/>
                </a:cubicBezTo>
                <a:cubicBezTo>
                  <a:pt x="360" y="1970"/>
                  <a:pt x="319" y="1970"/>
                  <a:pt x="279" y="1970"/>
                </a:cubicBezTo>
                <a:cubicBezTo>
                  <a:pt x="279" y="1966"/>
                  <a:pt x="281" y="1962"/>
                  <a:pt x="282" y="1958"/>
                </a:cubicBezTo>
                <a:cubicBezTo>
                  <a:pt x="223" y="1958"/>
                  <a:pt x="161" y="1956"/>
                  <a:pt x="105" y="1959"/>
                </a:cubicBezTo>
                <a:cubicBezTo>
                  <a:pt x="106" y="1956"/>
                  <a:pt x="102" y="1958"/>
                  <a:pt x="102" y="1957"/>
                </a:cubicBezTo>
                <a:cubicBezTo>
                  <a:pt x="98" y="1954"/>
                  <a:pt x="96" y="1953"/>
                  <a:pt x="94" y="1951"/>
                </a:cubicBezTo>
                <a:cubicBezTo>
                  <a:pt x="91" y="1948"/>
                  <a:pt x="89" y="1944"/>
                  <a:pt x="88" y="1941"/>
                </a:cubicBezTo>
                <a:cubicBezTo>
                  <a:pt x="87" y="1940"/>
                  <a:pt x="84" y="1938"/>
                  <a:pt x="82" y="1939"/>
                </a:cubicBezTo>
                <a:cubicBezTo>
                  <a:pt x="82" y="1936"/>
                  <a:pt x="82" y="1936"/>
                  <a:pt x="82" y="1936"/>
                </a:cubicBezTo>
                <a:cubicBezTo>
                  <a:pt x="80" y="1936"/>
                  <a:pt x="80" y="1935"/>
                  <a:pt x="79" y="1934"/>
                </a:cubicBezTo>
                <a:cubicBezTo>
                  <a:pt x="80" y="1932"/>
                  <a:pt x="77" y="1931"/>
                  <a:pt x="77" y="1929"/>
                </a:cubicBezTo>
                <a:cubicBezTo>
                  <a:pt x="77" y="1926"/>
                  <a:pt x="79" y="1923"/>
                  <a:pt x="82" y="1922"/>
                </a:cubicBezTo>
                <a:cubicBezTo>
                  <a:pt x="81" y="1919"/>
                  <a:pt x="83" y="1919"/>
                  <a:pt x="84" y="1920"/>
                </a:cubicBezTo>
                <a:cubicBezTo>
                  <a:pt x="84" y="1917"/>
                  <a:pt x="84" y="1917"/>
                  <a:pt x="84" y="1917"/>
                </a:cubicBezTo>
                <a:cubicBezTo>
                  <a:pt x="86" y="1917"/>
                  <a:pt x="87" y="1916"/>
                  <a:pt x="88" y="1915"/>
                </a:cubicBezTo>
                <a:cubicBezTo>
                  <a:pt x="90" y="1911"/>
                  <a:pt x="90" y="1905"/>
                  <a:pt x="89" y="1900"/>
                </a:cubicBezTo>
                <a:cubicBezTo>
                  <a:pt x="87" y="1877"/>
                  <a:pt x="90" y="1849"/>
                  <a:pt x="88" y="1827"/>
                </a:cubicBezTo>
                <a:cubicBezTo>
                  <a:pt x="88" y="1823"/>
                  <a:pt x="89" y="1819"/>
                  <a:pt x="90" y="1816"/>
                </a:cubicBezTo>
                <a:cubicBezTo>
                  <a:pt x="90" y="1813"/>
                  <a:pt x="89" y="1810"/>
                  <a:pt x="90" y="1808"/>
                </a:cubicBezTo>
                <a:cubicBezTo>
                  <a:pt x="92" y="1807"/>
                  <a:pt x="91" y="1806"/>
                  <a:pt x="90" y="1806"/>
                </a:cubicBezTo>
                <a:cubicBezTo>
                  <a:pt x="91" y="1805"/>
                  <a:pt x="92" y="1805"/>
                  <a:pt x="93" y="1804"/>
                </a:cubicBezTo>
                <a:cubicBezTo>
                  <a:pt x="92" y="1802"/>
                  <a:pt x="94" y="1801"/>
                  <a:pt x="95" y="1799"/>
                </a:cubicBezTo>
                <a:cubicBezTo>
                  <a:pt x="97" y="1799"/>
                  <a:pt x="97" y="1796"/>
                  <a:pt x="99" y="1796"/>
                </a:cubicBezTo>
                <a:cubicBezTo>
                  <a:pt x="100" y="1796"/>
                  <a:pt x="104" y="1796"/>
                  <a:pt x="104" y="1796"/>
                </a:cubicBezTo>
                <a:cubicBezTo>
                  <a:pt x="104" y="1799"/>
                  <a:pt x="108" y="1797"/>
                  <a:pt x="110" y="1797"/>
                </a:cubicBezTo>
                <a:cubicBezTo>
                  <a:pt x="110" y="1329"/>
                  <a:pt x="110" y="1329"/>
                  <a:pt x="110" y="1329"/>
                </a:cubicBezTo>
                <a:cubicBezTo>
                  <a:pt x="109" y="1329"/>
                  <a:pt x="107" y="1330"/>
                  <a:pt x="106" y="1330"/>
                </a:cubicBezTo>
                <a:cubicBezTo>
                  <a:pt x="106" y="1331"/>
                  <a:pt x="106" y="1332"/>
                  <a:pt x="105" y="1332"/>
                </a:cubicBezTo>
                <a:cubicBezTo>
                  <a:pt x="104" y="1333"/>
                  <a:pt x="104" y="1334"/>
                  <a:pt x="104" y="1335"/>
                </a:cubicBezTo>
                <a:cubicBezTo>
                  <a:pt x="102" y="1335"/>
                  <a:pt x="102" y="1335"/>
                  <a:pt x="102" y="1335"/>
                </a:cubicBezTo>
                <a:cubicBezTo>
                  <a:pt x="101" y="1343"/>
                  <a:pt x="101" y="1353"/>
                  <a:pt x="101" y="1362"/>
                </a:cubicBezTo>
                <a:cubicBezTo>
                  <a:pt x="100" y="1363"/>
                  <a:pt x="98" y="1367"/>
                  <a:pt x="94" y="1367"/>
                </a:cubicBezTo>
                <a:cubicBezTo>
                  <a:pt x="92" y="1363"/>
                  <a:pt x="93" y="1358"/>
                  <a:pt x="91" y="1355"/>
                </a:cubicBezTo>
                <a:cubicBezTo>
                  <a:pt x="89" y="1353"/>
                  <a:pt x="90" y="1349"/>
                  <a:pt x="91" y="1347"/>
                </a:cubicBezTo>
                <a:cubicBezTo>
                  <a:pt x="92" y="1344"/>
                  <a:pt x="91" y="1340"/>
                  <a:pt x="91" y="1337"/>
                </a:cubicBezTo>
                <a:cubicBezTo>
                  <a:pt x="91" y="1335"/>
                  <a:pt x="92" y="1336"/>
                  <a:pt x="93" y="1336"/>
                </a:cubicBezTo>
                <a:cubicBezTo>
                  <a:pt x="94" y="1266"/>
                  <a:pt x="94" y="1266"/>
                  <a:pt x="94" y="1266"/>
                </a:cubicBezTo>
                <a:cubicBezTo>
                  <a:pt x="94" y="1265"/>
                  <a:pt x="94" y="1264"/>
                  <a:pt x="94" y="1264"/>
                </a:cubicBezTo>
                <a:cubicBezTo>
                  <a:pt x="97" y="1265"/>
                  <a:pt x="96" y="1261"/>
                  <a:pt x="97" y="1261"/>
                </a:cubicBezTo>
                <a:cubicBezTo>
                  <a:pt x="99" y="1258"/>
                  <a:pt x="102" y="1254"/>
                  <a:pt x="104" y="1251"/>
                </a:cubicBezTo>
                <a:cubicBezTo>
                  <a:pt x="105" y="1246"/>
                  <a:pt x="102" y="1244"/>
                  <a:pt x="101" y="1240"/>
                </a:cubicBezTo>
                <a:cubicBezTo>
                  <a:pt x="101" y="1240"/>
                  <a:pt x="99" y="1240"/>
                  <a:pt x="98" y="1240"/>
                </a:cubicBezTo>
                <a:cubicBezTo>
                  <a:pt x="99" y="1238"/>
                  <a:pt x="98" y="1237"/>
                  <a:pt x="96" y="1236"/>
                </a:cubicBezTo>
                <a:cubicBezTo>
                  <a:pt x="96" y="1234"/>
                  <a:pt x="96" y="1231"/>
                  <a:pt x="93" y="1231"/>
                </a:cubicBezTo>
                <a:cubicBezTo>
                  <a:pt x="93" y="1046"/>
                  <a:pt x="93" y="1046"/>
                  <a:pt x="93" y="1046"/>
                </a:cubicBezTo>
                <a:cubicBezTo>
                  <a:pt x="95" y="1039"/>
                  <a:pt x="99" y="1032"/>
                  <a:pt x="105" y="1026"/>
                </a:cubicBezTo>
                <a:cubicBezTo>
                  <a:pt x="106" y="1022"/>
                  <a:pt x="107" y="1016"/>
                  <a:pt x="107" y="1010"/>
                </a:cubicBezTo>
                <a:cubicBezTo>
                  <a:pt x="105" y="1009"/>
                  <a:pt x="106" y="1007"/>
                  <a:pt x="106" y="1005"/>
                </a:cubicBezTo>
                <a:cubicBezTo>
                  <a:pt x="104" y="1001"/>
                  <a:pt x="101" y="999"/>
                  <a:pt x="97" y="996"/>
                </a:cubicBezTo>
                <a:cubicBezTo>
                  <a:pt x="96" y="997"/>
                  <a:pt x="96" y="995"/>
                  <a:pt x="96" y="993"/>
                </a:cubicBezTo>
                <a:cubicBezTo>
                  <a:pt x="95" y="992"/>
                  <a:pt x="94" y="992"/>
                  <a:pt x="94" y="991"/>
                </a:cubicBezTo>
                <a:cubicBezTo>
                  <a:pt x="93" y="986"/>
                  <a:pt x="94" y="982"/>
                  <a:pt x="96" y="980"/>
                </a:cubicBezTo>
                <a:cubicBezTo>
                  <a:pt x="97" y="977"/>
                  <a:pt x="99" y="974"/>
                  <a:pt x="101" y="972"/>
                </a:cubicBezTo>
                <a:cubicBezTo>
                  <a:pt x="102" y="972"/>
                  <a:pt x="102" y="971"/>
                  <a:pt x="102" y="970"/>
                </a:cubicBezTo>
                <a:cubicBezTo>
                  <a:pt x="105" y="970"/>
                  <a:pt x="108" y="969"/>
                  <a:pt x="109" y="967"/>
                </a:cubicBezTo>
                <a:cubicBezTo>
                  <a:pt x="110" y="720"/>
                  <a:pt x="110" y="720"/>
                  <a:pt x="110" y="720"/>
                </a:cubicBezTo>
                <a:cubicBezTo>
                  <a:pt x="108" y="720"/>
                  <a:pt x="108" y="721"/>
                  <a:pt x="107" y="722"/>
                </a:cubicBezTo>
                <a:cubicBezTo>
                  <a:pt x="103" y="726"/>
                  <a:pt x="98" y="728"/>
                  <a:pt x="93" y="730"/>
                </a:cubicBezTo>
                <a:cubicBezTo>
                  <a:pt x="93" y="551"/>
                  <a:pt x="93" y="551"/>
                  <a:pt x="93" y="551"/>
                </a:cubicBezTo>
                <a:cubicBezTo>
                  <a:pt x="95" y="543"/>
                  <a:pt x="99" y="536"/>
                  <a:pt x="105" y="531"/>
                </a:cubicBezTo>
                <a:cubicBezTo>
                  <a:pt x="107" y="525"/>
                  <a:pt x="108" y="517"/>
                  <a:pt x="106" y="510"/>
                </a:cubicBezTo>
                <a:cubicBezTo>
                  <a:pt x="104" y="505"/>
                  <a:pt x="101" y="503"/>
                  <a:pt x="97" y="501"/>
                </a:cubicBezTo>
                <a:cubicBezTo>
                  <a:pt x="96" y="501"/>
                  <a:pt x="96" y="499"/>
                  <a:pt x="96" y="498"/>
                </a:cubicBezTo>
                <a:cubicBezTo>
                  <a:pt x="95" y="497"/>
                  <a:pt x="94" y="496"/>
                  <a:pt x="94" y="495"/>
                </a:cubicBezTo>
                <a:cubicBezTo>
                  <a:pt x="93" y="491"/>
                  <a:pt x="94" y="487"/>
                  <a:pt x="96" y="485"/>
                </a:cubicBezTo>
                <a:cubicBezTo>
                  <a:pt x="95" y="483"/>
                  <a:pt x="98" y="482"/>
                  <a:pt x="99" y="480"/>
                </a:cubicBezTo>
                <a:cubicBezTo>
                  <a:pt x="100" y="480"/>
                  <a:pt x="101" y="479"/>
                  <a:pt x="100" y="478"/>
                </a:cubicBezTo>
                <a:cubicBezTo>
                  <a:pt x="102" y="477"/>
                  <a:pt x="102" y="476"/>
                  <a:pt x="102" y="474"/>
                </a:cubicBezTo>
                <a:cubicBezTo>
                  <a:pt x="105" y="475"/>
                  <a:pt x="108" y="474"/>
                  <a:pt x="110" y="470"/>
                </a:cubicBezTo>
                <a:cubicBezTo>
                  <a:pt x="110" y="404"/>
                  <a:pt x="110" y="404"/>
                  <a:pt x="110" y="404"/>
                </a:cubicBezTo>
                <a:cubicBezTo>
                  <a:pt x="102" y="402"/>
                  <a:pt x="95" y="403"/>
                  <a:pt x="86" y="404"/>
                </a:cubicBezTo>
                <a:cubicBezTo>
                  <a:pt x="86" y="404"/>
                  <a:pt x="85" y="405"/>
                  <a:pt x="84" y="405"/>
                </a:cubicBezTo>
                <a:cubicBezTo>
                  <a:pt x="64" y="405"/>
                  <a:pt x="64" y="405"/>
                  <a:pt x="64" y="405"/>
                </a:cubicBezTo>
                <a:cubicBezTo>
                  <a:pt x="63" y="405"/>
                  <a:pt x="62" y="409"/>
                  <a:pt x="60" y="408"/>
                </a:cubicBezTo>
                <a:cubicBezTo>
                  <a:pt x="61" y="410"/>
                  <a:pt x="59" y="411"/>
                  <a:pt x="58" y="412"/>
                </a:cubicBezTo>
                <a:cubicBezTo>
                  <a:pt x="57" y="413"/>
                  <a:pt x="56" y="414"/>
                  <a:pt x="56" y="414"/>
                </a:cubicBezTo>
                <a:cubicBezTo>
                  <a:pt x="55" y="417"/>
                  <a:pt x="52" y="418"/>
                  <a:pt x="52" y="421"/>
                </a:cubicBezTo>
                <a:cubicBezTo>
                  <a:pt x="52" y="435"/>
                  <a:pt x="55" y="450"/>
                  <a:pt x="52" y="462"/>
                </a:cubicBezTo>
                <a:cubicBezTo>
                  <a:pt x="52" y="465"/>
                  <a:pt x="49" y="466"/>
                  <a:pt x="49" y="468"/>
                </a:cubicBezTo>
                <a:cubicBezTo>
                  <a:pt x="48" y="471"/>
                  <a:pt x="45" y="472"/>
                  <a:pt x="44" y="475"/>
                </a:cubicBezTo>
                <a:cubicBezTo>
                  <a:pt x="43" y="476"/>
                  <a:pt x="42" y="478"/>
                  <a:pt x="42" y="479"/>
                </a:cubicBezTo>
                <a:cubicBezTo>
                  <a:pt x="41" y="483"/>
                  <a:pt x="41" y="487"/>
                  <a:pt x="44" y="490"/>
                </a:cubicBezTo>
                <a:cubicBezTo>
                  <a:pt x="44" y="531"/>
                  <a:pt x="44" y="531"/>
                  <a:pt x="44" y="531"/>
                </a:cubicBezTo>
                <a:cubicBezTo>
                  <a:pt x="44" y="533"/>
                  <a:pt x="41" y="534"/>
                  <a:pt x="41" y="536"/>
                </a:cubicBezTo>
                <a:cubicBezTo>
                  <a:pt x="40" y="541"/>
                  <a:pt x="39" y="545"/>
                  <a:pt x="39" y="550"/>
                </a:cubicBezTo>
                <a:cubicBezTo>
                  <a:pt x="38" y="562"/>
                  <a:pt x="39" y="573"/>
                  <a:pt x="41" y="583"/>
                </a:cubicBezTo>
                <a:cubicBezTo>
                  <a:pt x="42" y="584"/>
                  <a:pt x="43" y="585"/>
                  <a:pt x="43" y="587"/>
                </a:cubicBezTo>
                <a:cubicBezTo>
                  <a:pt x="44" y="589"/>
                  <a:pt x="44" y="591"/>
                  <a:pt x="44" y="593"/>
                </a:cubicBezTo>
                <a:cubicBezTo>
                  <a:pt x="43" y="604"/>
                  <a:pt x="44" y="617"/>
                  <a:pt x="44" y="629"/>
                </a:cubicBezTo>
                <a:cubicBezTo>
                  <a:pt x="44" y="630"/>
                  <a:pt x="42" y="631"/>
                  <a:pt x="42" y="631"/>
                </a:cubicBezTo>
                <a:cubicBezTo>
                  <a:pt x="41" y="636"/>
                  <a:pt x="41" y="639"/>
                  <a:pt x="44" y="640"/>
                </a:cubicBezTo>
                <a:cubicBezTo>
                  <a:pt x="43" y="645"/>
                  <a:pt x="46" y="647"/>
                  <a:pt x="47" y="649"/>
                </a:cubicBezTo>
                <a:cubicBezTo>
                  <a:pt x="49" y="652"/>
                  <a:pt x="51" y="653"/>
                  <a:pt x="51" y="655"/>
                </a:cubicBezTo>
                <a:cubicBezTo>
                  <a:pt x="52" y="659"/>
                  <a:pt x="53" y="663"/>
                  <a:pt x="53" y="669"/>
                </a:cubicBezTo>
                <a:cubicBezTo>
                  <a:pt x="52" y="695"/>
                  <a:pt x="52" y="724"/>
                  <a:pt x="53" y="750"/>
                </a:cubicBezTo>
                <a:cubicBezTo>
                  <a:pt x="55" y="750"/>
                  <a:pt x="55" y="750"/>
                  <a:pt x="55" y="750"/>
                </a:cubicBezTo>
                <a:cubicBezTo>
                  <a:pt x="55" y="757"/>
                  <a:pt x="55" y="757"/>
                  <a:pt x="55" y="757"/>
                </a:cubicBezTo>
                <a:cubicBezTo>
                  <a:pt x="53" y="757"/>
                  <a:pt x="53" y="757"/>
                  <a:pt x="53" y="757"/>
                </a:cubicBezTo>
                <a:cubicBezTo>
                  <a:pt x="52" y="782"/>
                  <a:pt x="52" y="782"/>
                  <a:pt x="52" y="782"/>
                </a:cubicBezTo>
                <a:cubicBezTo>
                  <a:pt x="52" y="782"/>
                  <a:pt x="51" y="782"/>
                  <a:pt x="50" y="783"/>
                </a:cubicBezTo>
                <a:cubicBezTo>
                  <a:pt x="48" y="788"/>
                  <a:pt x="45" y="792"/>
                  <a:pt x="44" y="797"/>
                </a:cubicBezTo>
                <a:cubicBezTo>
                  <a:pt x="43" y="805"/>
                  <a:pt x="44" y="813"/>
                  <a:pt x="42" y="819"/>
                </a:cubicBezTo>
                <a:cubicBezTo>
                  <a:pt x="42" y="821"/>
                  <a:pt x="42" y="822"/>
                  <a:pt x="43" y="822"/>
                </a:cubicBezTo>
                <a:cubicBezTo>
                  <a:pt x="43" y="825"/>
                  <a:pt x="46" y="826"/>
                  <a:pt x="46" y="828"/>
                </a:cubicBezTo>
                <a:cubicBezTo>
                  <a:pt x="47" y="831"/>
                  <a:pt x="50" y="834"/>
                  <a:pt x="52" y="836"/>
                </a:cubicBezTo>
                <a:cubicBezTo>
                  <a:pt x="53" y="841"/>
                  <a:pt x="52" y="847"/>
                  <a:pt x="51" y="850"/>
                </a:cubicBezTo>
                <a:cubicBezTo>
                  <a:pt x="50" y="850"/>
                  <a:pt x="49" y="852"/>
                  <a:pt x="47" y="852"/>
                </a:cubicBezTo>
                <a:cubicBezTo>
                  <a:pt x="47" y="855"/>
                  <a:pt x="47" y="855"/>
                  <a:pt x="47" y="855"/>
                </a:cubicBezTo>
                <a:cubicBezTo>
                  <a:pt x="44" y="855"/>
                  <a:pt x="44" y="855"/>
                  <a:pt x="44" y="855"/>
                </a:cubicBezTo>
                <a:cubicBezTo>
                  <a:pt x="44" y="858"/>
                  <a:pt x="44" y="861"/>
                  <a:pt x="44" y="864"/>
                </a:cubicBezTo>
                <a:cubicBezTo>
                  <a:pt x="44" y="866"/>
                  <a:pt x="46" y="868"/>
                  <a:pt x="48" y="868"/>
                </a:cubicBezTo>
                <a:cubicBezTo>
                  <a:pt x="49" y="869"/>
                  <a:pt x="48" y="871"/>
                  <a:pt x="48" y="872"/>
                </a:cubicBezTo>
                <a:cubicBezTo>
                  <a:pt x="49" y="872"/>
                  <a:pt x="51" y="873"/>
                  <a:pt x="51" y="874"/>
                </a:cubicBezTo>
                <a:cubicBezTo>
                  <a:pt x="53" y="878"/>
                  <a:pt x="53" y="882"/>
                  <a:pt x="53" y="887"/>
                </a:cubicBezTo>
                <a:cubicBezTo>
                  <a:pt x="51" y="910"/>
                  <a:pt x="54" y="934"/>
                  <a:pt x="52" y="956"/>
                </a:cubicBezTo>
                <a:cubicBezTo>
                  <a:pt x="52" y="959"/>
                  <a:pt x="50" y="961"/>
                  <a:pt x="49" y="962"/>
                </a:cubicBezTo>
                <a:cubicBezTo>
                  <a:pt x="48" y="966"/>
                  <a:pt x="45" y="968"/>
                  <a:pt x="44" y="970"/>
                </a:cubicBezTo>
                <a:cubicBezTo>
                  <a:pt x="42" y="974"/>
                  <a:pt x="43" y="979"/>
                  <a:pt x="43" y="984"/>
                </a:cubicBezTo>
                <a:cubicBezTo>
                  <a:pt x="45" y="996"/>
                  <a:pt x="43" y="1011"/>
                  <a:pt x="44" y="1022"/>
                </a:cubicBezTo>
                <a:cubicBezTo>
                  <a:pt x="44" y="1024"/>
                  <a:pt x="42" y="1029"/>
                  <a:pt x="43" y="1031"/>
                </a:cubicBezTo>
                <a:cubicBezTo>
                  <a:pt x="45" y="1034"/>
                  <a:pt x="44" y="1041"/>
                  <a:pt x="40" y="1043"/>
                </a:cubicBezTo>
                <a:cubicBezTo>
                  <a:pt x="39" y="1044"/>
                  <a:pt x="39" y="1046"/>
                  <a:pt x="39" y="1048"/>
                </a:cubicBezTo>
                <a:cubicBezTo>
                  <a:pt x="38" y="1059"/>
                  <a:pt x="39" y="1069"/>
                  <a:pt x="41" y="1079"/>
                </a:cubicBezTo>
                <a:cubicBezTo>
                  <a:pt x="42" y="1079"/>
                  <a:pt x="43" y="1081"/>
                  <a:pt x="43" y="1082"/>
                </a:cubicBezTo>
                <a:cubicBezTo>
                  <a:pt x="44" y="1084"/>
                  <a:pt x="44" y="1086"/>
                  <a:pt x="44" y="1088"/>
                </a:cubicBezTo>
                <a:cubicBezTo>
                  <a:pt x="43" y="1100"/>
                  <a:pt x="44" y="1113"/>
                  <a:pt x="44" y="1125"/>
                </a:cubicBezTo>
                <a:cubicBezTo>
                  <a:pt x="44" y="1125"/>
                  <a:pt x="42" y="1127"/>
                  <a:pt x="42" y="1127"/>
                </a:cubicBezTo>
                <a:cubicBezTo>
                  <a:pt x="41" y="1131"/>
                  <a:pt x="41" y="1134"/>
                  <a:pt x="44" y="1136"/>
                </a:cubicBezTo>
                <a:cubicBezTo>
                  <a:pt x="43" y="1140"/>
                  <a:pt x="46" y="1143"/>
                  <a:pt x="47" y="1144"/>
                </a:cubicBezTo>
                <a:cubicBezTo>
                  <a:pt x="49" y="1147"/>
                  <a:pt x="51" y="1148"/>
                  <a:pt x="51" y="1150"/>
                </a:cubicBezTo>
                <a:cubicBezTo>
                  <a:pt x="52" y="1154"/>
                  <a:pt x="53" y="1159"/>
                  <a:pt x="53" y="1164"/>
                </a:cubicBezTo>
                <a:cubicBezTo>
                  <a:pt x="52" y="1190"/>
                  <a:pt x="52" y="1219"/>
                  <a:pt x="53" y="1246"/>
                </a:cubicBezTo>
                <a:cubicBezTo>
                  <a:pt x="55" y="1246"/>
                  <a:pt x="55" y="1246"/>
                  <a:pt x="55" y="1246"/>
                </a:cubicBezTo>
                <a:cubicBezTo>
                  <a:pt x="55" y="1252"/>
                  <a:pt x="55" y="1252"/>
                  <a:pt x="55" y="1252"/>
                </a:cubicBezTo>
                <a:cubicBezTo>
                  <a:pt x="53" y="1252"/>
                  <a:pt x="53" y="1252"/>
                  <a:pt x="53" y="1252"/>
                </a:cubicBezTo>
                <a:cubicBezTo>
                  <a:pt x="52" y="1399"/>
                  <a:pt x="52" y="1399"/>
                  <a:pt x="52" y="1399"/>
                </a:cubicBezTo>
                <a:cubicBezTo>
                  <a:pt x="51" y="1402"/>
                  <a:pt x="50" y="1404"/>
                  <a:pt x="47" y="1405"/>
                </a:cubicBezTo>
                <a:cubicBezTo>
                  <a:pt x="48" y="1407"/>
                  <a:pt x="45" y="1408"/>
                  <a:pt x="44" y="1410"/>
                </a:cubicBezTo>
                <a:cubicBezTo>
                  <a:pt x="42" y="1415"/>
                  <a:pt x="45" y="1421"/>
                  <a:pt x="48" y="1422"/>
                </a:cubicBezTo>
                <a:cubicBezTo>
                  <a:pt x="48" y="1426"/>
                  <a:pt x="51" y="1428"/>
                  <a:pt x="53" y="1430"/>
                </a:cubicBezTo>
                <a:cubicBezTo>
                  <a:pt x="53" y="1442"/>
                  <a:pt x="52" y="1455"/>
                  <a:pt x="53" y="1467"/>
                </a:cubicBezTo>
                <a:cubicBezTo>
                  <a:pt x="53" y="1468"/>
                  <a:pt x="55" y="1469"/>
                  <a:pt x="55" y="1470"/>
                </a:cubicBezTo>
                <a:cubicBezTo>
                  <a:pt x="55" y="1488"/>
                  <a:pt x="55" y="1488"/>
                  <a:pt x="55" y="1488"/>
                </a:cubicBezTo>
                <a:cubicBezTo>
                  <a:pt x="55" y="1488"/>
                  <a:pt x="53" y="1490"/>
                  <a:pt x="53" y="1490"/>
                </a:cubicBezTo>
                <a:cubicBezTo>
                  <a:pt x="53" y="1498"/>
                  <a:pt x="52" y="1506"/>
                  <a:pt x="53" y="1514"/>
                </a:cubicBezTo>
                <a:cubicBezTo>
                  <a:pt x="55" y="1514"/>
                  <a:pt x="55" y="1514"/>
                  <a:pt x="55" y="1514"/>
                </a:cubicBezTo>
                <a:cubicBezTo>
                  <a:pt x="55" y="1523"/>
                  <a:pt x="55" y="1523"/>
                  <a:pt x="55" y="1523"/>
                </a:cubicBezTo>
                <a:cubicBezTo>
                  <a:pt x="53" y="1526"/>
                  <a:pt x="52" y="1528"/>
                  <a:pt x="49" y="1530"/>
                </a:cubicBezTo>
                <a:cubicBezTo>
                  <a:pt x="44" y="1533"/>
                  <a:pt x="40" y="1538"/>
                  <a:pt x="39" y="1542"/>
                </a:cubicBezTo>
                <a:cubicBezTo>
                  <a:pt x="39" y="1614"/>
                  <a:pt x="39" y="1614"/>
                  <a:pt x="39" y="1614"/>
                </a:cubicBezTo>
                <a:cubicBezTo>
                  <a:pt x="39" y="1615"/>
                  <a:pt x="37" y="1615"/>
                  <a:pt x="37" y="1615"/>
                </a:cubicBezTo>
                <a:cubicBezTo>
                  <a:pt x="37" y="1638"/>
                  <a:pt x="37" y="1638"/>
                  <a:pt x="37" y="1638"/>
                </a:cubicBezTo>
                <a:cubicBezTo>
                  <a:pt x="37" y="1639"/>
                  <a:pt x="39" y="1640"/>
                  <a:pt x="39" y="1641"/>
                </a:cubicBezTo>
                <a:cubicBezTo>
                  <a:pt x="39" y="1703"/>
                  <a:pt x="39" y="1703"/>
                  <a:pt x="39" y="1703"/>
                </a:cubicBezTo>
                <a:cubicBezTo>
                  <a:pt x="39" y="1705"/>
                  <a:pt x="37" y="1705"/>
                  <a:pt x="37" y="1706"/>
                </a:cubicBezTo>
                <a:cubicBezTo>
                  <a:pt x="37" y="1747"/>
                  <a:pt x="37" y="1747"/>
                  <a:pt x="37" y="1747"/>
                </a:cubicBezTo>
                <a:cubicBezTo>
                  <a:pt x="37" y="1748"/>
                  <a:pt x="39" y="1748"/>
                  <a:pt x="39" y="1749"/>
                </a:cubicBezTo>
                <a:cubicBezTo>
                  <a:pt x="39" y="1764"/>
                  <a:pt x="39" y="1764"/>
                  <a:pt x="39" y="1764"/>
                </a:cubicBezTo>
                <a:cubicBezTo>
                  <a:pt x="39" y="1765"/>
                  <a:pt x="36" y="1767"/>
                  <a:pt x="35" y="1769"/>
                </a:cubicBezTo>
                <a:cubicBezTo>
                  <a:pt x="31" y="1769"/>
                  <a:pt x="31" y="1769"/>
                  <a:pt x="31" y="1769"/>
                </a:cubicBezTo>
                <a:cubicBezTo>
                  <a:pt x="32" y="1772"/>
                  <a:pt x="28" y="1770"/>
                  <a:pt x="27" y="1770"/>
                </a:cubicBezTo>
                <a:cubicBezTo>
                  <a:pt x="26" y="1770"/>
                  <a:pt x="25" y="1769"/>
                  <a:pt x="24" y="1769"/>
                </a:cubicBezTo>
                <a:cubicBezTo>
                  <a:pt x="23" y="1769"/>
                  <a:pt x="20" y="1768"/>
                  <a:pt x="20" y="1766"/>
                </a:cubicBezTo>
                <a:cubicBezTo>
                  <a:pt x="17" y="1766"/>
                  <a:pt x="17" y="1766"/>
                  <a:pt x="17" y="1766"/>
                </a:cubicBezTo>
                <a:cubicBezTo>
                  <a:pt x="14" y="1761"/>
                  <a:pt x="15" y="1754"/>
                  <a:pt x="17" y="1749"/>
                </a:cubicBezTo>
                <a:cubicBezTo>
                  <a:pt x="17" y="1739"/>
                  <a:pt x="17" y="1739"/>
                  <a:pt x="17" y="1739"/>
                </a:cubicBezTo>
                <a:cubicBezTo>
                  <a:pt x="20" y="1651"/>
                  <a:pt x="18" y="1556"/>
                  <a:pt x="18" y="1466"/>
                </a:cubicBezTo>
                <a:cubicBezTo>
                  <a:pt x="18" y="1465"/>
                  <a:pt x="17" y="1465"/>
                  <a:pt x="17" y="1464"/>
                </a:cubicBezTo>
                <a:cubicBezTo>
                  <a:pt x="17" y="1463"/>
                  <a:pt x="17" y="1458"/>
                  <a:pt x="17" y="1458"/>
                </a:cubicBezTo>
                <a:cubicBezTo>
                  <a:pt x="14" y="1453"/>
                  <a:pt x="12" y="1451"/>
                  <a:pt x="11" y="1447"/>
                </a:cubicBezTo>
                <a:cubicBezTo>
                  <a:pt x="11" y="1445"/>
                  <a:pt x="11" y="1442"/>
                  <a:pt x="14" y="1441"/>
                </a:cubicBezTo>
                <a:cubicBezTo>
                  <a:pt x="13" y="1440"/>
                  <a:pt x="12" y="1439"/>
                  <a:pt x="13" y="1438"/>
                </a:cubicBezTo>
                <a:cubicBezTo>
                  <a:pt x="13" y="1438"/>
                  <a:pt x="14" y="1437"/>
                  <a:pt x="13" y="1436"/>
                </a:cubicBezTo>
                <a:cubicBezTo>
                  <a:pt x="12" y="1435"/>
                  <a:pt x="13" y="1433"/>
                  <a:pt x="13" y="1431"/>
                </a:cubicBezTo>
                <a:cubicBezTo>
                  <a:pt x="11" y="1430"/>
                  <a:pt x="12" y="1428"/>
                  <a:pt x="10" y="1428"/>
                </a:cubicBezTo>
                <a:cubicBezTo>
                  <a:pt x="8" y="1428"/>
                  <a:pt x="8" y="1426"/>
                  <a:pt x="8" y="1425"/>
                </a:cubicBezTo>
                <a:cubicBezTo>
                  <a:pt x="7" y="1423"/>
                  <a:pt x="6" y="1421"/>
                  <a:pt x="6" y="1419"/>
                </a:cubicBezTo>
                <a:cubicBezTo>
                  <a:pt x="4" y="1419"/>
                  <a:pt x="4" y="1419"/>
                  <a:pt x="4" y="1419"/>
                </a:cubicBezTo>
                <a:cubicBezTo>
                  <a:pt x="3" y="1417"/>
                  <a:pt x="4" y="1415"/>
                  <a:pt x="3" y="1412"/>
                </a:cubicBezTo>
                <a:cubicBezTo>
                  <a:pt x="3" y="1412"/>
                  <a:pt x="1" y="1410"/>
                  <a:pt x="1" y="1410"/>
                </a:cubicBezTo>
                <a:cubicBezTo>
                  <a:pt x="1" y="1409"/>
                  <a:pt x="1" y="1406"/>
                  <a:pt x="1" y="1405"/>
                </a:cubicBezTo>
                <a:cubicBezTo>
                  <a:pt x="1" y="1405"/>
                  <a:pt x="3" y="1404"/>
                  <a:pt x="3" y="1404"/>
                </a:cubicBezTo>
                <a:cubicBezTo>
                  <a:pt x="3" y="1350"/>
                  <a:pt x="3" y="1350"/>
                  <a:pt x="3" y="1350"/>
                </a:cubicBezTo>
                <a:cubicBezTo>
                  <a:pt x="3" y="1349"/>
                  <a:pt x="0" y="1348"/>
                  <a:pt x="1" y="1346"/>
                </a:cubicBezTo>
                <a:cubicBezTo>
                  <a:pt x="1" y="1346"/>
                  <a:pt x="3" y="1344"/>
                  <a:pt x="3" y="1343"/>
                </a:cubicBezTo>
                <a:cubicBezTo>
                  <a:pt x="3" y="1341"/>
                  <a:pt x="3" y="1338"/>
                  <a:pt x="4" y="1336"/>
                </a:cubicBezTo>
                <a:cubicBezTo>
                  <a:pt x="4" y="1336"/>
                  <a:pt x="6" y="1335"/>
                  <a:pt x="7" y="1334"/>
                </a:cubicBezTo>
                <a:cubicBezTo>
                  <a:pt x="6" y="1331"/>
                  <a:pt x="8" y="1328"/>
                  <a:pt x="10" y="1326"/>
                </a:cubicBezTo>
                <a:cubicBezTo>
                  <a:pt x="11" y="1326"/>
                  <a:pt x="13" y="1324"/>
                  <a:pt x="14" y="1322"/>
                </a:cubicBezTo>
                <a:cubicBezTo>
                  <a:pt x="14" y="1321"/>
                  <a:pt x="12" y="1320"/>
                  <a:pt x="14" y="1319"/>
                </a:cubicBezTo>
                <a:cubicBezTo>
                  <a:pt x="13" y="1316"/>
                  <a:pt x="13" y="1312"/>
                  <a:pt x="13" y="1310"/>
                </a:cubicBezTo>
                <a:cubicBezTo>
                  <a:pt x="13" y="1310"/>
                  <a:pt x="12" y="1309"/>
                  <a:pt x="12" y="1307"/>
                </a:cubicBezTo>
                <a:cubicBezTo>
                  <a:pt x="12" y="1306"/>
                  <a:pt x="13" y="1303"/>
                  <a:pt x="13" y="1302"/>
                </a:cubicBezTo>
                <a:cubicBezTo>
                  <a:pt x="15" y="1302"/>
                  <a:pt x="15" y="1302"/>
                  <a:pt x="15" y="1302"/>
                </a:cubicBezTo>
                <a:cubicBezTo>
                  <a:pt x="15" y="1298"/>
                  <a:pt x="16" y="1295"/>
                  <a:pt x="17" y="1293"/>
                </a:cubicBezTo>
                <a:cubicBezTo>
                  <a:pt x="17" y="1280"/>
                  <a:pt x="17" y="1280"/>
                  <a:pt x="17" y="1280"/>
                </a:cubicBezTo>
                <a:cubicBezTo>
                  <a:pt x="16" y="1277"/>
                  <a:pt x="15" y="1274"/>
                  <a:pt x="15" y="1270"/>
                </a:cubicBezTo>
                <a:cubicBezTo>
                  <a:pt x="14" y="1270"/>
                  <a:pt x="12" y="1271"/>
                  <a:pt x="13" y="1270"/>
                </a:cubicBezTo>
                <a:cubicBezTo>
                  <a:pt x="13" y="1269"/>
                  <a:pt x="14" y="1268"/>
                  <a:pt x="13" y="1267"/>
                </a:cubicBezTo>
                <a:cubicBezTo>
                  <a:pt x="12" y="1266"/>
                  <a:pt x="14" y="1263"/>
                  <a:pt x="14" y="1261"/>
                </a:cubicBezTo>
                <a:cubicBezTo>
                  <a:pt x="17" y="1253"/>
                  <a:pt x="17" y="1253"/>
                  <a:pt x="17" y="1253"/>
                </a:cubicBezTo>
                <a:cubicBezTo>
                  <a:pt x="17" y="1059"/>
                  <a:pt x="17" y="1059"/>
                  <a:pt x="17" y="1059"/>
                </a:cubicBezTo>
                <a:cubicBezTo>
                  <a:pt x="17" y="1058"/>
                  <a:pt x="17" y="1056"/>
                  <a:pt x="17" y="1056"/>
                </a:cubicBezTo>
                <a:cubicBezTo>
                  <a:pt x="15" y="1056"/>
                  <a:pt x="15" y="1055"/>
                  <a:pt x="15" y="1053"/>
                </a:cubicBezTo>
                <a:cubicBezTo>
                  <a:pt x="14" y="1053"/>
                  <a:pt x="13" y="1053"/>
                  <a:pt x="12" y="1052"/>
                </a:cubicBezTo>
                <a:cubicBezTo>
                  <a:pt x="12" y="1051"/>
                  <a:pt x="11" y="1051"/>
                  <a:pt x="10" y="1051"/>
                </a:cubicBezTo>
                <a:cubicBezTo>
                  <a:pt x="9" y="1050"/>
                  <a:pt x="7" y="1051"/>
                  <a:pt x="7" y="1050"/>
                </a:cubicBezTo>
                <a:cubicBezTo>
                  <a:pt x="6" y="1049"/>
                  <a:pt x="6" y="1048"/>
                  <a:pt x="6" y="1048"/>
                </a:cubicBezTo>
                <a:cubicBezTo>
                  <a:pt x="4" y="1048"/>
                  <a:pt x="4" y="1048"/>
                  <a:pt x="4" y="1048"/>
                </a:cubicBezTo>
                <a:cubicBezTo>
                  <a:pt x="3" y="1043"/>
                  <a:pt x="3" y="1043"/>
                  <a:pt x="3" y="1043"/>
                </a:cubicBezTo>
                <a:cubicBezTo>
                  <a:pt x="1" y="1043"/>
                  <a:pt x="1" y="1043"/>
                  <a:pt x="1" y="1043"/>
                </a:cubicBezTo>
                <a:cubicBezTo>
                  <a:pt x="1" y="1031"/>
                  <a:pt x="1" y="1031"/>
                  <a:pt x="1" y="1031"/>
                </a:cubicBezTo>
                <a:cubicBezTo>
                  <a:pt x="3" y="1031"/>
                  <a:pt x="3" y="1031"/>
                  <a:pt x="3" y="1031"/>
                </a:cubicBezTo>
                <a:cubicBezTo>
                  <a:pt x="3" y="963"/>
                  <a:pt x="3" y="963"/>
                  <a:pt x="3" y="963"/>
                </a:cubicBezTo>
                <a:cubicBezTo>
                  <a:pt x="1" y="963"/>
                  <a:pt x="1" y="963"/>
                  <a:pt x="1" y="963"/>
                </a:cubicBezTo>
                <a:cubicBezTo>
                  <a:pt x="1" y="957"/>
                  <a:pt x="1" y="957"/>
                  <a:pt x="1" y="957"/>
                </a:cubicBezTo>
                <a:cubicBezTo>
                  <a:pt x="3" y="957"/>
                  <a:pt x="3" y="957"/>
                  <a:pt x="3" y="957"/>
                </a:cubicBezTo>
                <a:cubicBezTo>
                  <a:pt x="3" y="953"/>
                  <a:pt x="4" y="950"/>
                  <a:pt x="4" y="947"/>
                </a:cubicBezTo>
                <a:cubicBezTo>
                  <a:pt x="6" y="947"/>
                  <a:pt x="6" y="947"/>
                  <a:pt x="6" y="947"/>
                </a:cubicBezTo>
                <a:cubicBezTo>
                  <a:pt x="6" y="942"/>
                  <a:pt x="10" y="940"/>
                  <a:pt x="12" y="937"/>
                </a:cubicBezTo>
                <a:cubicBezTo>
                  <a:pt x="13" y="935"/>
                  <a:pt x="11" y="931"/>
                  <a:pt x="8" y="932"/>
                </a:cubicBezTo>
                <a:cubicBezTo>
                  <a:pt x="7" y="929"/>
                  <a:pt x="6" y="927"/>
                  <a:pt x="6" y="924"/>
                </a:cubicBezTo>
                <a:cubicBezTo>
                  <a:pt x="4" y="924"/>
                  <a:pt x="4" y="924"/>
                  <a:pt x="4" y="924"/>
                </a:cubicBezTo>
                <a:cubicBezTo>
                  <a:pt x="3" y="922"/>
                  <a:pt x="4" y="919"/>
                  <a:pt x="3" y="917"/>
                </a:cubicBezTo>
                <a:cubicBezTo>
                  <a:pt x="3" y="916"/>
                  <a:pt x="1" y="915"/>
                  <a:pt x="1" y="914"/>
                </a:cubicBezTo>
                <a:cubicBezTo>
                  <a:pt x="1" y="914"/>
                  <a:pt x="1" y="911"/>
                  <a:pt x="1" y="910"/>
                </a:cubicBezTo>
                <a:cubicBezTo>
                  <a:pt x="1" y="909"/>
                  <a:pt x="3" y="909"/>
                  <a:pt x="3" y="908"/>
                </a:cubicBezTo>
                <a:cubicBezTo>
                  <a:pt x="3" y="855"/>
                  <a:pt x="3" y="855"/>
                  <a:pt x="3" y="855"/>
                </a:cubicBezTo>
                <a:cubicBezTo>
                  <a:pt x="3" y="854"/>
                  <a:pt x="0" y="853"/>
                  <a:pt x="1" y="851"/>
                </a:cubicBezTo>
                <a:cubicBezTo>
                  <a:pt x="1" y="850"/>
                  <a:pt x="3" y="849"/>
                  <a:pt x="3" y="848"/>
                </a:cubicBezTo>
                <a:cubicBezTo>
                  <a:pt x="3" y="846"/>
                  <a:pt x="3" y="843"/>
                  <a:pt x="4" y="841"/>
                </a:cubicBezTo>
                <a:cubicBezTo>
                  <a:pt x="4" y="840"/>
                  <a:pt x="6" y="840"/>
                  <a:pt x="7" y="839"/>
                </a:cubicBezTo>
                <a:cubicBezTo>
                  <a:pt x="6" y="836"/>
                  <a:pt x="8" y="833"/>
                  <a:pt x="10" y="832"/>
                </a:cubicBezTo>
                <a:cubicBezTo>
                  <a:pt x="11" y="831"/>
                  <a:pt x="11" y="828"/>
                  <a:pt x="13" y="828"/>
                </a:cubicBezTo>
                <a:cubicBezTo>
                  <a:pt x="12" y="816"/>
                  <a:pt x="12" y="803"/>
                  <a:pt x="13" y="793"/>
                </a:cubicBezTo>
                <a:cubicBezTo>
                  <a:pt x="14" y="792"/>
                  <a:pt x="12" y="788"/>
                  <a:pt x="13" y="787"/>
                </a:cubicBezTo>
                <a:cubicBezTo>
                  <a:pt x="12" y="786"/>
                  <a:pt x="13" y="784"/>
                  <a:pt x="13" y="783"/>
                </a:cubicBezTo>
                <a:cubicBezTo>
                  <a:pt x="12" y="776"/>
                  <a:pt x="13" y="767"/>
                  <a:pt x="13" y="760"/>
                </a:cubicBezTo>
                <a:cubicBezTo>
                  <a:pt x="13" y="759"/>
                  <a:pt x="14" y="758"/>
                  <a:pt x="14" y="756"/>
                </a:cubicBezTo>
                <a:cubicBezTo>
                  <a:pt x="14" y="755"/>
                  <a:pt x="13" y="753"/>
                  <a:pt x="13" y="752"/>
                </a:cubicBezTo>
                <a:cubicBezTo>
                  <a:pt x="12" y="747"/>
                  <a:pt x="8" y="744"/>
                  <a:pt x="6" y="740"/>
                </a:cubicBezTo>
                <a:cubicBezTo>
                  <a:pt x="5" y="737"/>
                  <a:pt x="3" y="734"/>
                  <a:pt x="1" y="731"/>
                </a:cubicBezTo>
                <a:cubicBezTo>
                  <a:pt x="1" y="719"/>
                  <a:pt x="1" y="719"/>
                  <a:pt x="1" y="719"/>
                </a:cubicBezTo>
                <a:cubicBezTo>
                  <a:pt x="3" y="719"/>
                  <a:pt x="3" y="719"/>
                  <a:pt x="3" y="719"/>
                </a:cubicBezTo>
                <a:cubicBezTo>
                  <a:pt x="3" y="702"/>
                  <a:pt x="3" y="702"/>
                  <a:pt x="3" y="702"/>
                </a:cubicBezTo>
                <a:cubicBezTo>
                  <a:pt x="1" y="702"/>
                  <a:pt x="1" y="702"/>
                  <a:pt x="1" y="702"/>
                </a:cubicBezTo>
                <a:cubicBezTo>
                  <a:pt x="1" y="699"/>
                  <a:pt x="1" y="699"/>
                  <a:pt x="1" y="699"/>
                </a:cubicBezTo>
                <a:cubicBezTo>
                  <a:pt x="3" y="699"/>
                  <a:pt x="3" y="699"/>
                  <a:pt x="3" y="699"/>
                </a:cubicBezTo>
                <a:cubicBezTo>
                  <a:pt x="3" y="695"/>
                  <a:pt x="4" y="692"/>
                  <a:pt x="4" y="689"/>
                </a:cubicBezTo>
                <a:cubicBezTo>
                  <a:pt x="6" y="689"/>
                  <a:pt x="6" y="689"/>
                  <a:pt x="6" y="689"/>
                </a:cubicBezTo>
                <a:cubicBezTo>
                  <a:pt x="6" y="684"/>
                  <a:pt x="9" y="681"/>
                  <a:pt x="12" y="679"/>
                </a:cubicBezTo>
                <a:cubicBezTo>
                  <a:pt x="13" y="678"/>
                  <a:pt x="15" y="674"/>
                  <a:pt x="15" y="673"/>
                </a:cubicBezTo>
                <a:cubicBezTo>
                  <a:pt x="15" y="662"/>
                  <a:pt x="15" y="662"/>
                  <a:pt x="15" y="662"/>
                </a:cubicBezTo>
                <a:cubicBezTo>
                  <a:pt x="13" y="660"/>
                  <a:pt x="13" y="659"/>
                  <a:pt x="14" y="658"/>
                </a:cubicBezTo>
                <a:cubicBezTo>
                  <a:pt x="7" y="649"/>
                  <a:pt x="7" y="649"/>
                  <a:pt x="7" y="649"/>
                </a:cubicBezTo>
                <a:cubicBezTo>
                  <a:pt x="6" y="648"/>
                  <a:pt x="6" y="646"/>
                  <a:pt x="6" y="646"/>
                </a:cubicBezTo>
                <a:cubicBezTo>
                  <a:pt x="4" y="646"/>
                  <a:pt x="4" y="646"/>
                  <a:pt x="4" y="646"/>
                </a:cubicBezTo>
                <a:cubicBezTo>
                  <a:pt x="3" y="642"/>
                  <a:pt x="3" y="636"/>
                  <a:pt x="4" y="632"/>
                </a:cubicBezTo>
                <a:cubicBezTo>
                  <a:pt x="6" y="632"/>
                  <a:pt x="6" y="632"/>
                  <a:pt x="6" y="632"/>
                </a:cubicBezTo>
                <a:cubicBezTo>
                  <a:pt x="6" y="631"/>
                  <a:pt x="6" y="628"/>
                  <a:pt x="7" y="628"/>
                </a:cubicBezTo>
                <a:cubicBezTo>
                  <a:pt x="8" y="627"/>
                  <a:pt x="11" y="624"/>
                  <a:pt x="12" y="623"/>
                </a:cubicBezTo>
                <a:cubicBezTo>
                  <a:pt x="12" y="621"/>
                  <a:pt x="16" y="620"/>
                  <a:pt x="13" y="617"/>
                </a:cubicBezTo>
                <a:cubicBezTo>
                  <a:pt x="13" y="617"/>
                  <a:pt x="14" y="616"/>
                  <a:pt x="14" y="615"/>
                </a:cubicBezTo>
                <a:cubicBezTo>
                  <a:pt x="13" y="614"/>
                  <a:pt x="13" y="611"/>
                  <a:pt x="13" y="610"/>
                </a:cubicBezTo>
                <a:cubicBezTo>
                  <a:pt x="11" y="607"/>
                  <a:pt x="12" y="603"/>
                  <a:pt x="14" y="601"/>
                </a:cubicBezTo>
                <a:cubicBezTo>
                  <a:pt x="12" y="600"/>
                  <a:pt x="14" y="599"/>
                  <a:pt x="15" y="598"/>
                </a:cubicBezTo>
                <a:cubicBezTo>
                  <a:pt x="17" y="588"/>
                  <a:pt x="17" y="588"/>
                  <a:pt x="17" y="588"/>
                </a:cubicBezTo>
                <a:cubicBezTo>
                  <a:pt x="17" y="570"/>
                  <a:pt x="17" y="570"/>
                  <a:pt x="17" y="570"/>
                </a:cubicBezTo>
                <a:cubicBezTo>
                  <a:pt x="15" y="558"/>
                  <a:pt x="15" y="558"/>
                  <a:pt x="15" y="558"/>
                </a:cubicBezTo>
                <a:cubicBezTo>
                  <a:pt x="14" y="558"/>
                  <a:pt x="13" y="558"/>
                  <a:pt x="12" y="557"/>
                </a:cubicBezTo>
                <a:cubicBezTo>
                  <a:pt x="12" y="556"/>
                  <a:pt x="11" y="555"/>
                  <a:pt x="10" y="555"/>
                </a:cubicBezTo>
                <a:cubicBezTo>
                  <a:pt x="10" y="555"/>
                  <a:pt x="8" y="555"/>
                  <a:pt x="7" y="555"/>
                </a:cubicBezTo>
                <a:cubicBezTo>
                  <a:pt x="7" y="554"/>
                  <a:pt x="7" y="553"/>
                  <a:pt x="6" y="552"/>
                </a:cubicBezTo>
                <a:cubicBezTo>
                  <a:pt x="5" y="553"/>
                  <a:pt x="4" y="552"/>
                  <a:pt x="4" y="551"/>
                </a:cubicBezTo>
                <a:cubicBezTo>
                  <a:pt x="4" y="550"/>
                  <a:pt x="3" y="548"/>
                  <a:pt x="3" y="548"/>
                </a:cubicBezTo>
                <a:cubicBezTo>
                  <a:pt x="1" y="548"/>
                  <a:pt x="1" y="548"/>
                  <a:pt x="1" y="548"/>
                </a:cubicBezTo>
                <a:cubicBezTo>
                  <a:pt x="1" y="536"/>
                  <a:pt x="1" y="536"/>
                  <a:pt x="1" y="536"/>
                </a:cubicBezTo>
                <a:cubicBezTo>
                  <a:pt x="3" y="536"/>
                  <a:pt x="3" y="536"/>
                  <a:pt x="3" y="536"/>
                </a:cubicBezTo>
                <a:cubicBezTo>
                  <a:pt x="3" y="468"/>
                  <a:pt x="3" y="468"/>
                  <a:pt x="3" y="468"/>
                </a:cubicBezTo>
                <a:cubicBezTo>
                  <a:pt x="1" y="468"/>
                  <a:pt x="1" y="468"/>
                  <a:pt x="1" y="468"/>
                </a:cubicBezTo>
                <a:cubicBezTo>
                  <a:pt x="1" y="461"/>
                  <a:pt x="1" y="461"/>
                  <a:pt x="1" y="461"/>
                </a:cubicBezTo>
                <a:cubicBezTo>
                  <a:pt x="3" y="461"/>
                  <a:pt x="3" y="461"/>
                  <a:pt x="3" y="461"/>
                </a:cubicBezTo>
                <a:cubicBezTo>
                  <a:pt x="3" y="458"/>
                  <a:pt x="4" y="454"/>
                  <a:pt x="4" y="451"/>
                </a:cubicBezTo>
                <a:cubicBezTo>
                  <a:pt x="6" y="451"/>
                  <a:pt x="6" y="451"/>
                  <a:pt x="6" y="451"/>
                </a:cubicBezTo>
                <a:cubicBezTo>
                  <a:pt x="6" y="447"/>
                  <a:pt x="10" y="444"/>
                  <a:pt x="12" y="442"/>
                </a:cubicBezTo>
                <a:cubicBezTo>
                  <a:pt x="13" y="441"/>
                  <a:pt x="14" y="438"/>
                  <a:pt x="14" y="438"/>
                </a:cubicBezTo>
                <a:cubicBezTo>
                  <a:pt x="12" y="435"/>
                  <a:pt x="13" y="432"/>
                  <a:pt x="13" y="431"/>
                </a:cubicBezTo>
                <a:cubicBezTo>
                  <a:pt x="13" y="429"/>
                  <a:pt x="14" y="427"/>
                  <a:pt x="13" y="424"/>
                </a:cubicBezTo>
                <a:cubicBezTo>
                  <a:pt x="12" y="423"/>
                  <a:pt x="14" y="420"/>
                  <a:pt x="14" y="418"/>
                </a:cubicBezTo>
                <a:cubicBezTo>
                  <a:pt x="14" y="417"/>
                  <a:pt x="12" y="415"/>
                  <a:pt x="13" y="414"/>
                </a:cubicBezTo>
                <a:cubicBezTo>
                  <a:pt x="14" y="412"/>
                  <a:pt x="14" y="408"/>
                  <a:pt x="12" y="405"/>
                </a:cubicBezTo>
                <a:cubicBezTo>
                  <a:pt x="13" y="402"/>
                  <a:pt x="15" y="397"/>
                  <a:pt x="13" y="395"/>
                </a:cubicBezTo>
                <a:cubicBezTo>
                  <a:pt x="13" y="394"/>
                  <a:pt x="15" y="391"/>
                  <a:pt x="15" y="388"/>
                </a:cubicBezTo>
                <a:cubicBezTo>
                  <a:pt x="13" y="387"/>
                  <a:pt x="14" y="385"/>
                  <a:pt x="13" y="384"/>
                </a:cubicBezTo>
                <a:cubicBezTo>
                  <a:pt x="11" y="380"/>
                  <a:pt x="8" y="378"/>
                  <a:pt x="7" y="375"/>
                </a:cubicBezTo>
                <a:cubicBezTo>
                  <a:pt x="6" y="375"/>
                  <a:pt x="6" y="373"/>
                  <a:pt x="6" y="372"/>
                </a:cubicBezTo>
                <a:cubicBezTo>
                  <a:pt x="4" y="372"/>
                  <a:pt x="4" y="372"/>
                  <a:pt x="4" y="372"/>
                </a:cubicBezTo>
                <a:cubicBezTo>
                  <a:pt x="3" y="368"/>
                  <a:pt x="3" y="363"/>
                  <a:pt x="4" y="359"/>
                </a:cubicBezTo>
                <a:cubicBezTo>
                  <a:pt x="6" y="359"/>
                  <a:pt x="6" y="359"/>
                  <a:pt x="6" y="359"/>
                </a:cubicBezTo>
                <a:cubicBezTo>
                  <a:pt x="6" y="358"/>
                  <a:pt x="6" y="355"/>
                  <a:pt x="7" y="354"/>
                </a:cubicBezTo>
                <a:cubicBezTo>
                  <a:pt x="8" y="353"/>
                  <a:pt x="11" y="350"/>
                  <a:pt x="12" y="349"/>
                </a:cubicBezTo>
                <a:cubicBezTo>
                  <a:pt x="14" y="347"/>
                  <a:pt x="15" y="343"/>
                  <a:pt x="15" y="339"/>
                </a:cubicBezTo>
                <a:cubicBezTo>
                  <a:pt x="15" y="339"/>
                  <a:pt x="13" y="337"/>
                  <a:pt x="13" y="337"/>
                </a:cubicBezTo>
                <a:cubicBezTo>
                  <a:pt x="13" y="323"/>
                  <a:pt x="13" y="323"/>
                  <a:pt x="13" y="323"/>
                </a:cubicBezTo>
                <a:cubicBezTo>
                  <a:pt x="13" y="323"/>
                  <a:pt x="13" y="321"/>
                  <a:pt x="13" y="320"/>
                </a:cubicBezTo>
                <a:cubicBezTo>
                  <a:pt x="15" y="304"/>
                  <a:pt x="12" y="290"/>
                  <a:pt x="13" y="276"/>
                </a:cubicBezTo>
                <a:cubicBezTo>
                  <a:pt x="13" y="275"/>
                  <a:pt x="15" y="275"/>
                  <a:pt x="13" y="274"/>
                </a:cubicBezTo>
                <a:cubicBezTo>
                  <a:pt x="14" y="268"/>
                  <a:pt x="12" y="262"/>
                  <a:pt x="14" y="256"/>
                </a:cubicBezTo>
                <a:cubicBezTo>
                  <a:pt x="12" y="251"/>
                  <a:pt x="8" y="249"/>
                  <a:pt x="6" y="244"/>
                </a:cubicBezTo>
                <a:cubicBezTo>
                  <a:pt x="5" y="241"/>
                  <a:pt x="3" y="239"/>
                  <a:pt x="1" y="235"/>
                </a:cubicBezTo>
                <a:cubicBezTo>
                  <a:pt x="1" y="224"/>
                  <a:pt x="1" y="224"/>
                  <a:pt x="1" y="224"/>
                </a:cubicBezTo>
                <a:cubicBezTo>
                  <a:pt x="3" y="224"/>
                  <a:pt x="3" y="224"/>
                  <a:pt x="3" y="224"/>
                </a:cubicBezTo>
                <a:cubicBezTo>
                  <a:pt x="3" y="207"/>
                  <a:pt x="3" y="207"/>
                  <a:pt x="3" y="207"/>
                </a:cubicBezTo>
                <a:cubicBezTo>
                  <a:pt x="1" y="207"/>
                  <a:pt x="1" y="207"/>
                  <a:pt x="1" y="207"/>
                </a:cubicBezTo>
                <a:cubicBezTo>
                  <a:pt x="1" y="203"/>
                  <a:pt x="1" y="203"/>
                  <a:pt x="1" y="203"/>
                </a:cubicBezTo>
                <a:cubicBezTo>
                  <a:pt x="3" y="203"/>
                  <a:pt x="3" y="203"/>
                  <a:pt x="3" y="203"/>
                </a:cubicBezTo>
                <a:cubicBezTo>
                  <a:pt x="3" y="200"/>
                  <a:pt x="4" y="196"/>
                  <a:pt x="4" y="193"/>
                </a:cubicBezTo>
                <a:cubicBezTo>
                  <a:pt x="6" y="193"/>
                  <a:pt x="6" y="193"/>
                  <a:pt x="6" y="193"/>
                </a:cubicBezTo>
                <a:cubicBezTo>
                  <a:pt x="6" y="189"/>
                  <a:pt x="10" y="186"/>
                  <a:pt x="12" y="185"/>
                </a:cubicBezTo>
                <a:cubicBezTo>
                  <a:pt x="12" y="181"/>
                  <a:pt x="14" y="179"/>
                  <a:pt x="15" y="177"/>
                </a:cubicBezTo>
                <a:cubicBezTo>
                  <a:pt x="15" y="166"/>
                  <a:pt x="15" y="166"/>
                  <a:pt x="15" y="166"/>
                </a:cubicBezTo>
                <a:cubicBezTo>
                  <a:pt x="13" y="165"/>
                  <a:pt x="13" y="163"/>
                  <a:pt x="14" y="162"/>
                </a:cubicBezTo>
                <a:cubicBezTo>
                  <a:pt x="7" y="153"/>
                  <a:pt x="7" y="153"/>
                  <a:pt x="7" y="153"/>
                </a:cubicBezTo>
                <a:cubicBezTo>
                  <a:pt x="6" y="153"/>
                  <a:pt x="6" y="151"/>
                  <a:pt x="6" y="150"/>
                </a:cubicBezTo>
                <a:cubicBezTo>
                  <a:pt x="4" y="150"/>
                  <a:pt x="4" y="150"/>
                  <a:pt x="4" y="150"/>
                </a:cubicBezTo>
                <a:cubicBezTo>
                  <a:pt x="3" y="146"/>
                  <a:pt x="3" y="141"/>
                  <a:pt x="4" y="137"/>
                </a:cubicBezTo>
                <a:cubicBezTo>
                  <a:pt x="6" y="137"/>
                  <a:pt x="6" y="137"/>
                  <a:pt x="6" y="137"/>
                </a:cubicBezTo>
                <a:cubicBezTo>
                  <a:pt x="6" y="136"/>
                  <a:pt x="6" y="133"/>
                  <a:pt x="7" y="132"/>
                </a:cubicBezTo>
                <a:cubicBezTo>
                  <a:pt x="8" y="131"/>
                  <a:pt x="11" y="129"/>
                  <a:pt x="12" y="128"/>
                </a:cubicBezTo>
                <a:cubicBezTo>
                  <a:pt x="11" y="126"/>
                  <a:pt x="15" y="126"/>
                  <a:pt x="13" y="124"/>
                </a:cubicBezTo>
                <a:cubicBezTo>
                  <a:pt x="12" y="123"/>
                  <a:pt x="14" y="122"/>
                  <a:pt x="12" y="120"/>
                </a:cubicBezTo>
                <a:cubicBezTo>
                  <a:pt x="13" y="119"/>
                  <a:pt x="15" y="117"/>
                  <a:pt x="13" y="116"/>
                </a:cubicBezTo>
                <a:cubicBezTo>
                  <a:pt x="13" y="116"/>
                  <a:pt x="14" y="115"/>
                  <a:pt x="13" y="114"/>
                </a:cubicBezTo>
                <a:cubicBezTo>
                  <a:pt x="11" y="112"/>
                  <a:pt x="12" y="108"/>
                  <a:pt x="14" y="106"/>
                </a:cubicBezTo>
                <a:cubicBezTo>
                  <a:pt x="12" y="105"/>
                  <a:pt x="14" y="104"/>
                  <a:pt x="15" y="103"/>
                </a:cubicBezTo>
                <a:cubicBezTo>
                  <a:pt x="17" y="92"/>
                  <a:pt x="17" y="92"/>
                  <a:pt x="17" y="92"/>
                </a:cubicBezTo>
                <a:cubicBezTo>
                  <a:pt x="17" y="72"/>
                  <a:pt x="15" y="53"/>
                  <a:pt x="17" y="33"/>
                </a:cubicBezTo>
                <a:cubicBezTo>
                  <a:pt x="20" y="34"/>
                  <a:pt x="18" y="30"/>
                  <a:pt x="18" y="29"/>
                </a:cubicBezTo>
                <a:cubicBezTo>
                  <a:pt x="15" y="28"/>
                  <a:pt x="17" y="20"/>
                  <a:pt x="17" y="17"/>
                </a:cubicBezTo>
                <a:cubicBezTo>
                  <a:pt x="19" y="16"/>
                  <a:pt x="20" y="13"/>
                  <a:pt x="21" y="10"/>
                </a:cubicBezTo>
                <a:cubicBezTo>
                  <a:pt x="22" y="11"/>
                  <a:pt x="23" y="10"/>
                  <a:pt x="22" y="8"/>
                </a:cubicBezTo>
                <a:cubicBezTo>
                  <a:pt x="26" y="7"/>
                  <a:pt x="31" y="7"/>
                  <a:pt x="35" y="7"/>
                </a:cubicBezTo>
                <a:cubicBezTo>
                  <a:pt x="35" y="10"/>
                  <a:pt x="35" y="10"/>
                  <a:pt x="35" y="10"/>
                </a:cubicBezTo>
                <a:cubicBezTo>
                  <a:pt x="38" y="9"/>
                  <a:pt x="38" y="13"/>
                  <a:pt x="37" y="15"/>
                </a:cubicBezTo>
                <a:cubicBezTo>
                  <a:pt x="37" y="19"/>
                  <a:pt x="36" y="26"/>
                  <a:pt x="32" y="30"/>
                </a:cubicBezTo>
                <a:cubicBezTo>
                  <a:pt x="31" y="30"/>
                  <a:pt x="30" y="32"/>
                  <a:pt x="30" y="34"/>
                </a:cubicBezTo>
                <a:cubicBezTo>
                  <a:pt x="29" y="43"/>
                  <a:pt x="30" y="55"/>
                  <a:pt x="29" y="63"/>
                </a:cubicBezTo>
                <a:cubicBezTo>
                  <a:pt x="29" y="65"/>
                  <a:pt x="30" y="67"/>
                  <a:pt x="29" y="70"/>
                </a:cubicBezTo>
                <a:cubicBezTo>
                  <a:pt x="29" y="71"/>
                  <a:pt x="30" y="71"/>
                  <a:pt x="31" y="72"/>
                </a:cubicBezTo>
                <a:cubicBezTo>
                  <a:pt x="31" y="73"/>
                  <a:pt x="31" y="76"/>
                  <a:pt x="31" y="76"/>
                </a:cubicBezTo>
                <a:cubicBezTo>
                  <a:pt x="32" y="77"/>
                  <a:pt x="35" y="79"/>
                  <a:pt x="35" y="80"/>
                </a:cubicBezTo>
                <a:cubicBezTo>
                  <a:pt x="37" y="90"/>
                  <a:pt x="37" y="90"/>
                  <a:pt x="37" y="90"/>
                </a:cubicBezTo>
                <a:cubicBezTo>
                  <a:pt x="39" y="92"/>
                  <a:pt x="39" y="100"/>
                  <a:pt x="38" y="103"/>
                </a:cubicBezTo>
                <a:cubicBezTo>
                  <a:pt x="38" y="104"/>
                  <a:pt x="37" y="105"/>
                  <a:pt x="37" y="106"/>
                </a:cubicBezTo>
                <a:cubicBezTo>
                  <a:pt x="37" y="186"/>
                  <a:pt x="37" y="186"/>
                  <a:pt x="37" y="186"/>
                </a:cubicBezTo>
                <a:cubicBezTo>
                  <a:pt x="37" y="186"/>
                  <a:pt x="39" y="186"/>
                  <a:pt x="39" y="187"/>
                </a:cubicBezTo>
                <a:cubicBezTo>
                  <a:pt x="38" y="266"/>
                  <a:pt x="38" y="266"/>
                  <a:pt x="38" y="266"/>
                </a:cubicBezTo>
                <a:cubicBezTo>
                  <a:pt x="36" y="269"/>
                  <a:pt x="37" y="277"/>
                  <a:pt x="37" y="280"/>
                </a:cubicBezTo>
                <a:cubicBezTo>
                  <a:pt x="39" y="282"/>
                  <a:pt x="38" y="288"/>
                  <a:pt x="39" y="291"/>
                </a:cubicBezTo>
                <a:cubicBezTo>
                  <a:pt x="40" y="298"/>
                  <a:pt x="41" y="305"/>
                  <a:pt x="44" y="310"/>
                </a:cubicBezTo>
                <a:cubicBezTo>
                  <a:pt x="44" y="321"/>
                  <a:pt x="44" y="321"/>
                  <a:pt x="44" y="321"/>
                </a:cubicBezTo>
                <a:cubicBezTo>
                  <a:pt x="44" y="321"/>
                  <a:pt x="42" y="322"/>
                  <a:pt x="42" y="322"/>
                </a:cubicBezTo>
                <a:cubicBezTo>
                  <a:pt x="41" y="324"/>
                  <a:pt x="42" y="326"/>
                  <a:pt x="44" y="328"/>
                </a:cubicBezTo>
                <a:cubicBezTo>
                  <a:pt x="44" y="329"/>
                  <a:pt x="45" y="330"/>
                  <a:pt x="45" y="331"/>
                </a:cubicBezTo>
                <a:cubicBezTo>
                  <a:pt x="47" y="334"/>
                  <a:pt x="49" y="339"/>
                  <a:pt x="52" y="341"/>
                </a:cubicBezTo>
                <a:cubicBezTo>
                  <a:pt x="53" y="346"/>
                  <a:pt x="52" y="351"/>
                  <a:pt x="51" y="355"/>
                </a:cubicBezTo>
                <a:cubicBezTo>
                  <a:pt x="50" y="355"/>
                  <a:pt x="49" y="356"/>
                  <a:pt x="47" y="357"/>
                </a:cubicBezTo>
                <a:cubicBezTo>
                  <a:pt x="47" y="359"/>
                  <a:pt x="47" y="359"/>
                  <a:pt x="47" y="359"/>
                </a:cubicBezTo>
                <a:cubicBezTo>
                  <a:pt x="44" y="359"/>
                  <a:pt x="44" y="359"/>
                  <a:pt x="44" y="359"/>
                </a:cubicBezTo>
                <a:cubicBezTo>
                  <a:pt x="44" y="362"/>
                  <a:pt x="44" y="366"/>
                  <a:pt x="44" y="369"/>
                </a:cubicBezTo>
                <a:cubicBezTo>
                  <a:pt x="44" y="371"/>
                  <a:pt x="46" y="372"/>
                  <a:pt x="48" y="373"/>
                </a:cubicBezTo>
                <a:cubicBezTo>
                  <a:pt x="49" y="374"/>
                  <a:pt x="48" y="376"/>
                  <a:pt x="48" y="377"/>
                </a:cubicBezTo>
                <a:cubicBezTo>
                  <a:pt x="49" y="377"/>
                  <a:pt x="51" y="377"/>
                  <a:pt x="51" y="379"/>
                </a:cubicBezTo>
                <a:cubicBezTo>
                  <a:pt x="53" y="383"/>
                  <a:pt x="53" y="389"/>
                  <a:pt x="53" y="395"/>
                </a:cubicBezTo>
                <a:cubicBezTo>
                  <a:pt x="56" y="394"/>
                  <a:pt x="60" y="393"/>
                  <a:pt x="64" y="393"/>
                </a:cubicBezTo>
                <a:cubicBezTo>
                  <a:pt x="69" y="392"/>
                  <a:pt x="77" y="392"/>
                  <a:pt x="83" y="392"/>
                </a:cubicBezTo>
                <a:cubicBezTo>
                  <a:pt x="87" y="392"/>
                  <a:pt x="92" y="391"/>
                  <a:pt x="94" y="388"/>
                </a:cubicBezTo>
                <a:cubicBezTo>
                  <a:pt x="95" y="388"/>
                  <a:pt x="98" y="388"/>
                  <a:pt x="98" y="388"/>
                </a:cubicBezTo>
                <a:cubicBezTo>
                  <a:pt x="99" y="385"/>
                  <a:pt x="105" y="387"/>
                  <a:pt x="108" y="386"/>
                </a:cubicBezTo>
                <a:cubicBezTo>
                  <a:pt x="107" y="388"/>
                  <a:pt x="109" y="388"/>
                  <a:pt x="110" y="388"/>
                </a:cubicBezTo>
                <a:cubicBezTo>
                  <a:pt x="110" y="201"/>
                  <a:pt x="110" y="201"/>
                  <a:pt x="110" y="201"/>
                </a:cubicBezTo>
                <a:cubicBezTo>
                  <a:pt x="110" y="199"/>
                  <a:pt x="108" y="196"/>
                  <a:pt x="107" y="195"/>
                </a:cubicBezTo>
                <a:cubicBezTo>
                  <a:pt x="107" y="194"/>
                  <a:pt x="107" y="191"/>
                  <a:pt x="107" y="191"/>
                </a:cubicBezTo>
                <a:cubicBezTo>
                  <a:pt x="110" y="191"/>
                  <a:pt x="108" y="187"/>
                  <a:pt x="109" y="186"/>
                </a:cubicBezTo>
                <a:cubicBezTo>
                  <a:pt x="110" y="183"/>
                  <a:pt x="110" y="179"/>
                  <a:pt x="109" y="177"/>
                </a:cubicBezTo>
                <a:cubicBezTo>
                  <a:pt x="109" y="172"/>
                  <a:pt x="109" y="168"/>
                  <a:pt x="108" y="165"/>
                </a:cubicBezTo>
                <a:cubicBezTo>
                  <a:pt x="106" y="158"/>
                  <a:pt x="106" y="150"/>
                  <a:pt x="107" y="144"/>
                </a:cubicBezTo>
                <a:cubicBezTo>
                  <a:pt x="107" y="143"/>
                  <a:pt x="110" y="142"/>
                  <a:pt x="110" y="141"/>
                </a:cubicBezTo>
                <a:cubicBezTo>
                  <a:pt x="109" y="129"/>
                  <a:pt x="111" y="116"/>
                  <a:pt x="109" y="106"/>
                </a:cubicBezTo>
                <a:cubicBezTo>
                  <a:pt x="109" y="104"/>
                  <a:pt x="109" y="103"/>
                  <a:pt x="107" y="102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10" y="98"/>
                  <a:pt x="109" y="93"/>
                  <a:pt x="109" y="91"/>
                </a:cubicBezTo>
                <a:cubicBezTo>
                  <a:pt x="110" y="70"/>
                  <a:pt x="111" y="46"/>
                  <a:pt x="109" y="26"/>
                </a:cubicBezTo>
                <a:cubicBezTo>
                  <a:pt x="109" y="25"/>
                  <a:pt x="107" y="25"/>
                  <a:pt x="107" y="24"/>
                </a:cubicBezTo>
                <a:cubicBezTo>
                  <a:pt x="107" y="22"/>
                  <a:pt x="107" y="20"/>
                  <a:pt x="108" y="18"/>
                </a:cubicBezTo>
                <a:cubicBezTo>
                  <a:pt x="109" y="15"/>
                  <a:pt x="110" y="12"/>
                  <a:pt x="113" y="10"/>
                </a:cubicBezTo>
                <a:cubicBezTo>
                  <a:pt x="147" y="10"/>
                  <a:pt x="147" y="10"/>
                  <a:pt x="147" y="10"/>
                </a:cubicBezTo>
                <a:cubicBezTo>
                  <a:pt x="148" y="10"/>
                  <a:pt x="150" y="9"/>
                  <a:pt x="151" y="9"/>
                </a:cubicBezTo>
                <a:cubicBezTo>
                  <a:pt x="149" y="6"/>
                  <a:pt x="153" y="8"/>
                  <a:pt x="154" y="8"/>
                </a:cubicBezTo>
                <a:cubicBezTo>
                  <a:pt x="155" y="7"/>
                  <a:pt x="156" y="5"/>
                  <a:pt x="157" y="5"/>
                </a:cubicBezTo>
                <a:cubicBezTo>
                  <a:pt x="167" y="5"/>
                  <a:pt x="180" y="6"/>
                  <a:pt x="191" y="5"/>
                </a:cubicBezTo>
                <a:cubicBezTo>
                  <a:pt x="191" y="2"/>
                  <a:pt x="191" y="2"/>
                  <a:pt x="191" y="2"/>
                </a:cubicBezTo>
                <a:cubicBezTo>
                  <a:pt x="193" y="2"/>
                  <a:pt x="197" y="1"/>
                  <a:pt x="199" y="2"/>
                </a:cubicBezTo>
                <a:cubicBezTo>
                  <a:pt x="200" y="2"/>
                  <a:pt x="200" y="3"/>
                  <a:pt x="200" y="5"/>
                </a:cubicBezTo>
                <a:cubicBezTo>
                  <a:pt x="201" y="4"/>
                  <a:pt x="203" y="4"/>
                  <a:pt x="203" y="5"/>
                </a:cubicBezTo>
                <a:cubicBezTo>
                  <a:pt x="202" y="9"/>
                  <a:pt x="203" y="12"/>
                  <a:pt x="204" y="16"/>
                </a:cubicBezTo>
                <a:cubicBezTo>
                  <a:pt x="205" y="16"/>
                  <a:pt x="206" y="17"/>
                  <a:pt x="205" y="19"/>
                </a:cubicBezTo>
                <a:cubicBezTo>
                  <a:pt x="237" y="19"/>
                  <a:pt x="237" y="19"/>
                  <a:pt x="237" y="19"/>
                </a:cubicBezTo>
                <a:cubicBezTo>
                  <a:pt x="237" y="16"/>
                  <a:pt x="237" y="16"/>
                  <a:pt x="237" y="16"/>
                </a:cubicBezTo>
                <a:cubicBezTo>
                  <a:pt x="240" y="16"/>
                  <a:pt x="240" y="16"/>
                  <a:pt x="240" y="16"/>
                </a:cubicBezTo>
                <a:cubicBezTo>
                  <a:pt x="240" y="11"/>
                  <a:pt x="240" y="11"/>
                  <a:pt x="240" y="11"/>
                </a:cubicBezTo>
                <a:cubicBezTo>
                  <a:pt x="243" y="11"/>
                  <a:pt x="243" y="8"/>
                  <a:pt x="245" y="7"/>
                </a:cubicBezTo>
                <a:cubicBezTo>
                  <a:pt x="246" y="7"/>
                  <a:pt x="247" y="8"/>
                  <a:pt x="248" y="7"/>
                </a:cubicBezTo>
                <a:cubicBezTo>
                  <a:pt x="248" y="7"/>
                  <a:pt x="249" y="5"/>
                  <a:pt x="249" y="5"/>
                </a:cubicBezTo>
                <a:cubicBezTo>
                  <a:pt x="345" y="5"/>
                  <a:pt x="345" y="5"/>
                  <a:pt x="345" y="5"/>
                </a:cubicBezTo>
                <a:cubicBezTo>
                  <a:pt x="346" y="5"/>
                  <a:pt x="347" y="7"/>
                  <a:pt x="349" y="7"/>
                </a:cubicBezTo>
                <a:cubicBezTo>
                  <a:pt x="350" y="8"/>
                  <a:pt x="351" y="7"/>
                  <a:pt x="352" y="7"/>
                </a:cubicBezTo>
                <a:cubicBezTo>
                  <a:pt x="353" y="9"/>
                  <a:pt x="354" y="10"/>
                  <a:pt x="353" y="10"/>
                </a:cubicBezTo>
                <a:cubicBezTo>
                  <a:pt x="361" y="11"/>
                  <a:pt x="368" y="10"/>
                  <a:pt x="372" y="6"/>
                </a:cubicBezTo>
                <a:cubicBezTo>
                  <a:pt x="372" y="7"/>
                  <a:pt x="372" y="5"/>
                  <a:pt x="372" y="5"/>
                </a:cubicBezTo>
                <a:cubicBezTo>
                  <a:pt x="376" y="5"/>
                  <a:pt x="378" y="8"/>
                  <a:pt x="380" y="10"/>
                </a:cubicBezTo>
                <a:cubicBezTo>
                  <a:pt x="385" y="11"/>
                  <a:pt x="389" y="10"/>
                  <a:pt x="390" y="7"/>
                </a:cubicBezTo>
                <a:cubicBezTo>
                  <a:pt x="392" y="8"/>
                  <a:pt x="392" y="6"/>
                  <a:pt x="393" y="5"/>
                </a:cubicBezTo>
                <a:cubicBezTo>
                  <a:pt x="395" y="5"/>
                  <a:pt x="397" y="4"/>
                  <a:pt x="399" y="5"/>
                </a:cubicBezTo>
                <a:cubicBezTo>
                  <a:pt x="400" y="6"/>
                  <a:pt x="400" y="8"/>
                  <a:pt x="401" y="10"/>
                </a:cubicBezTo>
                <a:cubicBezTo>
                  <a:pt x="402" y="10"/>
                  <a:pt x="403" y="11"/>
                  <a:pt x="403" y="12"/>
                </a:cubicBezTo>
                <a:cubicBezTo>
                  <a:pt x="403" y="13"/>
                  <a:pt x="404" y="14"/>
                  <a:pt x="404" y="15"/>
                </a:cubicBezTo>
                <a:cubicBezTo>
                  <a:pt x="405" y="15"/>
                  <a:pt x="407" y="14"/>
                  <a:pt x="407" y="16"/>
                </a:cubicBezTo>
                <a:cubicBezTo>
                  <a:pt x="407" y="17"/>
                  <a:pt x="407" y="18"/>
                  <a:pt x="407" y="19"/>
                </a:cubicBezTo>
                <a:cubicBezTo>
                  <a:pt x="436" y="19"/>
                  <a:pt x="436" y="19"/>
                  <a:pt x="436" y="19"/>
                </a:cubicBezTo>
                <a:cubicBezTo>
                  <a:pt x="435" y="12"/>
                  <a:pt x="438" y="7"/>
                  <a:pt x="440" y="3"/>
                </a:cubicBezTo>
                <a:cubicBezTo>
                  <a:pt x="441" y="1"/>
                  <a:pt x="443" y="2"/>
                  <a:pt x="444" y="2"/>
                </a:cubicBezTo>
                <a:lnTo>
                  <a:pt x="445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2" name="Freeform 6"/>
          <p:cNvSpPr/>
          <p:nvPr/>
        </p:nvSpPr>
        <p:spPr bwMode="auto">
          <a:xfrm>
            <a:off x="8323996" y="2666675"/>
            <a:ext cx="385768" cy="31908"/>
          </a:xfrm>
          <a:custGeom>
            <a:avLst/>
            <a:gdLst>
              <a:gd name="T0" fmla="*/ 291 w 496"/>
              <a:gd name="T1" fmla="*/ 0 h 64"/>
              <a:gd name="T2" fmla="*/ 305 w 496"/>
              <a:gd name="T3" fmla="*/ 11 h 64"/>
              <a:gd name="T4" fmla="*/ 309 w 496"/>
              <a:gd name="T5" fmla="*/ 15 h 64"/>
              <a:gd name="T6" fmla="*/ 318 w 496"/>
              <a:gd name="T7" fmla="*/ 12 h 64"/>
              <a:gd name="T8" fmla="*/ 391 w 496"/>
              <a:gd name="T9" fmla="*/ 15 h 64"/>
              <a:gd name="T10" fmla="*/ 401 w 496"/>
              <a:gd name="T11" fmla="*/ 18 h 64"/>
              <a:gd name="T12" fmla="*/ 408 w 496"/>
              <a:gd name="T13" fmla="*/ 19 h 64"/>
              <a:gd name="T14" fmla="*/ 444 w 496"/>
              <a:gd name="T15" fmla="*/ 18 h 64"/>
              <a:gd name="T16" fmla="*/ 448 w 496"/>
              <a:gd name="T17" fmla="*/ 20 h 64"/>
              <a:gd name="T18" fmla="*/ 454 w 496"/>
              <a:gd name="T19" fmla="*/ 26 h 64"/>
              <a:gd name="T20" fmla="*/ 459 w 496"/>
              <a:gd name="T21" fmla="*/ 33 h 64"/>
              <a:gd name="T22" fmla="*/ 475 w 496"/>
              <a:gd name="T23" fmla="*/ 31 h 64"/>
              <a:gd name="T24" fmla="*/ 496 w 496"/>
              <a:gd name="T25" fmla="*/ 63 h 64"/>
              <a:gd name="T26" fmla="*/ 257 w 496"/>
              <a:gd name="T27" fmla="*/ 60 h 64"/>
              <a:gd name="T28" fmla="*/ 254 w 496"/>
              <a:gd name="T29" fmla="*/ 55 h 64"/>
              <a:gd name="T30" fmla="*/ 249 w 496"/>
              <a:gd name="T31" fmla="*/ 50 h 64"/>
              <a:gd name="T32" fmla="*/ 245 w 496"/>
              <a:gd name="T33" fmla="*/ 52 h 64"/>
              <a:gd name="T34" fmla="*/ 241 w 496"/>
              <a:gd name="T35" fmla="*/ 55 h 64"/>
              <a:gd name="T36" fmla="*/ 236 w 496"/>
              <a:gd name="T37" fmla="*/ 61 h 64"/>
              <a:gd name="T38" fmla="*/ 224 w 496"/>
              <a:gd name="T39" fmla="*/ 60 h 64"/>
              <a:gd name="T40" fmla="*/ 220 w 496"/>
              <a:gd name="T41" fmla="*/ 55 h 64"/>
              <a:gd name="T42" fmla="*/ 207 w 496"/>
              <a:gd name="T43" fmla="*/ 50 h 64"/>
              <a:gd name="T44" fmla="*/ 203 w 496"/>
              <a:gd name="T45" fmla="*/ 50 h 64"/>
              <a:gd name="T46" fmla="*/ 192 w 496"/>
              <a:gd name="T47" fmla="*/ 46 h 64"/>
              <a:gd name="T48" fmla="*/ 163 w 496"/>
              <a:gd name="T49" fmla="*/ 47 h 64"/>
              <a:gd name="T50" fmla="*/ 152 w 496"/>
              <a:gd name="T51" fmla="*/ 50 h 64"/>
              <a:gd name="T52" fmla="*/ 145 w 496"/>
              <a:gd name="T53" fmla="*/ 45 h 64"/>
              <a:gd name="T54" fmla="*/ 118 w 496"/>
              <a:gd name="T55" fmla="*/ 47 h 64"/>
              <a:gd name="T56" fmla="*/ 103 w 496"/>
              <a:gd name="T57" fmla="*/ 40 h 64"/>
              <a:gd name="T58" fmla="*/ 99 w 496"/>
              <a:gd name="T59" fmla="*/ 37 h 64"/>
              <a:gd name="T60" fmla="*/ 76 w 496"/>
              <a:gd name="T61" fmla="*/ 29 h 64"/>
              <a:gd name="T62" fmla="*/ 66 w 496"/>
              <a:gd name="T63" fmla="*/ 44 h 64"/>
              <a:gd name="T64" fmla="*/ 6 w 496"/>
              <a:gd name="T65" fmla="*/ 45 h 64"/>
              <a:gd name="T66" fmla="*/ 3 w 496"/>
              <a:gd name="T67" fmla="*/ 38 h 64"/>
              <a:gd name="T68" fmla="*/ 2 w 496"/>
              <a:gd name="T69" fmla="*/ 34 h 64"/>
              <a:gd name="T70" fmla="*/ 12 w 496"/>
              <a:gd name="T71" fmla="*/ 25 h 64"/>
              <a:gd name="T72" fmla="*/ 17 w 496"/>
              <a:gd name="T73" fmla="*/ 22 h 64"/>
              <a:gd name="T74" fmla="*/ 23 w 496"/>
              <a:gd name="T75" fmla="*/ 19 h 64"/>
              <a:gd name="T76" fmla="*/ 33 w 496"/>
              <a:gd name="T77" fmla="*/ 20 h 64"/>
              <a:gd name="T78" fmla="*/ 54 w 496"/>
              <a:gd name="T79" fmla="*/ 19 h 64"/>
              <a:gd name="T80" fmla="*/ 66 w 496"/>
              <a:gd name="T81" fmla="*/ 14 h 64"/>
              <a:gd name="T82" fmla="*/ 73 w 496"/>
              <a:gd name="T83" fmla="*/ 10 h 64"/>
              <a:gd name="T84" fmla="*/ 90 w 496"/>
              <a:gd name="T85" fmla="*/ 11 h 64"/>
              <a:gd name="T86" fmla="*/ 101 w 496"/>
              <a:gd name="T87" fmla="*/ 15 h 64"/>
              <a:gd name="T88" fmla="*/ 105 w 496"/>
              <a:gd name="T89" fmla="*/ 18 h 64"/>
              <a:gd name="T90" fmla="*/ 114 w 496"/>
              <a:gd name="T91" fmla="*/ 19 h 64"/>
              <a:gd name="T92" fmla="*/ 139 w 496"/>
              <a:gd name="T93" fmla="*/ 19 h 64"/>
              <a:gd name="T94" fmla="*/ 193 w 496"/>
              <a:gd name="T95" fmla="*/ 19 h 64"/>
              <a:gd name="T96" fmla="*/ 208 w 496"/>
              <a:gd name="T97" fmla="*/ 18 h 64"/>
              <a:gd name="T98" fmla="*/ 217 w 496"/>
              <a:gd name="T99" fmla="*/ 12 h 64"/>
              <a:gd name="T100" fmla="*/ 225 w 496"/>
              <a:gd name="T101" fmla="*/ 12 h 64"/>
              <a:gd name="T102" fmla="*/ 252 w 496"/>
              <a:gd name="T103" fmla="*/ 15 h 64"/>
              <a:gd name="T104" fmla="*/ 262 w 496"/>
              <a:gd name="T105" fmla="*/ 12 h 64"/>
              <a:gd name="T106" fmla="*/ 271 w 496"/>
              <a:gd name="T107" fmla="*/ 5 h 64"/>
              <a:gd name="T108" fmla="*/ 278 w 496"/>
              <a:gd name="T109" fmla="*/ 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96" h="64">
                <a:moveTo>
                  <a:pt x="280" y="1"/>
                </a:moveTo>
                <a:cubicBezTo>
                  <a:pt x="283" y="0"/>
                  <a:pt x="287" y="0"/>
                  <a:pt x="291" y="0"/>
                </a:cubicBezTo>
                <a:cubicBezTo>
                  <a:pt x="292" y="2"/>
                  <a:pt x="294" y="2"/>
                  <a:pt x="295" y="3"/>
                </a:cubicBezTo>
                <a:cubicBezTo>
                  <a:pt x="298" y="5"/>
                  <a:pt x="302" y="8"/>
                  <a:pt x="305" y="11"/>
                </a:cubicBezTo>
                <a:cubicBezTo>
                  <a:pt x="306" y="12"/>
                  <a:pt x="308" y="12"/>
                  <a:pt x="309" y="12"/>
                </a:cubicBezTo>
                <a:cubicBezTo>
                  <a:pt x="309" y="15"/>
                  <a:pt x="309" y="15"/>
                  <a:pt x="309" y="15"/>
                </a:cubicBezTo>
                <a:cubicBezTo>
                  <a:pt x="318" y="15"/>
                  <a:pt x="318" y="15"/>
                  <a:pt x="318" y="15"/>
                </a:cubicBezTo>
                <a:cubicBezTo>
                  <a:pt x="318" y="12"/>
                  <a:pt x="318" y="12"/>
                  <a:pt x="318" y="12"/>
                </a:cubicBezTo>
                <a:cubicBezTo>
                  <a:pt x="383" y="12"/>
                  <a:pt x="383" y="12"/>
                  <a:pt x="383" y="12"/>
                </a:cubicBezTo>
                <a:cubicBezTo>
                  <a:pt x="385" y="14"/>
                  <a:pt x="388" y="16"/>
                  <a:pt x="391" y="15"/>
                </a:cubicBezTo>
                <a:cubicBezTo>
                  <a:pt x="391" y="18"/>
                  <a:pt x="391" y="18"/>
                  <a:pt x="391" y="18"/>
                </a:cubicBezTo>
                <a:cubicBezTo>
                  <a:pt x="401" y="18"/>
                  <a:pt x="401" y="18"/>
                  <a:pt x="401" y="18"/>
                </a:cubicBezTo>
                <a:cubicBezTo>
                  <a:pt x="402" y="18"/>
                  <a:pt x="403" y="19"/>
                  <a:pt x="404" y="19"/>
                </a:cubicBezTo>
                <a:cubicBezTo>
                  <a:pt x="405" y="20"/>
                  <a:pt x="408" y="19"/>
                  <a:pt x="408" y="19"/>
                </a:cubicBezTo>
                <a:cubicBezTo>
                  <a:pt x="410" y="19"/>
                  <a:pt x="411" y="18"/>
                  <a:pt x="412" y="18"/>
                </a:cubicBezTo>
                <a:cubicBezTo>
                  <a:pt x="444" y="18"/>
                  <a:pt x="444" y="18"/>
                  <a:pt x="444" y="18"/>
                </a:cubicBezTo>
                <a:cubicBezTo>
                  <a:pt x="445" y="18"/>
                  <a:pt x="445" y="19"/>
                  <a:pt x="445" y="20"/>
                </a:cubicBezTo>
                <a:cubicBezTo>
                  <a:pt x="448" y="20"/>
                  <a:pt x="448" y="20"/>
                  <a:pt x="448" y="20"/>
                </a:cubicBezTo>
                <a:cubicBezTo>
                  <a:pt x="447" y="22"/>
                  <a:pt x="448" y="23"/>
                  <a:pt x="449" y="22"/>
                </a:cubicBezTo>
                <a:cubicBezTo>
                  <a:pt x="451" y="24"/>
                  <a:pt x="452" y="26"/>
                  <a:pt x="454" y="26"/>
                </a:cubicBezTo>
                <a:cubicBezTo>
                  <a:pt x="454" y="29"/>
                  <a:pt x="454" y="29"/>
                  <a:pt x="454" y="29"/>
                </a:cubicBezTo>
                <a:cubicBezTo>
                  <a:pt x="457" y="29"/>
                  <a:pt x="458" y="33"/>
                  <a:pt x="459" y="33"/>
                </a:cubicBezTo>
                <a:cubicBezTo>
                  <a:pt x="471" y="33"/>
                  <a:pt x="471" y="33"/>
                  <a:pt x="471" y="33"/>
                </a:cubicBezTo>
                <a:cubicBezTo>
                  <a:pt x="472" y="32"/>
                  <a:pt x="474" y="31"/>
                  <a:pt x="475" y="31"/>
                </a:cubicBezTo>
                <a:cubicBezTo>
                  <a:pt x="496" y="31"/>
                  <a:pt x="496" y="31"/>
                  <a:pt x="496" y="31"/>
                </a:cubicBezTo>
                <a:cubicBezTo>
                  <a:pt x="496" y="63"/>
                  <a:pt x="496" y="63"/>
                  <a:pt x="496" y="63"/>
                </a:cubicBezTo>
                <a:cubicBezTo>
                  <a:pt x="261" y="63"/>
                  <a:pt x="261" y="63"/>
                  <a:pt x="261" y="63"/>
                </a:cubicBezTo>
                <a:cubicBezTo>
                  <a:pt x="260" y="61"/>
                  <a:pt x="259" y="60"/>
                  <a:pt x="257" y="60"/>
                </a:cubicBezTo>
                <a:cubicBezTo>
                  <a:pt x="257" y="57"/>
                  <a:pt x="257" y="57"/>
                  <a:pt x="257" y="57"/>
                </a:cubicBezTo>
                <a:cubicBezTo>
                  <a:pt x="256" y="57"/>
                  <a:pt x="255" y="57"/>
                  <a:pt x="254" y="55"/>
                </a:cubicBezTo>
                <a:cubicBezTo>
                  <a:pt x="253" y="54"/>
                  <a:pt x="252" y="51"/>
                  <a:pt x="249" y="52"/>
                </a:cubicBezTo>
                <a:cubicBezTo>
                  <a:pt x="249" y="50"/>
                  <a:pt x="249" y="50"/>
                  <a:pt x="249" y="50"/>
                </a:cubicBezTo>
                <a:cubicBezTo>
                  <a:pt x="245" y="50"/>
                  <a:pt x="245" y="50"/>
                  <a:pt x="245" y="50"/>
                </a:cubicBezTo>
                <a:cubicBezTo>
                  <a:pt x="245" y="52"/>
                  <a:pt x="245" y="52"/>
                  <a:pt x="245" y="52"/>
                </a:cubicBezTo>
                <a:cubicBezTo>
                  <a:pt x="244" y="52"/>
                  <a:pt x="242" y="52"/>
                  <a:pt x="243" y="54"/>
                </a:cubicBezTo>
                <a:cubicBezTo>
                  <a:pt x="244" y="55"/>
                  <a:pt x="242" y="55"/>
                  <a:pt x="241" y="55"/>
                </a:cubicBezTo>
                <a:cubicBezTo>
                  <a:pt x="241" y="57"/>
                  <a:pt x="239" y="58"/>
                  <a:pt x="240" y="60"/>
                </a:cubicBezTo>
                <a:cubicBezTo>
                  <a:pt x="238" y="60"/>
                  <a:pt x="237" y="60"/>
                  <a:pt x="236" y="61"/>
                </a:cubicBezTo>
                <a:cubicBezTo>
                  <a:pt x="236" y="64"/>
                  <a:pt x="232" y="62"/>
                  <a:pt x="229" y="62"/>
                </a:cubicBezTo>
                <a:cubicBezTo>
                  <a:pt x="228" y="60"/>
                  <a:pt x="226" y="60"/>
                  <a:pt x="224" y="60"/>
                </a:cubicBezTo>
                <a:cubicBezTo>
                  <a:pt x="224" y="56"/>
                  <a:pt x="224" y="56"/>
                  <a:pt x="224" y="56"/>
                </a:cubicBezTo>
                <a:cubicBezTo>
                  <a:pt x="220" y="55"/>
                  <a:pt x="220" y="55"/>
                  <a:pt x="220" y="55"/>
                </a:cubicBezTo>
                <a:cubicBezTo>
                  <a:pt x="220" y="53"/>
                  <a:pt x="220" y="51"/>
                  <a:pt x="217" y="50"/>
                </a:cubicBezTo>
                <a:cubicBezTo>
                  <a:pt x="215" y="50"/>
                  <a:pt x="211" y="50"/>
                  <a:pt x="207" y="50"/>
                </a:cubicBezTo>
                <a:cubicBezTo>
                  <a:pt x="207" y="51"/>
                  <a:pt x="207" y="53"/>
                  <a:pt x="206" y="52"/>
                </a:cubicBezTo>
                <a:cubicBezTo>
                  <a:pt x="205" y="52"/>
                  <a:pt x="204" y="50"/>
                  <a:pt x="203" y="50"/>
                </a:cubicBezTo>
                <a:cubicBezTo>
                  <a:pt x="200" y="50"/>
                  <a:pt x="198" y="48"/>
                  <a:pt x="196" y="47"/>
                </a:cubicBezTo>
                <a:cubicBezTo>
                  <a:pt x="196" y="47"/>
                  <a:pt x="193" y="47"/>
                  <a:pt x="192" y="46"/>
                </a:cubicBezTo>
                <a:cubicBezTo>
                  <a:pt x="186" y="45"/>
                  <a:pt x="176" y="46"/>
                  <a:pt x="168" y="46"/>
                </a:cubicBezTo>
                <a:cubicBezTo>
                  <a:pt x="167" y="46"/>
                  <a:pt x="165" y="47"/>
                  <a:pt x="163" y="47"/>
                </a:cubicBezTo>
                <a:cubicBezTo>
                  <a:pt x="161" y="48"/>
                  <a:pt x="161" y="50"/>
                  <a:pt x="159" y="50"/>
                </a:cubicBezTo>
                <a:cubicBezTo>
                  <a:pt x="157" y="50"/>
                  <a:pt x="153" y="50"/>
                  <a:pt x="152" y="50"/>
                </a:cubicBezTo>
                <a:cubicBezTo>
                  <a:pt x="152" y="49"/>
                  <a:pt x="151" y="47"/>
                  <a:pt x="150" y="47"/>
                </a:cubicBezTo>
                <a:cubicBezTo>
                  <a:pt x="148" y="47"/>
                  <a:pt x="146" y="45"/>
                  <a:pt x="145" y="45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119" y="46"/>
                  <a:pt x="119" y="47"/>
                  <a:pt x="118" y="47"/>
                </a:cubicBezTo>
                <a:cubicBezTo>
                  <a:pt x="113" y="47"/>
                  <a:pt x="111" y="44"/>
                  <a:pt x="108" y="43"/>
                </a:cubicBezTo>
                <a:cubicBezTo>
                  <a:pt x="106" y="42"/>
                  <a:pt x="104" y="41"/>
                  <a:pt x="103" y="40"/>
                </a:cubicBezTo>
                <a:cubicBezTo>
                  <a:pt x="102" y="39"/>
                  <a:pt x="102" y="37"/>
                  <a:pt x="101" y="37"/>
                </a:cubicBezTo>
                <a:cubicBezTo>
                  <a:pt x="101" y="36"/>
                  <a:pt x="99" y="37"/>
                  <a:pt x="99" y="37"/>
                </a:cubicBezTo>
                <a:cubicBezTo>
                  <a:pt x="98" y="34"/>
                  <a:pt x="94" y="33"/>
                  <a:pt x="92" y="30"/>
                </a:cubicBezTo>
                <a:cubicBezTo>
                  <a:pt x="88" y="29"/>
                  <a:pt x="82" y="29"/>
                  <a:pt x="76" y="29"/>
                </a:cubicBezTo>
                <a:cubicBezTo>
                  <a:pt x="73" y="33"/>
                  <a:pt x="71" y="38"/>
                  <a:pt x="67" y="42"/>
                </a:cubicBezTo>
                <a:cubicBezTo>
                  <a:pt x="66" y="42"/>
                  <a:pt x="65" y="43"/>
                  <a:pt x="66" y="44"/>
                </a:cubicBezTo>
                <a:cubicBezTo>
                  <a:pt x="64" y="45"/>
                  <a:pt x="62" y="46"/>
                  <a:pt x="60" y="45"/>
                </a:cubicBezTo>
                <a:cubicBezTo>
                  <a:pt x="43" y="43"/>
                  <a:pt x="22" y="44"/>
                  <a:pt x="6" y="45"/>
                </a:cubicBezTo>
                <a:cubicBezTo>
                  <a:pt x="5" y="45"/>
                  <a:pt x="4" y="44"/>
                  <a:pt x="4" y="43"/>
                </a:cubicBezTo>
                <a:cubicBezTo>
                  <a:pt x="1" y="44"/>
                  <a:pt x="3" y="40"/>
                  <a:pt x="3" y="38"/>
                </a:cubicBezTo>
                <a:cubicBezTo>
                  <a:pt x="1" y="39"/>
                  <a:pt x="0" y="38"/>
                  <a:pt x="1" y="37"/>
                </a:cubicBezTo>
                <a:cubicBezTo>
                  <a:pt x="3" y="38"/>
                  <a:pt x="2" y="35"/>
                  <a:pt x="2" y="34"/>
                </a:cubicBezTo>
                <a:cubicBezTo>
                  <a:pt x="3" y="31"/>
                  <a:pt x="6" y="29"/>
                  <a:pt x="7" y="26"/>
                </a:cubicBezTo>
                <a:cubicBezTo>
                  <a:pt x="8" y="25"/>
                  <a:pt x="10" y="25"/>
                  <a:pt x="12" y="25"/>
                </a:cubicBezTo>
                <a:cubicBezTo>
                  <a:pt x="12" y="24"/>
                  <a:pt x="12" y="23"/>
                  <a:pt x="13" y="22"/>
                </a:cubicBezTo>
                <a:cubicBezTo>
                  <a:pt x="14" y="22"/>
                  <a:pt x="16" y="22"/>
                  <a:pt x="17" y="22"/>
                </a:cubicBezTo>
                <a:cubicBezTo>
                  <a:pt x="15" y="19"/>
                  <a:pt x="19" y="21"/>
                  <a:pt x="20" y="21"/>
                </a:cubicBezTo>
                <a:cubicBezTo>
                  <a:pt x="21" y="20"/>
                  <a:pt x="21" y="18"/>
                  <a:pt x="23" y="19"/>
                </a:cubicBezTo>
                <a:cubicBezTo>
                  <a:pt x="24" y="20"/>
                  <a:pt x="28" y="20"/>
                  <a:pt x="29" y="19"/>
                </a:cubicBezTo>
                <a:cubicBezTo>
                  <a:pt x="31" y="18"/>
                  <a:pt x="32" y="20"/>
                  <a:pt x="33" y="20"/>
                </a:cubicBezTo>
                <a:cubicBezTo>
                  <a:pt x="52" y="20"/>
                  <a:pt x="52" y="20"/>
                  <a:pt x="52" y="20"/>
                </a:cubicBezTo>
                <a:cubicBezTo>
                  <a:pt x="52" y="20"/>
                  <a:pt x="53" y="18"/>
                  <a:pt x="54" y="19"/>
                </a:cubicBezTo>
                <a:cubicBezTo>
                  <a:pt x="55" y="20"/>
                  <a:pt x="56" y="19"/>
                  <a:pt x="57" y="19"/>
                </a:cubicBezTo>
                <a:cubicBezTo>
                  <a:pt x="61" y="18"/>
                  <a:pt x="63" y="16"/>
                  <a:pt x="66" y="14"/>
                </a:cubicBezTo>
                <a:cubicBezTo>
                  <a:pt x="65" y="12"/>
                  <a:pt x="68" y="12"/>
                  <a:pt x="68" y="11"/>
                </a:cubicBezTo>
                <a:cubicBezTo>
                  <a:pt x="70" y="10"/>
                  <a:pt x="71" y="9"/>
                  <a:pt x="73" y="10"/>
                </a:cubicBezTo>
                <a:cubicBezTo>
                  <a:pt x="73" y="10"/>
                  <a:pt x="75" y="12"/>
                  <a:pt x="75" y="12"/>
                </a:cubicBezTo>
                <a:cubicBezTo>
                  <a:pt x="80" y="12"/>
                  <a:pt x="86" y="12"/>
                  <a:pt x="90" y="11"/>
                </a:cubicBezTo>
                <a:cubicBezTo>
                  <a:pt x="93" y="12"/>
                  <a:pt x="96" y="12"/>
                  <a:pt x="100" y="12"/>
                </a:cubicBezTo>
                <a:cubicBezTo>
                  <a:pt x="100" y="13"/>
                  <a:pt x="100" y="15"/>
                  <a:pt x="101" y="15"/>
                </a:cubicBezTo>
                <a:cubicBezTo>
                  <a:pt x="102" y="15"/>
                  <a:pt x="104" y="15"/>
                  <a:pt x="105" y="15"/>
                </a:cubicBezTo>
                <a:cubicBezTo>
                  <a:pt x="105" y="18"/>
                  <a:pt x="105" y="18"/>
                  <a:pt x="105" y="18"/>
                </a:cubicBezTo>
                <a:cubicBezTo>
                  <a:pt x="106" y="18"/>
                  <a:pt x="111" y="17"/>
                  <a:pt x="113" y="18"/>
                </a:cubicBezTo>
                <a:cubicBezTo>
                  <a:pt x="114" y="18"/>
                  <a:pt x="114" y="20"/>
                  <a:pt x="114" y="19"/>
                </a:cubicBezTo>
                <a:cubicBezTo>
                  <a:pt x="118" y="17"/>
                  <a:pt x="126" y="17"/>
                  <a:pt x="129" y="19"/>
                </a:cubicBezTo>
                <a:cubicBezTo>
                  <a:pt x="132" y="19"/>
                  <a:pt x="137" y="20"/>
                  <a:pt x="139" y="19"/>
                </a:cubicBezTo>
                <a:cubicBezTo>
                  <a:pt x="155" y="21"/>
                  <a:pt x="173" y="20"/>
                  <a:pt x="190" y="20"/>
                </a:cubicBezTo>
                <a:cubicBezTo>
                  <a:pt x="191" y="20"/>
                  <a:pt x="191" y="18"/>
                  <a:pt x="193" y="19"/>
                </a:cubicBezTo>
                <a:cubicBezTo>
                  <a:pt x="194" y="20"/>
                  <a:pt x="198" y="20"/>
                  <a:pt x="200" y="19"/>
                </a:cubicBezTo>
                <a:cubicBezTo>
                  <a:pt x="202" y="18"/>
                  <a:pt x="204" y="17"/>
                  <a:pt x="208" y="18"/>
                </a:cubicBezTo>
                <a:cubicBezTo>
                  <a:pt x="208" y="18"/>
                  <a:pt x="210" y="16"/>
                  <a:pt x="210" y="16"/>
                </a:cubicBezTo>
                <a:cubicBezTo>
                  <a:pt x="214" y="16"/>
                  <a:pt x="216" y="14"/>
                  <a:pt x="217" y="12"/>
                </a:cubicBezTo>
                <a:cubicBezTo>
                  <a:pt x="219" y="13"/>
                  <a:pt x="221" y="12"/>
                  <a:pt x="222" y="11"/>
                </a:cubicBezTo>
                <a:cubicBezTo>
                  <a:pt x="223" y="12"/>
                  <a:pt x="224" y="12"/>
                  <a:pt x="225" y="12"/>
                </a:cubicBezTo>
                <a:cubicBezTo>
                  <a:pt x="252" y="12"/>
                  <a:pt x="252" y="12"/>
                  <a:pt x="252" y="12"/>
                </a:cubicBezTo>
                <a:cubicBezTo>
                  <a:pt x="252" y="15"/>
                  <a:pt x="252" y="15"/>
                  <a:pt x="252" y="15"/>
                </a:cubicBezTo>
                <a:cubicBezTo>
                  <a:pt x="262" y="15"/>
                  <a:pt x="262" y="15"/>
                  <a:pt x="262" y="15"/>
                </a:cubicBezTo>
                <a:cubicBezTo>
                  <a:pt x="262" y="12"/>
                  <a:pt x="262" y="12"/>
                  <a:pt x="262" y="12"/>
                </a:cubicBezTo>
                <a:cubicBezTo>
                  <a:pt x="263" y="12"/>
                  <a:pt x="265" y="13"/>
                  <a:pt x="265" y="12"/>
                </a:cubicBezTo>
                <a:cubicBezTo>
                  <a:pt x="266" y="9"/>
                  <a:pt x="269" y="8"/>
                  <a:pt x="271" y="5"/>
                </a:cubicBezTo>
                <a:cubicBezTo>
                  <a:pt x="271" y="5"/>
                  <a:pt x="273" y="5"/>
                  <a:pt x="273" y="4"/>
                </a:cubicBezTo>
                <a:cubicBezTo>
                  <a:pt x="273" y="1"/>
                  <a:pt x="277" y="3"/>
                  <a:pt x="278" y="2"/>
                </a:cubicBezTo>
                <a:cubicBezTo>
                  <a:pt x="279" y="2"/>
                  <a:pt x="279" y="1"/>
                  <a:pt x="28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3" name="Freeform 7"/>
          <p:cNvSpPr/>
          <p:nvPr/>
        </p:nvSpPr>
        <p:spPr bwMode="auto">
          <a:xfrm>
            <a:off x="8773791" y="3202729"/>
            <a:ext cx="22410" cy="403317"/>
          </a:xfrm>
          <a:custGeom>
            <a:avLst/>
            <a:gdLst>
              <a:gd name="T0" fmla="*/ 16 w 29"/>
              <a:gd name="T1" fmla="*/ 2 h 802"/>
              <a:gd name="T2" fmla="*/ 22 w 29"/>
              <a:gd name="T3" fmla="*/ 8 h 802"/>
              <a:gd name="T4" fmla="*/ 26 w 29"/>
              <a:gd name="T5" fmla="*/ 17 h 802"/>
              <a:gd name="T6" fmla="*/ 28 w 29"/>
              <a:gd name="T7" fmla="*/ 136 h 802"/>
              <a:gd name="T8" fmla="*/ 27 w 29"/>
              <a:gd name="T9" fmla="*/ 253 h 802"/>
              <a:gd name="T10" fmla="*/ 27 w 29"/>
              <a:gd name="T11" fmla="*/ 543 h 802"/>
              <a:gd name="T12" fmla="*/ 20 w 29"/>
              <a:gd name="T13" fmla="*/ 557 h 802"/>
              <a:gd name="T14" fmla="*/ 16 w 29"/>
              <a:gd name="T15" fmla="*/ 564 h 802"/>
              <a:gd name="T16" fmla="*/ 17 w 29"/>
              <a:gd name="T17" fmla="*/ 583 h 802"/>
              <a:gd name="T18" fmla="*/ 18 w 29"/>
              <a:gd name="T19" fmla="*/ 600 h 802"/>
              <a:gd name="T20" fmla="*/ 24 w 29"/>
              <a:gd name="T21" fmla="*/ 606 h 802"/>
              <a:gd name="T22" fmla="*/ 28 w 29"/>
              <a:gd name="T23" fmla="*/ 621 h 802"/>
              <a:gd name="T24" fmla="*/ 20 w 29"/>
              <a:gd name="T25" fmla="*/ 752 h 802"/>
              <a:gd name="T26" fmla="*/ 15 w 29"/>
              <a:gd name="T27" fmla="*/ 755 h 802"/>
              <a:gd name="T28" fmla="*/ 10 w 29"/>
              <a:gd name="T29" fmla="*/ 802 h 802"/>
              <a:gd name="T30" fmla="*/ 6 w 29"/>
              <a:gd name="T31" fmla="*/ 744 h 802"/>
              <a:gd name="T32" fmla="*/ 8 w 29"/>
              <a:gd name="T33" fmla="*/ 691 h 802"/>
              <a:gd name="T34" fmla="*/ 6 w 29"/>
              <a:gd name="T35" fmla="*/ 649 h 802"/>
              <a:gd name="T36" fmla="*/ 8 w 29"/>
              <a:gd name="T37" fmla="*/ 624 h 802"/>
              <a:gd name="T38" fmla="*/ 1 w 29"/>
              <a:gd name="T39" fmla="*/ 630 h 802"/>
              <a:gd name="T40" fmla="*/ 7 w 29"/>
              <a:gd name="T41" fmla="*/ 584 h 802"/>
              <a:gd name="T42" fmla="*/ 12 w 29"/>
              <a:gd name="T43" fmla="*/ 555 h 802"/>
              <a:gd name="T44" fmla="*/ 11 w 29"/>
              <a:gd name="T45" fmla="*/ 513 h 802"/>
              <a:gd name="T46" fmla="*/ 11 w 29"/>
              <a:gd name="T47" fmla="*/ 466 h 802"/>
              <a:gd name="T48" fmla="*/ 12 w 29"/>
              <a:gd name="T49" fmla="*/ 432 h 802"/>
              <a:gd name="T50" fmla="*/ 6 w 29"/>
              <a:gd name="T51" fmla="*/ 428 h 802"/>
              <a:gd name="T52" fmla="*/ 7 w 29"/>
              <a:gd name="T53" fmla="*/ 234 h 802"/>
              <a:gd name="T54" fmla="*/ 8 w 29"/>
              <a:gd name="T55" fmla="*/ 202 h 802"/>
              <a:gd name="T56" fmla="*/ 6 w 29"/>
              <a:gd name="T57" fmla="*/ 146 h 802"/>
              <a:gd name="T58" fmla="*/ 8 w 29"/>
              <a:gd name="T59" fmla="*/ 56 h 802"/>
              <a:gd name="T60" fmla="*/ 6 w 29"/>
              <a:gd name="T61" fmla="*/ 14 h 802"/>
              <a:gd name="T62" fmla="*/ 9 w 29"/>
              <a:gd name="T63" fmla="*/ 2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" h="802">
                <a:moveTo>
                  <a:pt x="9" y="2"/>
                </a:moveTo>
                <a:cubicBezTo>
                  <a:pt x="11" y="0"/>
                  <a:pt x="14" y="1"/>
                  <a:pt x="16" y="2"/>
                </a:cubicBezTo>
                <a:cubicBezTo>
                  <a:pt x="18" y="4"/>
                  <a:pt x="20" y="5"/>
                  <a:pt x="21" y="6"/>
                </a:cubicBezTo>
                <a:cubicBezTo>
                  <a:pt x="21" y="7"/>
                  <a:pt x="21" y="8"/>
                  <a:pt x="22" y="8"/>
                </a:cubicBezTo>
                <a:cubicBezTo>
                  <a:pt x="23" y="8"/>
                  <a:pt x="23" y="9"/>
                  <a:pt x="23" y="10"/>
                </a:cubicBezTo>
                <a:cubicBezTo>
                  <a:pt x="24" y="13"/>
                  <a:pt x="25" y="16"/>
                  <a:pt x="26" y="17"/>
                </a:cubicBezTo>
                <a:cubicBezTo>
                  <a:pt x="26" y="22"/>
                  <a:pt x="28" y="27"/>
                  <a:pt x="28" y="31"/>
                </a:cubicBezTo>
                <a:cubicBezTo>
                  <a:pt x="26" y="65"/>
                  <a:pt x="27" y="103"/>
                  <a:pt x="28" y="136"/>
                </a:cubicBezTo>
                <a:cubicBezTo>
                  <a:pt x="26" y="170"/>
                  <a:pt x="28" y="207"/>
                  <a:pt x="28" y="239"/>
                </a:cubicBezTo>
                <a:cubicBezTo>
                  <a:pt x="28" y="243"/>
                  <a:pt x="27" y="248"/>
                  <a:pt x="27" y="253"/>
                </a:cubicBezTo>
                <a:cubicBezTo>
                  <a:pt x="26" y="320"/>
                  <a:pt x="29" y="384"/>
                  <a:pt x="27" y="450"/>
                </a:cubicBezTo>
                <a:cubicBezTo>
                  <a:pt x="27" y="543"/>
                  <a:pt x="27" y="543"/>
                  <a:pt x="27" y="543"/>
                </a:cubicBezTo>
                <a:cubicBezTo>
                  <a:pt x="27" y="545"/>
                  <a:pt x="24" y="546"/>
                  <a:pt x="26" y="547"/>
                </a:cubicBezTo>
                <a:cubicBezTo>
                  <a:pt x="24" y="550"/>
                  <a:pt x="23" y="555"/>
                  <a:pt x="20" y="557"/>
                </a:cubicBezTo>
                <a:cubicBezTo>
                  <a:pt x="20" y="557"/>
                  <a:pt x="19" y="559"/>
                  <a:pt x="18" y="558"/>
                </a:cubicBezTo>
                <a:cubicBezTo>
                  <a:pt x="18" y="561"/>
                  <a:pt x="16" y="563"/>
                  <a:pt x="16" y="564"/>
                </a:cubicBezTo>
                <a:cubicBezTo>
                  <a:pt x="16" y="569"/>
                  <a:pt x="15" y="573"/>
                  <a:pt x="18" y="575"/>
                </a:cubicBezTo>
                <a:cubicBezTo>
                  <a:pt x="18" y="578"/>
                  <a:pt x="18" y="581"/>
                  <a:pt x="17" y="583"/>
                </a:cubicBezTo>
                <a:cubicBezTo>
                  <a:pt x="17" y="584"/>
                  <a:pt x="18" y="584"/>
                  <a:pt x="18" y="584"/>
                </a:cubicBezTo>
                <a:cubicBezTo>
                  <a:pt x="18" y="590"/>
                  <a:pt x="18" y="595"/>
                  <a:pt x="18" y="600"/>
                </a:cubicBezTo>
                <a:cubicBezTo>
                  <a:pt x="21" y="600"/>
                  <a:pt x="21" y="600"/>
                  <a:pt x="21" y="600"/>
                </a:cubicBezTo>
                <a:cubicBezTo>
                  <a:pt x="22" y="602"/>
                  <a:pt x="25" y="603"/>
                  <a:pt x="24" y="606"/>
                </a:cubicBezTo>
                <a:cubicBezTo>
                  <a:pt x="26" y="608"/>
                  <a:pt x="26" y="608"/>
                  <a:pt x="26" y="608"/>
                </a:cubicBezTo>
                <a:cubicBezTo>
                  <a:pt x="26" y="612"/>
                  <a:pt x="28" y="618"/>
                  <a:pt x="28" y="621"/>
                </a:cubicBezTo>
                <a:cubicBezTo>
                  <a:pt x="26" y="661"/>
                  <a:pt x="28" y="701"/>
                  <a:pt x="28" y="740"/>
                </a:cubicBezTo>
                <a:cubicBezTo>
                  <a:pt x="26" y="746"/>
                  <a:pt x="23" y="749"/>
                  <a:pt x="20" y="752"/>
                </a:cubicBezTo>
                <a:cubicBezTo>
                  <a:pt x="19" y="752"/>
                  <a:pt x="18" y="753"/>
                  <a:pt x="18" y="753"/>
                </a:cubicBezTo>
                <a:cubicBezTo>
                  <a:pt x="18" y="756"/>
                  <a:pt x="16" y="755"/>
                  <a:pt x="15" y="755"/>
                </a:cubicBezTo>
                <a:cubicBezTo>
                  <a:pt x="14" y="769"/>
                  <a:pt x="16" y="783"/>
                  <a:pt x="15" y="797"/>
                </a:cubicBezTo>
                <a:cubicBezTo>
                  <a:pt x="15" y="800"/>
                  <a:pt x="13" y="802"/>
                  <a:pt x="10" y="802"/>
                </a:cubicBezTo>
                <a:cubicBezTo>
                  <a:pt x="9" y="802"/>
                  <a:pt x="9" y="799"/>
                  <a:pt x="6" y="798"/>
                </a:cubicBezTo>
                <a:cubicBezTo>
                  <a:pt x="7" y="779"/>
                  <a:pt x="5" y="762"/>
                  <a:pt x="6" y="744"/>
                </a:cubicBezTo>
                <a:cubicBezTo>
                  <a:pt x="6" y="743"/>
                  <a:pt x="8" y="743"/>
                  <a:pt x="8" y="742"/>
                </a:cubicBezTo>
                <a:cubicBezTo>
                  <a:pt x="9" y="725"/>
                  <a:pt x="9" y="708"/>
                  <a:pt x="8" y="691"/>
                </a:cubicBezTo>
                <a:cubicBezTo>
                  <a:pt x="8" y="690"/>
                  <a:pt x="6" y="689"/>
                  <a:pt x="6" y="688"/>
                </a:cubicBezTo>
                <a:cubicBezTo>
                  <a:pt x="6" y="649"/>
                  <a:pt x="6" y="649"/>
                  <a:pt x="6" y="649"/>
                </a:cubicBezTo>
                <a:cubicBezTo>
                  <a:pt x="6" y="648"/>
                  <a:pt x="8" y="648"/>
                  <a:pt x="8" y="647"/>
                </a:cubicBezTo>
                <a:cubicBezTo>
                  <a:pt x="8" y="639"/>
                  <a:pt x="10" y="631"/>
                  <a:pt x="8" y="624"/>
                </a:cubicBezTo>
                <a:cubicBezTo>
                  <a:pt x="7" y="624"/>
                  <a:pt x="5" y="624"/>
                  <a:pt x="5" y="626"/>
                </a:cubicBezTo>
                <a:cubicBezTo>
                  <a:pt x="4" y="627"/>
                  <a:pt x="3" y="629"/>
                  <a:pt x="1" y="630"/>
                </a:cubicBezTo>
                <a:cubicBezTo>
                  <a:pt x="0" y="625"/>
                  <a:pt x="2" y="618"/>
                  <a:pt x="4" y="616"/>
                </a:cubicBezTo>
                <a:cubicBezTo>
                  <a:pt x="8" y="607"/>
                  <a:pt x="9" y="594"/>
                  <a:pt x="7" y="584"/>
                </a:cubicBezTo>
                <a:cubicBezTo>
                  <a:pt x="8" y="580"/>
                  <a:pt x="8" y="575"/>
                  <a:pt x="8" y="570"/>
                </a:cubicBezTo>
                <a:cubicBezTo>
                  <a:pt x="9" y="565"/>
                  <a:pt x="11" y="560"/>
                  <a:pt x="12" y="555"/>
                </a:cubicBezTo>
                <a:cubicBezTo>
                  <a:pt x="12" y="549"/>
                  <a:pt x="12" y="542"/>
                  <a:pt x="11" y="538"/>
                </a:cubicBezTo>
                <a:cubicBezTo>
                  <a:pt x="12" y="530"/>
                  <a:pt x="12" y="520"/>
                  <a:pt x="11" y="513"/>
                </a:cubicBezTo>
                <a:cubicBezTo>
                  <a:pt x="12" y="506"/>
                  <a:pt x="12" y="496"/>
                  <a:pt x="11" y="489"/>
                </a:cubicBezTo>
                <a:cubicBezTo>
                  <a:pt x="12" y="482"/>
                  <a:pt x="12" y="472"/>
                  <a:pt x="11" y="466"/>
                </a:cubicBezTo>
                <a:cubicBezTo>
                  <a:pt x="12" y="459"/>
                  <a:pt x="13" y="451"/>
                  <a:pt x="11" y="444"/>
                </a:cubicBezTo>
                <a:cubicBezTo>
                  <a:pt x="10" y="440"/>
                  <a:pt x="12" y="437"/>
                  <a:pt x="12" y="432"/>
                </a:cubicBezTo>
                <a:cubicBezTo>
                  <a:pt x="10" y="434"/>
                  <a:pt x="9" y="431"/>
                  <a:pt x="9" y="430"/>
                </a:cubicBezTo>
                <a:cubicBezTo>
                  <a:pt x="8" y="429"/>
                  <a:pt x="6" y="429"/>
                  <a:pt x="6" y="428"/>
                </a:cubicBezTo>
                <a:cubicBezTo>
                  <a:pt x="6" y="253"/>
                  <a:pt x="6" y="253"/>
                  <a:pt x="6" y="253"/>
                </a:cubicBezTo>
                <a:cubicBezTo>
                  <a:pt x="7" y="234"/>
                  <a:pt x="7" y="234"/>
                  <a:pt x="7" y="234"/>
                </a:cubicBezTo>
                <a:cubicBezTo>
                  <a:pt x="7" y="225"/>
                  <a:pt x="6" y="216"/>
                  <a:pt x="5" y="207"/>
                </a:cubicBezTo>
                <a:cubicBezTo>
                  <a:pt x="5" y="206"/>
                  <a:pt x="7" y="204"/>
                  <a:pt x="8" y="202"/>
                </a:cubicBezTo>
                <a:cubicBezTo>
                  <a:pt x="8" y="198"/>
                  <a:pt x="8" y="195"/>
                  <a:pt x="6" y="193"/>
                </a:cubicBezTo>
                <a:cubicBezTo>
                  <a:pt x="6" y="177"/>
                  <a:pt x="5" y="161"/>
                  <a:pt x="6" y="146"/>
                </a:cubicBezTo>
                <a:cubicBezTo>
                  <a:pt x="6" y="58"/>
                  <a:pt x="6" y="58"/>
                  <a:pt x="6" y="58"/>
                </a:cubicBezTo>
                <a:cubicBezTo>
                  <a:pt x="6" y="57"/>
                  <a:pt x="8" y="57"/>
                  <a:pt x="8" y="56"/>
                </a:cubicBezTo>
                <a:cubicBezTo>
                  <a:pt x="9" y="44"/>
                  <a:pt x="10" y="29"/>
                  <a:pt x="8" y="17"/>
                </a:cubicBezTo>
                <a:cubicBezTo>
                  <a:pt x="8" y="16"/>
                  <a:pt x="6" y="15"/>
                  <a:pt x="6" y="14"/>
                </a:cubicBezTo>
                <a:cubicBezTo>
                  <a:pt x="6" y="5"/>
                  <a:pt x="6" y="5"/>
                  <a:pt x="6" y="5"/>
                </a:cubicBezTo>
                <a:cubicBezTo>
                  <a:pt x="8" y="5"/>
                  <a:pt x="9" y="3"/>
                  <a:pt x="9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4" name="Freeform 8"/>
          <p:cNvSpPr/>
          <p:nvPr/>
        </p:nvSpPr>
        <p:spPr bwMode="auto">
          <a:xfrm>
            <a:off x="8776993" y="3055953"/>
            <a:ext cx="19208" cy="116145"/>
          </a:xfrm>
          <a:custGeom>
            <a:avLst/>
            <a:gdLst>
              <a:gd name="T0" fmla="*/ 2 w 24"/>
              <a:gd name="T1" fmla="*/ 1 h 230"/>
              <a:gd name="T2" fmla="*/ 10 w 24"/>
              <a:gd name="T3" fmla="*/ 5 h 230"/>
              <a:gd name="T4" fmla="*/ 12 w 24"/>
              <a:gd name="T5" fmla="*/ 7 h 230"/>
              <a:gd name="T6" fmla="*/ 19 w 24"/>
              <a:gd name="T7" fmla="*/ 16 h 230"/>
              <a:gd name="T8" fmla="*/ 23 w 24"/>
              <a:gd name="T9" fmla="*/ 25 h 230"/>
              <a:gd name="T10" fmla="*/ 22 w 24"/>
              <a:gd name="T11" fmla="*/ 43 h 230"/>
              <a:gd name="T12" fmla="*/ 23 w 24"/>
              <a:gd name="T13" fmla="*/ 159 h 230"/>
              <a:gd name="T14" fmla="*/ 23 w 24"/>
              <a:gd name="T15" fmla="*/ 165 h 230"/>
              <a:gd name="T16" fmla="*/ 23 w 24"/>
              <a:gd name="T17" fmla="*/ 196 h 230"/>
              <a:gd name="T18" fmla="*/ 21 w 24"/>
              <a:gd name="T19" fmla="*/ 213 h 230"/>
              <a:gd name="T20" fmla="*/ 19 w 24"/>
              <a:gd name="T21" fmla="*/ 216 h 230"/>
              <a:gd name="T22" fmla="*/ 17 w 24"/>
              <a:gd name="T23" fmla="*/ 221 h 230"/>
              <a:gd name="T24" fmla="*/ 5 w 24"/>
              <a:gd name="T25" fmla="*/ 229 h 230"/>
              <a:gd name="T26" fmla="*/ 1 w 24"/>
              <a:gd name="T27" fmla="*/ 224 h 230"/>
              <a:gd name="T28" fmla="*/ 1 w 24"/>
              <a:gd name="T29" fmla="*/ 124 h 230"/>
              <a:gd name="T30" fmla="*/ 1 w 24"/>
              <a:gd name="T31" fmla="*/ 36 h 230"/>
              <a:gd name="T32" fmla="*/ 3 w 24"/>
              <a:gd name="T33" fmla="*/ 34 h 230"/>
              <a:gd name="T34" fmla="*/ 3 w 24"/>
              <a:gd name="T35" fmla="*/ 27 h 230"/>
              <a:gd name="T36" fmla="*/ 1 w 24"/>
              <a:gd name="T37" fmla="*/ 26 h 230"/>
              <a:gd name="T38" fmla="*/ 0 w 24"/>
              <a:gd name="T39" fmla="*/ 4 h 230"/>
              <a:gd name="T40" fmla="*/ 2 w 24"/>
              <a:gd name="T41" fmla="*/ 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" h="230">
                <a:moveTo>
                  <a:pt x="2" y="1"/>
                </a:moveTo>
                <a:cubicBezTo>
                  <a:pt x="6" y="0"/>
                  <a:pt x="9" y="3"/>
                  <a:pt x="10" y="5"/>
                </a:cubicBezTo>
                <a:cubicBezTo>
                  <a:pt x="11" y="6"/>
                  <a:pt x="12" y="6"/>
                  <a:pt x="12" y="7"/>
                </a:cubicBezTo>
                <a:cubicBezTo>
                  <a:pt x="13" y="11"/>
                  <a:pt x="17" y="14"/>
                  <a:pt x="19" y="16"/>
                </a:cubicBezTo>
                <a:cubicBezTo>
                  <a:pt x="20" y="20"/>
                  <a:pt x="22" y="22"/>
                  <a:pt x="23" y="25"/>
                </a:cubicBezTo>
                <a:cubicBezTo>
                  <a:pt x="23" y="31"/>
                  <a:pt x="22" y="37"/>
                  <a:pt x="22" y="43"/>
                </a:cubicBezTo>
                <a:cubicBezTo>
                  <a:pt x="22" y="81"/>
                  <a:pt x="21" y="122"/>
                  <a:pt x="23" y="159"/>
                </a:cubicBezTo>
                <a:cubicBezTo>
                  <a:pt x="23" y="160"/>
                  <a:pt x="24" y="163"/>
                  <a:pt x="23" y="165"/>
                </a:cubicBezTo>
                <a:cubicBezTo>
                  <a:pt x="22" y="174"/>
                  <a:pt x="21" y="187"/>
                  <a:pt x="23" y="196"/>
                </a:cubicBezTo>
                <a:cubicBezTo>
                  <a:pt x="24" y="202"/>
                  <a:pt x="21" y="207"/>
                  <a:pt x="21" y="213"/>
                </a:cubicBezTo>
                <a:cubicBezTo>
                  <a:pt x="21" y="214"/>
                  <a:pt x="20" y="215"/>
                  <a:pt x="19" y="216"/>
                </a:cubicBezTo>
                <a:cubicBezTo>
                  <a:pt x="20" y="219"/>
                  <a:pt x="18" y="220"/>
                  <a:pt x="17" y="221"/>
                </a:cubicBezTo>
                <a:cubicBezTo>
                  <a:pt x="15" y="226"/>
                  <a:pt x="12" y="230"/>
                  <a:pt x="5" y="229"/>
                </a:cubicBezTo>
                <a:cubicBezTo>
                  <a:pt x="4" y="227"/>
                  <a:pt x="1" y="225"/>
                  <a:pt x="1" y="224"/>
                </a:cubicBezTo>
                <a:cubicBezTo>
                  <a:pt x="1" y="124"/>
                  <a:pt x="1" y="124"/>
                  <a:pt x="1" y="124"/>
                </a:cubicBezTo>
                <a:cubicBezTo>
                  <a:pt x="1" y="36"/>
                  <a:pt x="1" y="36"/>
                  <a:pt x="1" y="36"/>
                </a:cubicBezTo>
                <a:cubicBezTo>
                  <a:pt x="1" y="35"/>
                  <a:pt x="2" y="35"/>
                  <a:pt x="3" y="34"/>
                </a:cubicBezTo>
                <a:cubicBezTo>
                  <a:pt x="3" y="27"/>
                  <a:pt x="3" y="27"/>
                  <a:pt x="3" y="27"/>
                </a:cubicBezTo>
                <a:cubicBezTo>
                  <a:pt x="2" y="27"/>
                  <a:pt x="1" y="26"/>
                  <a:pt x="1" y="26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2" y="2"/>
                  <a:pt x="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5" name="Freeform 9"/>
          <p:cNvSpPr/>
          <p:nvPr/>
        </p:nvSpPr>
        <p:spPr bwMode="auto">
          <a:xfrm>
            <a:off x="8776993" y="2953847"/>
            <a:ext cx="19208" cy="88066"/>
          </a:xfrm>
          <a:custGeom>
            <a:avLst/>
            <a:gdLst>
              <a:gd name="T0" fmla="*/ 4 w 24"/>
              <a:gd name="T1" fmla="*/ 2 h 176"/>
              <a:gd name="T2" fmla="*/ 11 w 24"/>
              <a:gd name="T3" fmla="*/ 2 h 176"/>
              <a:gd name="T4" fmla="*/ 16 w 24"/>
              <a:gd name="T5" fmla="*/ 5 h 176"/>
              <a:gd name="T6" fmla="*/ 17 w 24"/>
              <a:gd name="T7" fmla="*/ 8 h 176"/>
              <a:gd name="T8" fmla="*/ 18 w 24"/>
              <a:gd name="T9" fmla="*/ 10 h 176"/>
              <a:gd name="T10" fmla="*/ 22 w 24"/>
              <a:gd name="T11" fmla="*/ 18 h 176"/>
              <a:gd name="T12" fmla="*/ 21 w 24"/>
              <a:gd name="T13" fmla="*/ 21 h 176"/>
              <a:gd name="T14" fmla="*/ 22 w 24"/>
              <a:gd name="T15" fmla="*/ 33 h 176"/>
              <a:gd name="T16" fmla="*/ 22 w 24"/>
              <a:gd name="T17" fmla="*/ 130 h 176"/>
              <a:gd name="T18" fmla="*/ 21 w 24"/>
              <a:gd name="T19" fmla="*/ 139 h 176"/>
              <a:gd name="T20" fmla="*/ 19 w 24"/>
              <a:gd name="T21" fmla="*/ 141 h 176"/>
              <a:gd name="T22" fmla="*/ 13 w 24"/>
              <a:gd name="T23" fmla="*/ 152 h 176"/>
              <a:gd name="T24" fmla="*/ 13 w 24"/>
              <a:gd name="T25" fmla="*/ 164 h 176"/>
              <a:gd name="T26" fmla="*/ 10 w 24"/>
              <a:gd name="T27" fmla="*/ 170 h 176"/>
              <a:gd name="T28" fmla="*/ 6 w 24"/>
              <a:gd name="T29" fmla="*/ 174 h 176"/>
              <a:gd name="T30" fmla="*/ 0 w 24"/>
              <a:gd name="T31" fmla="*/ 170 h 176"/>
              <a:gd name="T32" fmla="*/ 1 w 24"/>
              <a:gd name="T33" fmla="*/ 145 h 176"/>
              <a:gd name="T34" fmla="*/ 1 w 24"/>
              <a:gd name="T35" fmla="*/ 57 h 176"/>
              <a:gd name="T36" fmla="*/ 3 w 24"/>
              <a:gd name="T37" fmla="*/ 56 h 176"/>
              <a:gd name="T38" fmla="*/ 3 w 24"/>
              <a:gd name="T39" fmla="*/ 17 h 176"/>
              <a:gd name="T40" fmla="*/ 1 w 24"/>
              <a:gd name="T41" fmla="*/ 14 h 176"/>
              <a:gd name="T42" fmla="*/ 1 w 24"/>
              <a:gd name="T43" fmla="*/ 4 h 176"/>
              <a:gd name="T44" fmla="*/ 4 w 24"/>
              <a:gd name="T45" fmla="*/ 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" h="176">
                <a:moveTo>
                  <a:pt x="4" y="2"/>
                </a:moveTo>
                <a:cubicBezTo>
                  <a:pt x="6" y="0"/>
                  <a:pt x="9" y="1"/>
                  <a:pt x="11" y="2"/>
                </a:cubicBezTo>
                <a:cubicBezTo>
                  <a:pt x="13" y="3"/>
                  <a:pt x="15" y="5"/>
                  <a:pt x="16" y="5"/>
                </a:cubicBezTo>
                <a:cubicBezTo>
                  <a:pt x="16" y="6"/>
                  <a:pt x="16" y="7"/>
                  <a:pt x="17" y="8"/>
                </a:cubicBezTo>
                <a:cubicBezTo>
                  <a:pt x="18" y="8"/>
                  <a:pt x="19" y="9"/>
                  <a:pt x="18" y="10"/>
                </a:cubicBezTo>
                <a:cubicBezTo>
                  <a:pt x="18" y="13"/>
                  <a:pt x="21" y="16"/>
                  <a:pt x="22" y="18"/>
                </a:cubicBezTo>
                <a:cubicBezTo>
                  <a:pt x="20" y="19"/>
                  <a:pt x="20" y="20"/>
                  <a:pt x="21" y="21"/>
                </a:cubicBezTo>
                <a:cubicBezTo>
                  <a:pt x="22" y="26"/>
                  <a:pt x="24" y="29"/>
                  <a:pt x="22" y="33"/>
                </a:cubicBezTo>
                <a:cubicBezTo>
                  <a:pt x="22" y="65"/>
                  <a:pt x="22" y="99"/>
                  <a:pt x="22" y="130"/>
                </a:cubicBezTo>
                <a:cubicBezTo>
                  <a:pt x="22" y="133"/>
                  <a:pt x="22" y="136"/>
                  <a:pt x="21" y="139"/>
                </a:cubicBezTo>
                <a:cubicBezTo>
                  <a:pt x="21" y="140"/>
                  <a:pt x="19" y="140"/>
                  <a:pt x="19" y="141"/>
                </a:cubicBezTo>
                <a:cubicBezTo>
                  <a:pt x="19" y="146"/>
                  <a:pt x="16" y="149"/>
                  <a:pt x="13" y="152"/>
                </a:cubicBezTo>
                <a:cubicBezTo>
                  <a:pt x="13" y="156"/>
                  <a:pt x="13" y="160"/>
                  <a:pt x="13" y="164"/>
                </a:cubicBezTo>
                <a:cubicBezTo>
                  <a:pt x="10" y="165"/>
                  <a:pt x="11" y="168"/>
                  <a:pt x="10" y="170"/>
                </a:cubicBezTo>
                <a:cubicBezTo>
                  <a:pt x="8" y="172"/>
                  <a:pt x="7" y="173"/>
                  <a:pt x="6" y="174"/>
                </a:cubicBezTo>
                <a:cubicBezTo>
                  <a:pt x="4" y="176"/>
                  <a:pt x="0" y="172"/>
                  <a:pt x="0" y="170"/>
                </a:cubicBezTo>
                <a:cubicBezTo>
                  <a:pt x="0" y="162"/>
                  <a:pt x="1" y="154"/>
                  <a:pt x="1" y="145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6"/>
                  <a:pt x="3" y="56"/>
                  <a:pt x="3" y="56"/>
                </a:cubicBezTo>
                <a:cubicBezTo>
                  <a:pt x="4" y="43"/>
                  <a:pt x="5" y="29"/>
                  <a:pt x="3" y="17"/>
                </a:cubicBezTo>
                <a:cubicBezTo>
                  <a:pt x="3" y="16"/>
                  <a:pt x="1" y="15"/>
                  <a:pt x="1" y="14"/>
                </a:cubicBezTo>
                <a:cubicBezTo>
                  <a:pt x="1" y="4"/>
                  <a:pt x="1" y="4"/>
                  <a:pt x="1" y="4"/>
                </a:cubicBezTo>
                <a:cubicBezTo>
                  <a:pt x="3" y="4"/>
                  <a:pt x="4" y="3"/>
                  <a:pt x="4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6" name="Freeform 10"/>
          <p:cNvSpPr/>
          <p:nvPr/>
        </p:nvSpPr>
        <p:spPr bwMode="auto">
          <a:xfrm>
            <a:off x="8218350" y="2679438"/>
            <a:ext cx="78435" cy="29356"/>
          </a:xfrm>
          <a:custGeom>
            <a:avLst/>
            <a:gdLst>
              <a:gd name="T0" fmla="*/ 90 w 102"/>
              <a:gd name="T1" fmla="*/ 2 h 58"/>
              <a:gd name="T2" fmla="*/ 98 w 102"/>
              <a:gd name="T3" fmla="*/ 5 h 58"/>
              <a:gd name="T4" fmla="*/ 101 w 102"/>
              <a:gd name="T5" fmla="*/ 9 h 58"/>
              <a:gd name="T6" fmla="*/ 101 w 102"/>
              <a:gd name="T7" fmla="*/ 15 h 58"/>
              <a:gd name="T8" fmla="*/ 96 w 102"/>
              <a:gd name="T9" fmla="*/ 20 h 58"/>
              <a:gd name="T10" fmla="*/ 68 w 102"/>
              <a:gd name="T11" fmla="*/ 20 h 58"/>
              <a:gd name="T12" fmla="*/ 57 w 102"/>
              <a:gd name="T13" fmla="*/ 20 h 58"/>
              <a:gd name="T14" fmla="*/ 55 w 102"/>
              <a:gd name="T15" fmla="*/ 22 h 58"/>
              <a:gd name="T16" fmla="*/ 35 w 102"/>
              <a:gd name="T17" fmla="*/ 22 h 58"/>
              <a:gd name="T18" fmla="*/ 31 w 102"/>
              <a:gd name="T19" fmla="*/ 25 h 58"/>
              <a:gd name="T20" fmla="*/ 29 w 102"/>
              <a:gd name="T21" fmla="*/ 28 h 58"/>
              <a:gd name="T22" fmla="*/ 27 w 102"/>
              <a:gd name="T23" fmla="*/ 31 h 58"/>
              <a:gd name="T24" fmla="*/ 21 w 102"/>
              <a:gd name="T25" fmla="*/ 46 h 58"/>
              <a:gd name="T26" fmla="*/ 18 w 102"/>
              <a:gd name="T27" fmla="*/ 48 h 58"/>
              <a:gd name="T28" fmla="*/ 18 w 102"/>
              <a:gd name="T29" fmla="*/ 51 h 58"/>
              <a:gd name="T30" fmla="*/ 15 w 102"/>
              <a:gd name="T31" fmla="*/ 51 h 58"/>
              <a:gd name="T32" fmla="*/ 13 w 102"/>
              <a:gd name="T33" fmla="*/ 54 h 58"/>
              <a:gd name="T34" fmla="*/ 11 w 102"/>
              <a:gd name="T35" fmla="*/ 56 h 58"/>
              <a:gd name="T36" fmla="*/ 6 w 102"/>
              <a:gd name="T37" fmla="*/ 58 h 58"/>
              <a:gd name="T38" fmla="*/ 3 w 102"/>
              <a:gd name="T39" fmla="*/ 56 h 58"/>
              <a:gd name="T40" fmla="*/ 2 w 102"/>
              <a:gd name="T41" fmla="*/ 48 h 58"/>
              <a:gd name="T42" fmla="*/ 1 w 102"/>
              <a:gd name="T43" fmla="*/ 41 h 58"/>
              <a:gd name="T44" fmla="*/ 4 w 102"/>
              <a:gd name="T45" fmla="*/ 32 h 58"/>
              <a:gd name="T46" fmla="*/ 7 w 102"/>
              <a:gd name="T47" fmla="*/ 29 h 58"/>
              <a:gd name="T48" fmla="*/ 14 w 102"/>
              <a:gd name="T49" fmla="*/ 21 h 58"/>
              <a:gd name="T50" fmla="*/ 16 w 102"/>
              <a:gd name="T51" fmla="*/ 20 h 58"/>
              <a:gd name="T52" fmla="*/ 21 w 102"/>
              <a:gd name="T53" fmla="*/ 15 h 58"/>
              <a:gd name="T54" fmla="*/ 23 w 102"/>
              <a:gd name="T55" fmla="*/ 14 h 58"/>
              <a:gd name="T56" fmla="*/ 28 w 102"/>
              <a:gd name="T57" fmla="*/ 11 h 58"/>
              <a:gd name="T58" fmla="*/ 35 w 102"/>
              <a:gd name="T59" fmla="*/ 10 h 58"/>
              <a:gd name="T60" fmla="*/ 54 w 102"/>
              <a:gd name="T61" fmla="*/ 9 h 58"/>
              <a:gd name="T62" fmla="*/ 65 w 102"/>
              <a:gd name="T63" fmla="*/ 5 h 58"/>
              <a:gd name="T64" fmla="*/ 69 w 102"/>
              <a:gd name="T65" fmla="*/ 5 h 58"/>
              <a:gd name="T66" fmla="*/ 78 w 102"/>
              <a:gd name="T67" fmla="*/ 3 h 58"/>
              <a:gd name="T68" fmla="*/ 83 w 102"/>
              <a:gd name="T69" fmla="*/ 4 h 58"/>
              <a:gd name="T70" fmla="*/ 85 w 102"/>
              <a:gd name="T71" fmla="*/ 3 h 58"/>
              <a:gd name="T72" fmla="*/ 89 w 102"/>
              <a:gd name="T73" fmla="*/ 3 h 58"/>
              <a:gd name="T74" fmla="*/ 90 w 102"/>
              <a:gd name="T75" fmla="*/ 2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2" h="58">
                <a:moveTo>
                  <a:pt x="90" y="2"/>
                </a:moveTo>
                <a:cubicBezTo>
                  <a:pt x="93" y="0"/>
                  <a:pt x="96" y="3"/>
                  <a:pt x="98" y="5"/>
                </a:cubicBezTo>
                <a:cubicBezTo>
                  <a:pt x="98" y="6"/>
                  <a:pt x="100" y="7"/>
                  <a:pt x="101" y="9"/>
                </a:cubicBezTo>
                <a:cubicBezTo>
                  <a:pt x="102" y="10"/>
                  <a:pt x="101" y="14"/>
                  <a:pt x="101" y="15"/>
                </a:cubicBezTo>
                <a:cubicBezTo>
                  <a:pt x="100" y="17"/>
                  <a:pt x="98" y="20"/>
                  <a:pt x="96" y="20"/>
                </a:cubicBezTo>
                <a:cubicBezTo>
                  <a:pt x="87" y="21"/>
                  <a:pt x="76" y="19"/>
                  <a:pt x="68" y="20"/>
                </a:cubicBezTo>
                <a:cubicBezTo>
                  <a:pt x="57" y="20"/>
                  <a:pt x="57" y="20"/>
                  <a:pt x="57" y="20"/>
                </a:cubicBezTo>
                <a:cubicBezTo>
                  <a:pt x="56" y="20"/>
                  <a:pt x="56" y="22"/>
                  <a:pt x="55" y="22"/>
                </a:cubicBezTo>
                <a:cubicBezTo>
                  <a:pt x="35" y="22"/>
                  <a:pt x="35" y="22"/>
                  <a:pt x="35" y="22"/>
                </a:cubicBezTo>
                <a:cubicBezTo>
                  <a:pt x="34" y="22"/>
                  <a:pt x="33" y="25"/>
                  <a:pt x="31" y="25"/>
                </a:cubicBezTo>
                <a:cubicBezTo>
                  <a:pt x="32" y="27"/>
                  <a:pt x="30" y="27"/>
                  <a:pt x="29" y="28"/>
                </a:cubicBezTo>
                <a:cubicBezTo>
                  <a:pt x="28" y="29"/>
                  <a:pt x="27" y="30"/>
                  <a:pt x="27" y="31"/>
                </a:cubicBezTo>
                <a:cubicBezTo>
                  <a:pt x="24" y="34"/>
                  <a:pt x="23" y="41"/>
                  <a:pt x="21" y="46"/>
                </a:cubicBezTo>
                <a:cubicBezTo>
                  <a:pt x="21" y="47"/>
                  <a:pt x="19" y="48"/>
                  <a:pt x="18" y="48"/>
                </a:cubicBezTo>
                <a:cubicBezTo>
                  <a:pt x="18" y="51"/>
                  <a:pt x="18" y="51"/>
                  <a:pt x="18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6" y="52"/>
                  <a:pt x="15" y="54"/>
                  <a:pt x="13" y="54"/>
                </a:cubicBezTo>
                <a:cubicBezTo>
                  <a:pt x="14" y="56"/>
                  <a:pt x="13" y="56"/>
                  <a:pt x="11" y="56"/>
                </a:cubicBezTo>
                <a:cubicBezTo>
                  <a:pt x="10" y="57"/>
                  <a:pt x="8" y="58"/>
                  <a:pt x="6" y="58"/>
                </a:cubicBezTo>
                <a:cubicBezTo>
                  <a:pt x="7" y="55"/>
                  <a:pt x="4" y="56"/>
                  <a:pt x="3" y="56"/>
                </a:cubicBezTo>
                <a:cubicBezTo>
                  <a:pt x="3" y="54"/>
                  <a:pt x="2" y="51"/>
                  <a:pt x="2" y="48"/>
                </a:cubicBezTo>
                <a:cubicBezTo>
                  <a:pt x="0" y="48"/>
                  <a:pt x="0" y="43"/>
                  <a:pt x="1" y="41"/>
                </a:cubicBezTo>
                <a:cubicBezTo>
                  <a:pt x="2" y="39"/>
                  <a:pt x="3" y="35"/>
                  <a:pt x="4" y="32"/>
                </a:cubicBezTo>
                <a:cubicBezTo>
                  <a:pt x="6" y="33"/>
                  <a:pt x="6" y="29"/>
                  <a:pt x="7" y="29"/>
                </a:cubicBezTo>
                <a:cubicBezTo>
                  <a:pt x="10" y="28"/>
                  <a:pt x="13" y="25"/>
                  <a:pt x="14" y="21"/>
                </a:cubicBezTo>
                <a:cubicBezTo>
                  <a:pt x="15" y="22"/>
                  <a:pt x="15" y="20"/>
                  <a:pt x="16" y="20"/>
                </a:cubicBezTo>
                <a:cubicBezTo>
                  <a:pt x="16" y="17"/>
                  <a:pt x="18" y="16"/>
                  <a:pt x="21" y="15"/>
                </a:cubicBezTo>
                <a:cubicBezTo>
                  <a:pt x="20" y="13"/>
                  <a:pt x="22" y="13"/>
                  <a:pt x="23" y="14"/>
                </a:cubicBezTo>
                <a:cubicBezTo>
                  <a:pt x="24" y="11"/>
                  <a:pt x="26" y="11"/>
                  <a:pt x="28" y="11"/>
                </a:cubicBezTo>
                <a:cubicBezTo>
                  <a:pt x="29" y="10"/>
                  <a:pt x="34" y="10"/>
                  <a:pt x="35" y="10"/>
                </a:cubicBezTo>
                <a:cubicBezTo>
                  <a:pt x="40" y="8"/>
                  <a:pt x="48" y="9"/>
                  <a:pt x="54" y="9"/>
                </a:cubicBezTo>
                <a:cubicBezTo>
                  <a:pt x="58" y="8"/>
                  <a:pt x="63" y="7"/>
                  <a:pt x="65" y="5"/>
                </a:cubicBezTo>
                <a:cubicBezTo>
                  <a:pt x="66" y="4"/>
                  <a:pt x="69" y="5"/>
                  <a:pt x="69" y="5"/>
                </a:cubicBezTo>
                <a:cubicBezTo>
                  <a:pt x="70" y="2"/>
                  <a:pt x="76" y="3"/>
                  <a:pt x="78" y="3"/>
                </a:cubicBezTo>
                <a:cubicBezTo>
                  <a:pt x="78" y="6"/>
                  <a:pt x="82" y="4"/>
                  <a:pt x="83" y="4"/>
                </a:cubicBezTo>
                <a:cubicBezTo>
                  <a:pt x="84" y="4"/>
                  <a:pt x="84" y="4"/>
                  <a:pt x="85" y="3"/>
                </a:cubicBezTo>
                <a:cubicBezTo>
                  <a:pt x="86" y="3"/>
                  <a:pt x="88" y="3"/>
                  <a:pt x="89" y="3"/>
                </a:cubicBezTo>
                <a:cubicBezTo>
                  <a:pt x="89" y="3"/>
                  <a:pt x="90" y="2"/>
                  <a:pt x="90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7" name="Freeform 11"/>
          <p:cNvSpPr/>
          <p:nvPr/>
        </p:nvSpPr>
        <p:spPr bwMode="auto">
          <a:xfrm>
            <a:off x="8776993" y="2853017"/>
            <a:ext cx="19208" cy="40842"/>
          </a:xfrm>
          <a:custGeom>
            <a:avLst/>
            <a:gdLst>
              <a:gd name="T0" fmla="*/ 3 w 24"/>
              <a:gd name="T1" fmla="*/ 2 h 83"/>
              <a:gd name="T2" fmla="*/ 9 w 24"/>
              <a:gd name="T3" fmla="*/ 1 h 83"/>
              <a:gd name="T4" fmla="*/ 13 w 24"/>
              <a:gd name="T5" fmla="*/ 7 h 83"/>
              <a:gd name="T6" fmla="*/ 14 w 24"/>
              <a:gd name="T7" fmla="*/ 25 h 83"/>
              <a:gd name="T8" fmla="*/ 13 w 24"/>
              <a:gd name="T9" fmla="*/ 38 h 83"/>
              <a:gd name="T10" fmla="*/ 19 w 24"/>
              <a:gd name="T11" fmla="*/ 49 h 83"/>
              <a:gd name="T12" fmla="*/ 19 w 24"/>
              <a:gd name="T13" fmla="*/ 53 h 83"/>
              <a:gd name="T14" fmla="*/ 21 w 24"/>
              <a:gd name="T15" fmla="*/ 54 h 83"/>
              <a:gd name="T16" fmla="*/ 23 w 24"/>
              <a:gd name="T17" fmla="*/ 78 h 83"/>
              <a:gd name="T18" fmla="*/ 20 w 24"/>
              <a:gd name="T19" fmla="*/ 81 h 83"/>
              <a:gd name="T20" fmla="*/ 20 w 24"/>
              <a:gd name="T21" fmla="*/ 82 h 83"/>
              <a:gd name="T22" fmla="*/ 16 w 24"/>
              <a:gd name="T23" fmla="*/ 77 h 83"/>
              <a:gd name="T24" fmla="*/ 13 w 24"/>
              <a:gd name="T25" fmla="*/ 77 h 83"/>
              <a:gd name="T26" fmla="*/ 12 w 24"/>
              <a:gd name="T27" fmla="*/ 74 h 83"/>
              <a:gd name="T28" fmla="*/ 8 w 24"/>
              <a:gd name="T29" fmla="*/ 64 h 83"/>
              <a:gd name="T30" fmla="*/ 3 w 24"/>
              <a:gd name="T31" fmla="*/ 58 h 83"/>
              <a:gd name="T32" fmla="*/ 0 w 24"/>
              <a:gd name="T33" fmla="*/ 57 h 83"/>
              <a:gd name="T34" fmla="*/ 1 w 24"/>
              <a:gd name="T35" fmla="*/ 30 h 83"/>
              <a:gd name="T36" fmla="*/ 3 w 24"/>
              <a:gd name="T37" fmla="*/ 28 h 83"/>
              <a:gd name="T38" fmla="*/ 3 w 24"/>
              <a:gd name="T39" fmla="*/ 17 h 83"/>
              <a:gd name="T40" fmla="*/ 1 w 24"/>
              <a:gd name="T41" fmla="*/ 16 h 83"/>
              <a:gd name="T42" fmla="*/ 1 w 24"/>
              <a:gd name="T43" fmla="*/ 4 h 83"/>
              <a:gd name="T44" fmla="*/ 3 w 24"/>
              <a:gd name="T45" fmla="*/ 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" h="83">
                <a:moveTo>
                  <a:pt x="3" y="2"/>
                </a:moveTo>
                <a:cubicBezTo>
                  <a:pt x="5" y="0"/>
                  <a:pt x="7" y="1"/>
                  <a:pt x="9" y="1"/>
                </a:cubicBezTo>
                <a:cubicBezTo>
                  <a:pt x="11" y="2"/>
                  <a:pt x="13" y="6"/>
                  <a:pt x="13" y="7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9"/>
                  <a:pt x="13" y="33"/>
                  <a:pt x="13" y="38"/>
                </a:cubicBezTo>
                <a:cubicBezTo>
                  <a:pt x="15" y="42"/>
                  <a:pt x="16" y="46"/>
                  <a:pt x="19" y="49"/>
                </a:cubicBezTo>
                <a:cubicBezTo>
                  <a:pt x="19" y="50"/>
                  <a:pt x="19" y="53"/>
                  <a:pt x="19" y="53"/>
                </a:cubicBezTo>
                <a:cubicBezTo>
                  <a:pt x="19" y="54"/>
                  <a:pt x="21" y="54"/>
                  <a:pt x="21" y="54"/>
                </a:cubicBezTo>
                <a:cubicBezTo>
                  <a:pt x="23" y="62"/>
                  <a:pt x="24" y="70"/>
                  <a:pt x="23" y="78"/>
                </a:cubicBezTo>
                <a:cubicBezTo>
                  <a:pt x="23" y="79"/>
                  <a:pt x="22" y="80"/>
                  <a:pt x="20" y="81"/>
                </a:cubicBezTo>
                <a:cubicBezTo>
                  <a:pt x="20" y="81"/>
                  <a:pt x="21" y="83"/>
                  <a:pt x="20" y="82"/>
                </a:cubicBezTo>
                <a:cubicBezTo>
                  <a:pt x="18" y="81"/>
                  <a:pt x="16" y="79"/>
                  <a:pt x="16" y="77"/>
                </a:cubicBezTo>
                <a:cubicBezTo>
                  <a:pt x="13" y="77"/>
                  <a:pt x="13" y="77"/>
                  <a:pt x="13" y="77"/>
                </a:cubicBezTo>
                <a:cubicBezTo>
                  <a:pt x="14" y="75"/>
                  <a:pt x="13" y="74"/>
                  <a:pt x="12" y="74"/>
                </a:cubicBezTo>
                <a:cubicBezTo>
                  <a:pt x="11" y="70"/>
                  <a:pt x="8" y="68"/>
                  <a:pt x="8" y="64"/>
                </a:cubicBezTo>
                <a:cubicBezTo>
                  <a:pt x="5" y="63"/>
                  <a:pt x="4" y="61"/>
                  <a:pt x="3" y="58"/>
                </a:cubicBezTo>
                <a:cubicBezTo>
                  <a:pt x="2" y="59"/>
                  <a:pt x="1" y="58"/>
                  <a:pt x="0" y="57"/>
                </a:cubicBezTo>
                <a:cubicBezTo>
                  <a:pt x="0" y="47"/>
                  <a:pt x="1" y="39"/>
                  <a:pt x="1" y="30"/>
                </a:cubicBezTo>
                <a:cubicBezTo>
                  <a:pt x="1" y="29"/>
                  <a:pt x="3" y="28"/>
                  <a:pt x="3" y="28"/>
                </a:cubicBezTo>
                <a:cubicBezTo>
                  <a:pt x="3" y="17"/>
                  <a:pt x="3" y="17"/>
                  <a:pt x="3" y="17"/>
                </a:cubicBezTo>
                <a:cubicBezTo>
                  <a:pt x="2" y="17"/>
                  <a:pt x="1" y="17"/>
                  <a:pt x="1" y="16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3" y="2"/>
                  <a:pt x="3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8" name="Freeform 12"/>
          <p:cNvSpPr/>
          <p:nvPr/>
        </p:nvSpPr>
        <p:spPr bwMode="auto">
          <a:xfrm>
            <a:off x="8266371" y="3479690"/>
            <a:ext cx="11205" cy="37014"/>
          </a:xfrm>
          <a:custGeom>
            <a:avLst/>
            <a:gdLst>
              <a:gd name="T0" fmla="*/ 3 w 15"/>
              <a:gd name="T1" fmla="*/ 3 h 72"/>
              <a:gd name="T2" fmla="*/ 3 w 15"/>
              <a:gd name="T3" fmla="*/ 0 h 72"/>
              <a:gd name="T4" fmla="*/ 9 w 15"/>
              <a:gd name="T5" fmla="*/ 0 h 72"/>
              <a:gd name="T6" fmla="*/ 11 w 15"/>
              <a:gd name="T7" fmla="*/ 10 h 72"/>
              <a:gd name="T8" fmla="*/ 13 w 15"/>
              <a:gd name="T9" fmla="*/ 11 h 72"/>
              <a:gd name="T10" fmla="*/ 13 w 15"/>
              <a:gd name="T11" fmla="*/ 36 h 72"/>
              <a:gd name="T12" fmla="*/ 11 w 15"/>
              <a:gd name="T13" fmla="*/ 38 h 72"/>
              <a:gd name="T14" fmla="*/ 11 w 15"/>
              <a:gd name="T15" fmla="*/ 63 h 72"/>
              <a:gd name="T16" fmla="*/ 7 w 15"/>
              <a:gd name="T17" fmla="*/ 72 h 72"/>
              <a:gd name="T18" fmla="*/ 2 w 15"/>
              <a:gd name="T19" fmla="*/ 72 h 72"/>
              <a:gd name="T20" fmla="*/ 2 w 15"/>
              <a:gd name="T21" fmla="*/ 64 h 72"/>
              <a:gd name="T22" fmla="*/ 0 w 15"/>
              <a:gd name="T23" fmla="*/ 62 h 72"/>
              <a:gd name="T24" fmla="*/ 2 w 15"/>
              <a:gd name="T25" fmla="*/ 7 h 72"/>
              <a:gd name="T26" fmla="*/ 3 w 15"/>
              <a:gd name="T27" fmla="*/ 3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72">
                <a:moveTo>
                  <a:pt x="3" y="3"/>
                </a:moveTo>
                <a:cubicBezTo>
                  <a:pt x="3" y="3"/>
                  <a:pt x="3" y="1"/>
                  <a:pt x="3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3"/>
                  <a:pt x="11" y="6"/>
                  <a:pt x="11" y="10"/>
                </a:cubicBezTo>
                <a:cubicBezTo>
                  <a:pt x="11" y="10"/>
                  <a:pt x="13" y="12"/>
                  <a:pt x="13" y="11"/>
                </a:cubicBezTo>
                <a:cubicBezTo>
                  <a:pt x="15" y="20"/>
                  <a:pt x="15" y="28"/>
                  <a:pt x="13" y="36"/>
                </a:cubicBezTo>
                <a:cubicBezTo>
                  <a:pt x="13" y="36"/>
                  <a:pt x="11" y="38"/>
                  <a:pt x="11" y="38"/>
                </a:cubicBezTo>
                <a:cubicBezTo>
                  <a:pt x="11" y="63"/>
                  <a:pt x="11" y="63"/>
                  <a:pt x="11" y="63"/>
                </a:cubicBezTo>
                <a:cubicBezTo>
                  <a:pt x="8" y="65"/>
                  <a:pt x="7" y="68"/>
                  <a:pt x="7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69"/>
                  <a:pt x="2" y="67"/>
                  <a:pt x="2" y="64"/>
                </a:cubicBezTo>
                <a:cubicBezTo>
                  <a:pt x="1" y="64"/>
                  <a:pt x="0" y="63"/>
                  <a:pt x="0" y="62"/>
                </a:cubicBezTo>
                <a:cubicBezTo>
                  <a:pt x="2" y="45"/>
                  <a:pt x="3" y="25"/>
                  <a:pt x="2" y="7"/>
                </a:cubicBezTo>
                <a:cubicBezTo>
                  <a:pt x="2" y="6"/>
                  <a:pt x="3" y="4"/>
                  <a:pt x="3" y="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9" name="Freeform 13"/>
          <p:cNvSpPr/>
          <p:nvPr/>
        </p:nvSpPr>
        <p:spPr bwMode="auto">
          <a:xfrm>
            <a:off x="8296784" y="3764309"/>
            <a:ext cx="33615" cy="10211"/>
          </a:xfrm>
          <a:custGeom>
            <a:avLst/>
            <a:gdLst>
              <a:gd name="T0" fmla="*/ 7 w 42"/>
              <a:gd name="T1" fmla="*/ 0 h 20"/>
              <a:gd name="T2" fmla="*/ 14 w 42"/>
              <a:gd name="T3" fmla="*/ 1 h 20"/>
              <a:gd name="T4" fmla="*/ 25 w 42"/>
              <a:gd name="T5" fmla="*/ 6 h 20"/>
              <a:gd name="T6" fmla="*/ 38 w 42"/>
              <a:gd name="T7" fmla="*/ 6 h 20"/>
              <a:gd name="T8" fmla="*/ 41 w 42"/>
              <a:gd name="T9" fmla="*/ 11 h 20"/>
              <a:gd name="T10" fmla="*/ 41 w 42"/>
              <a:gd name="T11" fmla="*/ 18 h 20"/>
              <a:gd name="T12" fmla="*/ 39 w 42"/>
              <a:gd name="T13" fmla="*/ 19 h 20"/>
              <a:gd name="T14" fmla="*/ 30 w 42"/>
              <a:gd name="T15" fmla="*/ 19 h 20"/>
              <a:gd name="T16" fmla="*/ 27 w 42"/>
              <a:gd name="T17" fmla="*/ 17 h 20"/>
              <a:gd name="T18" fmla="*/ 21 w 42"/>
              <a:gd name="T19" fmla="*/ 16 h 20"/>
              <a:gd name="T20" fmla="*/ 2 w 42"/>
              <a:gd name="T21" fmla="*/ 10 h 20"/>
              <a:gd name="T22" fmla="*/ 1 w 42"/>
              <a:gd name="T23" fmla="*/ 3 h 20"/>
              <a:gd name="T24" fmla="*/ 7 w 42"/>
              <a:gd name="T2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" h="20">
                <a:moveTo>
                  <a:pt x="7" y="0"/>
                </a:moveTo>
                <a:cubicBezTo>
                  <a:pt x="9" y="0"/>
                  <a:pt x="12" y="1"/>
                  <a:pt x="14" y="1"/>
                </a:cubicBezTo>
                <a:cubicBezTo>
                  <a:pt x="18" y="3"/>
                  <a:pt x="21" y="5"/>
                  <a:pt x="25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8"/>
                  <a:pt x="41" y="9"/>
                  <a:pt x="41" y="11"/>
                </a:cubicBezTo>
                <a:cubicBezTo>
                  <a:pt x="42" y="13"/>
                  <a:pt x="42" y="16"/>
                  <a:pt x="41" y="18"/>
                </a:cubicBezTo>
                <a:cubicBezTo>
                  <a:pt x="41" y="19"/>
                  <a:pt x="40" y="19"/>
                  <a:pt x="39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2" y="16"/>
                  <a:pt x="28" y="18"/>
                  <a:pt x="27" y="17"/>
                </a:cubicBezTo>
                <a:cubicBezTo>
                  <a:pt x="25" y="17"/>
                  <a:pt x="23" y="15"/>
                  <a:pt x="21" y="16"/>
                </a:cubicBezTo>
                <a:cubicBezTo>
                  <a:pt x="13" y="20"/>
                  <a:pt x="6" y="14"/>
                  <a:pt x="2" y="10"/>
                </a:cubicBezTo>
                <a:cubicBezTo>
                  <a:pt x="0" y="9"/>
                  <a:pt x="1" y="5"/>
                  <a:pt x="1" y="3"/>
                </a:cubicBezTo>
                <a:cubicBezTo>
                  <a:pt x="2" y="2"/>
                  <a:pt x="6" y="0"/>
                  <a:pt x="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20" name="Freeform 14"/>
          <p:cNvSpPr/>
          <p:nvPr/>
        </p:nvSpPr>
        <p:spPr bwMode="auto">
          <a:xfrm>
            <a:off x="8264770" y="3454164"/>
            <a:ext cx="11205" cy="12763"/>
          </a:xfrm>
          <a:custGeom>
            <a:avLst/>
            <a:gdLst>
              <a:gd name="T0" fmla="*/ 4 w 14"/>
              <a:gd name="T1" fmla="*/ 1 h 27"/>
              <a:gd name="T2" fmla="*/ 10 w 14"/>
              <a:gd name="T3" fmla="*/ 1 h 27"/>
              <a:gd name="T4" fmla="*/ 12 w 14"/>
              <a:gd name="T5" fmla="*/ 6 h 27"/>
              <a:gd name="T6" fmla="*/ 14 w 14"/>
              <a:gd name="T7" fmla="*/ 6 h 27"/>
              <a:gd name="T8" fmla="*/ 14 w 14"/>
              <a:gd name="T9" fmla="*/ 13 h 27"/>
              <a:gd name="T10" fmla="*/ 12 w 14"/>
              <a:gd name="T11" fmla="*/ 13 h 27"/>
              <a:gd name="T12" fmla="*/ 11 w 14"/>
              <a:gd name="T13" fmla="*/ 26 h 27"/>
              <a:gd name="T14" fmla="*/ 3 w 14"/>
              <a:gd name="T15" fmla="*/ 26 h 27"/>
              <a:gd name="T16" fmla="*/ 3 w 14"/>
              <a:gd name="T17" fmla="*/ 15 h 27"/>
              <a:gd name="T18" fmla="*/ 1 w 14"/>
              <a:gd name="T19" fmla="*/ 13 h 27"/>
              <a:gd name="T20" fmla="*/ 3 w 14"/>
              <a:gd name="T21" fmla="*/ 4 h 27"/>
              <a:gd name="T22" fmla="*/ 4 w 14"/>
              <a:gd name="T23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27">
                <a:moveTo>
                  <a:pt x="4" y="1"/>
                </a:moveTo>
                <a:cubicBezTo>
                  <a:pt x="5" y="0"/>
                  <a:pt x="8" y="0"/>
                  <a:pt x="10" y="1"/>
                </a:cubicBezTo>
                <a:cubicBezTo>
                  <a:pt x="12" y="2"/>
                  <a:pt x="12" y="5"/>
                  <a:pt x="12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13"/>
                  <a:pt x="14" y="13"/>
                  <a:pt x="14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7"/>
                  <a:pt x="6" y="27"/>
                  <a:pt x="3" y="26"/>
                </a:cubicBezTo>
                <a:cubicBezTo>
                  <a:pt x="3" y="23"/>
                  <a:pt x="3" y="19"/>
                  <a:pt x="3" y="15"/>
                </a:cubicBezTo>
                <a:cubicBezTo>
                  <a:pt x="2" y="15"/>
                  <a:pt x="0" y="14"/>
                  <a:pt x="1" y="13"/>
                </a:cubicBezTo>
                <a:cubicBezTo>
                  <a:pt x="2" y="10"/>
                  <a:pt x="2" y="7"/>
                  <a:pt x="3" y="4"/>
                </a:cubicBezTo>
                <a:cubicBezTo>
                  <a:pt x="3" y="3"/>
                  <a:pt x="4" y="2"/>
                  <a:pt x="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21" name="Freeform 15"/>
          <p:cNvSpPr/>
          <p:nvPr/>
        </p:nvSpPr>
        <p:spPr bwMode="auto">
          <a:xfrm>
            <a:off x="8767388" y="2775162"/>
            <a:ext cx="4803" cy="10211"/>
          </a:xfrm>
          <a:custGeom>
            <a:avLst/>
            <a:gdLst>
              <a:gd name="T0" fmla="*/ 2 w 7"/>
              <a:gd name="T1" fmla="*/ 1 h 21"/>
              <a:gd name="T2" fmla="*/ 4 w 7"/>
              <a:gd name="T3" fmla="*/ 0 h 21"/>
              <a:gd name="T4" fmla="*/ 6 w 7"/>
              <a:gd name="T5" fmla="*/ 15 h 21"/>
              <a:gd name="T6" fmla="*/ 4 w 7"/>
              <a:gd name="T7" fmla="*/ 16 h 21"/>
              <a:gd name="T8" fmla="*/ 5 w 7"/>
              <a:gd name="T9" fmla="*/ 18 h 21"/>
              <a:gd name="T10" fmla="*/ 1 w 7"/>
              <a:gd name="T11" fmla="*/ 18 h 21"/>
              <a:gd name="T12" fmla="*/ 0 w 7"/>
              <a:gd name="T13" fmla="*/ 1 h 21"/>
              <a:gd name="T14" fmla="*/ 2 w 7"/>
              <a:gd name="T15" fmla="*/ 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21">
                <a:moveTo>
                  <a:pt x="2" y="1"/>
                </a:moveTo>
                <a:cubicBezTo>
                  <a:pt x="2" y="0"/>
                  <a:pt x="3" y="0"/>
                  <a:pt x="4" y="0"/>
                </a:cubicBezTo>
                <a:cubicBezTo>
                  <a:pt x="6" y="4"/>
                  <a:pt x="7" y="9"/>
                  <a:pt x="6" y="15"/>
                </a:cubicBezTo>
                <a:cubicBezTo>
                  <a:pt x="6" y="15"/>
                  <a:pt x="5" y="15"/>
                  <a:pt x="4" y="16"/>
                </a:cubicBezTo>
                <a:cubicBezTo>
                  <a:pt x="5" y="16"/>
                  <a:pt x="7" y="17"/>
                  <a:pt x="5" y="18"/>
                </a:cubicBezTo>
                <a:cubicBezTo>
                  <a:pt x="4" y="18"/>
                  <a:pt x="2" y="21"/>
                  <a:pt x="1" y="18"/>
                </a:cubicBezTo>
                <a:cubicBezTo>
                  <a:pt x="0" y="13"/>
                  <a:pt x="0" y="6"/>
                  <a:pt x="0" y="1"/>
                </a:cubicBezTo>
                <a:cubicBezTo>
                  <a:pt x="0" y="1"/>
                  <a:pt x="1" y="1"/>
                  <a:pt x="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22" name="Freeform 16"/>
          <p:cNvSpPr/>
          <p:nvPr/>
        </p:nvSpPr>
        <p:spPr bwMode="auto">
          <a:xfrm>
            <a:off x="8767388" y="3024044"/>
            <a:ext cx="4803" cy="10211"/>
          </a:xfrm>
          <a:custGeom>
            <a:avLst/>
            <a:gdLst>
              <a:gd name="T0" fmla="*/ 2 w 7"/>
              <a:gd name="T1" fmla="*/ 1 h 21"/>
              <a:gd name="T2" fmla="*/ 4 w 7"/>
              <a:gd name="T3" fmla="*/ 1 h 21"/>
              <a:gd name="T4" fmla="*/ 6 w 7"/>
              <a:gd name="T5" fmla="*/ 15 h 21"/>
              <a:gd name="T6" fmla="*/ 4 w 7"/>
              <a:gd name="T7" fmla="*/ 16 h 21"/>
              <a:gd name="T8" fmla="*/ 5 w 7"/>
              <a:gd name="T9" fmla="*/ 18 h 21"/>
              <a:gd name="T10" fmla="*/ 1 w 7"/>
              <a:gd name="T11" fmla="*/ 19 h 21"/>
              <a:gd name="T12" fmla="*/ 0 w 7"/>
              <a:gd name="T13" fmla="*/ 2 h 21"/>
              <a:gd name="T14" fmla="*/ 2 w 7"/>
              <a:gd name="T15" fmla="*/ 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21">
                <a:moveTo>
                  <a:pt x="2" y="1"/>
                </a:moveTo>
                <a:cubicBezTo>
                  <a:pt x="2" y="0"/>
                  <a:pt x="3" y="1"/>
                  <a:pt x="4" y="1"/>
                </a:cubicBezTo>
                <a:cubicBezTo>
                  <a:pt x="6" y="4"/>
                  <a:pt x="7" y="10"/>
                  <a:pt x="6" y="15"/>
                </a:cubicBezTo>
                <a:cubicBezTo>
                  <a:pt x="6" y="16"/>
                  <a:pt x="5" y="16"/>
                  <a:pt x="4" y="16"/>
                </a:cubicBezTo>
                <a:cubicBezTo>
                  <a:pt x="5" y="17"/>
                  <a:pt x="7" y="17"/>
                  <a:pt x="5" y="18"/>
                </a:cubicBezTo>
                <a:cubicBezTo>
                  <a:pt x="4" y="18"/>
                  <a:pt x="2" y="21"/>
                  <a:pt x="1" y="19"/>
                </a:cubicBezTo>
                <a:cubicBezTo>
                  <a:pt x="0" y="14"/>
                  <a:pt x="0" y="7"/>
                  <a:pt x="0" y="2"/>
                </a:cubicBezTo>
                <a:cubicBezTo>
                  <a:pt x="0" y="1"/>
                  <a:pt x="1" y="1"/>
                  <a:pt x="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23" name="Freeform 17"/>
          <p:cNvSpPr/>
          <p:nvPr/>
        </p:nvSpPr>
        <p:spPr bwMode="auto">
          <a:xfrm>
            <a:off x="8360812" y="3768138"/>
            <a:ext cx="11205" cy="5105"/>
          </a:xfrm>
          <a:custGeom>
            <a:avLst/>
            <a:gdLst>
              <a:gd name="T0" fmla="*/ 2 w 14"/>
              <a:gd name="T1" fmla="*/ 2 h 12"/>
              <a:gd name="T2" fmla="*/ 11 w 14"/>
              <a:gd name="T3" fmla="*/ 2 h 12"/>
              <a:gd name="T4" fmla="*/ 14 w 14"/>
              <a:gd name="T5" fmla="*/ 5 h 12"/>
              <a:gd name="T6" fmla="*/ 10 w 14"/>
              <a:gd name="T7" fmla="*/ 9 h 12"/>
              <a:gd name="T8" fmla="*/ 2 w 14"/>
              <a:gd name="T9" fmla="*/ 8 h 12"/>
              <a:gd name="T10" fmla="*/ 2 w 14"/>
              <a:gd name="T11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2">
                <a:moveTo>
                  <a:pt x="2" y="2"/>
                </a:moveTo>
                <a:cubicBezTo>
                  <a:pt x="5" y="1"/>
                  <a:pt x="8" y="0"/>
                  <a:pt x="11" y="2"/>
                </a:cubicBezTo>
                <a:cubicBezTo>
                  <a:pt x="11" y="4"/>
                  <a:pt x="13" y="4"/>
                  <a:pt x="14" y="5"/>
                </a:cubicBezTo>
                <a:cubicBezTo>
                  <a:pt x="12" y="6"/>
                  <a:pt x="11" y="8"/>
                  <a:pt x="10" y="9"/>
                </a:cubicBezTo>
                <a:cubicBezTo>
                  <a:pt x="7" y="12"/>
                  <a:pt x="3" y="10"/>
                  <a:pt x="2" y="8"/>
                </a:cubicBezTo>
                <a:cubicBezTo>
                  <a:pt x="0" y="6"/>
                  <a:pt x="0" y="3"/>
                  <a:pt x="2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24" name="Freeform 18"/>
          <p:cNvSpPr/>
          <p:nvPr/>
        </p:nvSpPr>
        <p:spPr bwMode="auto">
          <a:xfrm>
            <a:off x="8253565" y="3609875"/>
            <a:ext cx="8004" cy="6382"/>
          </a:xfrm>
          <a:custGeom>
            <a:avLst/>
            <a:gdLst>
              <a:gd name="T0" fmla="*/ 3 w 9"/>
              <a:gd name="T1" fmla="*/ 1 h 12"/>
              <a:gd name="T2" fmla="*/ 6 w 9"/>
              <a:gd name="T3" fmla="*/ 0 h 12"/>
              <a:gd name="T4" fmla="*/ 8 w 9"/>
              <a:gd name="T5" fmla="*/ 8 h 12"/>
              <a:gd name="T6" fmla="*/ 8 w 9"/>
              <a:gd name="T7" fmla="*/ 12 h 12"/>
              <a:gd name="T8" fmla="*/ 3 w 9"/>
              <a:gd name="T9" fmla="*/ 12 h 12"/>
              <a:gd name="T10" fmla="*/ 1 w 9"/>
              <a:gd name="T11" fmla="*/ 9 h 12"/>
              <a:gd name="T12" fmla="*/ 3 w 9"/>
              <a:gd name="T13" fmla="*/ 1 h 12"/>
              <a:gd name="T14" fmla="*/ 3 w 9"/>
              <a:gd name="T15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2">
                <a:moveTo>
                  <a:pt x="3" y="1"/>
                </a:moveTo>
                <a:cubicBezTo>
                  <a:pt x="4" y="0"/>
                  <a:pt x="6" y="0"/>
                  <a:pt x="6" y="0"/>
                </a:cubicBezTo>
                <a:cubicBezTo>
                  <a:pt x="8" y="2"/>
                  <a:pt x="9" y="4"/>
                  <a:pt x="8" y="8"/>
                </a:cubicBezTo>
                <a:cubicBezTo>
                  <a:pt x="8" y="8"/>
                  <a:pt x="8" y="11"/>
                  <a:pt x="8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0"/>
                  <a:pt x="2" y="10"/>
                  <a:pt x="1" y="9"/>
                </a:cubicBezTo>
                <a:cubicBezTo>
                  <a:pt x="0" y="5"/>
                  <a:pt x="1" y="3"/>
                  <a:pt x="3" y="1"/>
                </a:cubicBezTo>
                <a:cubicBezTo>
                  <a:pt x="3" y="1"/>
                  <a:pt x="3" y="1"/>
                  <a:pt x="3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49924" cy="5286983"/>
          </a:xfrm>
          <a:prstGeom prst="rect">
            <a:avLst/>
          </a:prstGeom>
        </p:spPr>
      </p:pic>
      <p:sp>
        <p:nvSpPr>
          <p:cNvPr id="26" name="标题 1"/>
          <p:cNvSpPr>
            <a:spLocks noGrp="1"/>
          </p:cNvSpPr>
          <p:nvPr>
            <p:ph type="ctrTitle" hasCustomPrompt="1"/>
          </p:nvPr>
        </p:nvSpPr>
        <p:spPr>
          <a:xfrm>
            <a:off x="3363798" y="1917334"/>
            <a:ext cx="5464404" cy="1997441"/>
          </a:xfrm>
        </p:spPr>
        <p:txBody>
          <a:bodyPr anchor="ctr" anchorCtr="0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28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29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1FFB-AFD9-4AA5-A1B2-97DA7F6BCF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6641C-5719-4BE2-A830-5C9DC8F586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2984500"/>
            <a:ext cx="10515600" cy="1185069"/>
          </a:xfrm>
        </p:spPr>
        <p:txBody>
          <a:bodyPr anchor="b"/>
          <a:lstStyle>
            <a:lvl1pPr algn="ctr">
              <a:defRPr sz="6000" b="1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1FFB-AFD9-4AA5-A1B2-97DA7F6BCF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6641C-5719-4BE2-A830-5C9DC8F586EF}" type="slidenum">
              <a:rPr lang="zh-CN" altLang="en-US" smtClean="0"/>
            </a:fld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5402541" y="1579247"/>
            <a:ext cx="1386918" cy="1326584"/>
            <a:chOff x="4991088" y="1579247"/>
            <a:chExt cx="1386918" cy="1326584"/>
          </a:xfrm>
        </p:grpSpPr>
        <p:sp>
          <p:nvSpPr>
            <p:cNvPr id="8" name="文本框 7"/>
            <p:cNvSpPr txBox="1"/>
            <p:nvPr/>
          </p:nvSpPr>
          <p:spPr>
            <a:xfrm>
              <a:off x="4991088" y="1580820"/>
              <a:ext cx="1386918" cy="1323439"/>
            </a:xfrm>
            <a:prstGeom prst="rect">
              <a:avLst/>
            </a:prstGeom>
            <a:noFill/>
          </p:spPr>
          <p:txBody>
            <a:bodyPr wrap="none" rtlCol="0" anchor="ctr">
              <a:normAutofit/>
            </a:bodyPr>
            <a:lstStyle/>
            <a:p>
              <a:pPr algn="ctr"/>
              <a:r>
                <a:rPr lang="en-US" altLang="zh-CN" sz="8000" dirty="0">
                  <a:solidFill>
                    <a:srgbClr val="242843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01</a:t>
              </a:r>
              <a:endParaRPr lang="zh-CN" altLang="en-US" sz="8000" dirty="0">
                <a:solidFill>
                  <a:srgbClr val="24284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021255" y="1579247"/>
              <a:ext cx="1326584" cy="1326584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3826739" y="4342307"/>
            <a:ext cx="346570" cy="369332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zh-CN" altLang="en-US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√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77455" y="4342307"/>
            <a:ext cx="346570" cy="369332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zh-CN" altLang="en-US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√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928171" y="4342307"/>
            <a:ext cx="346570" cy="369332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r>
              <a:rPr lang="zh-CN" altLang="en-US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√</a:t>
            </a:r>
            <a:endParaRPr lang="zh-CN" alt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1FFB-AFD9-4AA5-A1B2-97DA7F6BCF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6641C-5719-4BE2-A830-5C9DC8F586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1FFB-AFD9-4AA5-A1B2-97DA7F6BCF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6641C-5719-4BE2-A830-5C9DC8F586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524000" y="2519680"/>
            <a:ext cx="9144000" cy="990282"/>
          </a:xfrm>
        </p:spPr>
        <p:txBody>
          <a:bodyPr anchor="b">
            <a:normAutofit/>
          </a:bodyPr>
          <a:lstStyle>
            <a:lvl1pPr algn="ctr">
              <a:defRPr sz="6000" b="1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1FFB-AFD9-4AA5-A1B2-97DA7F6BCF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6641C-5719-4BE2-A830-5C9DC8F586EF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</p:nvPr>
        </p:nvSpPr>
        <p:spPr>
          <a:xfrm>
            <a:off x="1524000" y="3602037"/>
            <a:ext cx="9144000" cy="503237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4"/>
          </p:nvPr>
        </p:nvSpPr>
        <p:spPr>
          <a:xfrm>
            <a:off x="3233738" y="1924050"/>
            <a:ext cx="5724525" cy="503238"/>
          </a:xfrm>
        </p:spPr>
        <p:txBody>
          <a:bodyPr anchor="b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5" name="内容占位符 14"/>
          <p:cNvSpPr>
            <a:spLocks noGrp="1"/>
          </p:cNvSpPr>
          <p:nvPr>
            <p:ph sz="quarter" idx="15"/>
          </p:nvPr>
        </p:nvSpPr>
        <p:spPr>
          <a:xfrm>
            <a:off x="5105400" y="4197350"/>
            <a:ext cx="1981200" cy="3746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" name="矩形 9"/>
          <p:cNvSpPr/>
          <p:nvPr/>
        </p:nvSpPr>
        <p:spPr>
          <a:xfrm>
            <a:off x="5101800" y="4204272"/>
            <a:ext cx="1988400" cy="36918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1FFB-AFD9-4AA5-A1B2-97DA7F6BCF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6641C-5719-4BE2-A830-5C9DC8F586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457200"/>
            <a:ext cx="4165200" cy="1600200"/>
          </a:xfrm>
        </p:spPr>
        <p:txBody>
          <a:bodyPr anchor="t" anchorCtr="0"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457200"/>
            <a:ext cx="6170400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7" y="205740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1FFB-AFD9-4AA5-A1B2-97DA7F6BCF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6641C-5719-4BE2-A830-5C9DC8F586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1FFB-AFD9-4AA5-A1B2-97DA7F6BCF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6641C-5719-4BE2-A830-5C9DC8F586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3.xml"/><Relationship Id="rId15" Type="http://schemas.openxmlformats.org/officeDocument/2006/relationships/tags" Target="../tags/tag2.xml"/><Relationship Id="rId14" Type="http://schemas.openxmlformats.org/officeDocument/2006/relationships/tags" Target="../tags/tag1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4" Type="http://schemas.openxmlformats.org/officeDocument/2006/relationships/theme" Target="../theme/theme2.xml"/><Relationship Id="rId13" Type="http://schemas.openxmlformats.org/officeDocument/2006/relationships/tags" Target="../tags/tag6.xml"/><Relationship Id="rId12" Type="http://schemas.openxmlformats.org/officeDocument/2006/relationships/tags" Target="../tags/tag5.xml"/><Relationship Id="rId11" Type="http://schemas.openxmlformats.org/officeDocument/2006/relationships/tags" Target="../tags/tag4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FDA1FFB-AFD9-4AA5-A1B2-97DA7F6BCF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636641C-5719-4BE2-A830-5C9DC8F586EF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7.xml"/><Relationship Id="rId1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4.xml"/><Relationship Id="rId4" Type="http://schemas.openxmlformats.org/officeDocument/2006/relationships/tags" Target="../tags/tag25.xml"/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9.xml"/><Relationship Id="rId5" Type="http://schemas.openxmlformats.org/officeDocument/2006/relationships/tags" Target="../tags/tag27.xml"/><Relationship Id="rId4" Type="http://schemas.openxmlformats.org/officeDocument/2006/relationships/image" Target="../media/image32.jpeg"/><Relationship Id="rId3" Type="http://schemas.openxmlformats.org/officeDocument/2006/relationships/image" Target="../media/image31.jpeg"/><Relationship Id="rId2" Type="http://schemas.openxmlformats.org/officeDocument/2006/relationships/tags" Target="../tags/tag26.xml"/><Relationship Id="rId1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tags" Target="../tags/tag34.xml"/><Relationship Id="rId7" Type="http://schemas.openxmlformats.org/officeDocument/2006/relationships/tags" Target="../tags/tag33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7" Type="http://schemas.openxmlformats.org/officeDocument/2006/relationships/tags" Target="../tags/tag3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36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9.xml"/><Relationship Id="rId2" Type="http://schemas.openxmlformats.org/officeDocument/2006/relationships/tags" Target="../tags/tag8.xml"/><Relationship Id="rId1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2.xml"/><Relationship Id="rId3" Type="http://schemas.openxmlformats.org/officeDocument/2006/relationships/tags" Target="../tags/tag9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2.xml"/><Relationship Id="rId5" Type="http://schemas.openxmlformats.org/officeDocument/2006/relationships/tags" Target="../tags/tag11.xml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tags" Target="../tags/tag10.xml"/><Relationship Id="rId1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2.xml"/><Relationship Id="rId4" Type="http://schemas.openxmlformats.org/officeDocument/2006/relationships/tags" Target="../tags/tag13.xml"/><Relationship Id="rId3" Type="http://schemas.openxmlformats.org/officeDocument/2006/relationships/image" Target="../media/image19.jpeg"/><Relationship Id="rId2" Type="http://schemas.openxmlformats.org/officeDocument/2006/relationships/tags" Target="../tags/tag12.xml"/><Relationship Id="rId1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2.xml"/><Relationship Id="rId4" Type="http://schemas.openxmlformats.org/officeDocument/2006/relationships/tags" Target="../tags/tag14.xml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9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4.xml"/><Relationship Id="rId3" Type="http://schemas.openxmlformats.org/officeDocument/2006/relationships/tags" Target="../tags/tag24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8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835" y="1143000"/>
            <a:ext cx="11033125" cy="2361565"/>
          </a:xfrm>
        </p:spPr>
        <p:txBody>
          <a:bodyPr>
            <a:noAutofit/>
          </a:bodyPr>
          <a:p>
            <a:pPr algn="ctr"/>
            <a:r>
              <a:rPr lang="zh-CN" altLang="en-US" sz="5400">
                <a:latin typeface="楷体" panose="02010609060101010101" charset="-122"/>
                <a:ea typeface="楷体" panose="02010609060101010101" charset="-122"/>
              </a:rPr>
              <a:t>礼而雅致</a:t>
            </a:r>
            <a:br>
              <a:rPr lang="zh-CN" altLang="en-US" sz="4000">
                <a:latin typeface="楷体" panose="02010609060101010101" charset="-122"/>
                <a:ea typeface="楷体" panose="02010609060101010101" charset="-122"/>
              </a:rPr>
            </a:br>
            <a:r>
              <a:rPr lang="en-US" altLang="zh-CN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——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践行社会主义核心价值观，凝聚最美中国梦</a:t>
            </a:r>
            <a:endParaRPr lang="zh-CN" altLang="en-US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86400" y="4446270"/>
            <a:ext cx="6004560" cy="2188210"/>
          </a:xfrm>
        </p:spPr>
        <p:txBody>
          <a:bodyPr>
            <a:normAutofit fontScale="90000"/>
          </a:bodyPr>
          <a:p>
            <a:pPr algn="l">
              <a:lnSpc>
                <a:spcPct val="100000"/>
              </a:lnSpc>
            </a:pP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00000"/>
              </a:lnSpc>
            </a:pP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r">
              <a:lnSpc>
                <a:spcPct val="100000"/>
              </a:lnSpc>
            </a:pP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主讲：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2016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级 会计 五班 王越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r">
              <a:lnSpc>
                <a:spcPct val="100000"/>
              </a:lnSpc>
            </a:pP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PPT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制作：柳澎、赵莹莹、贾梦雨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r">
              <a:lnSpc>
                <a:spcPct val="100000"/>
              </a:lnSpc>
            </a:pP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83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img-34761ca491376b3c166b43c09bfffad7"/>
          <p:cNvPicPr>
            <a:picLocks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9685" y="-26670"/>
            <a:ext cx="5808345" cy="6870700"/>
          </a:xfrm>
          <a:prstGeom prst="rect">
            <a:avLst/>
          </a:prstGeom>
        </p:spPr>
      </p:pic>
      <p:pic>
        <p:nvPicPr>
          <p:cNvPr id="5" name="图片 4" descr="img-4cb751885ad3018511246f1c5a000c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0705" y="14605"/>
            <a:ext cx="6579235" cy="687070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plit orient="vert"/>
      </p:transition>
    </mc:Choice>
    <mc:Fallback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83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90498" y="1425115"/>
            <a:ext cx="11321415" cy="1069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zh-CN"/>
            </a:defPPr>
            <a:lvl1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36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228600" indent="-228600">
              <a:buSzTx/>
              <a:buFont typeface="Arial" panose="020B0604020202020204" pitchFamily="34" charset="0"/>
              <a:buChar char="•"/>
            </a:pPr>
            <a:r>
              <a:rPr lang="zh-CN" altLang="en-US" sz="1800" b="1">
                <a:latin typeface="楷体" panose="02010609060101010101" charset="-122"/>
                <a:ea typeface="楷体" panose="02010609060101010101" charset="-122"/>
              </a:rPr>
              <a:t>在未来的世纪中，中华文明能否自立于世界民族之林，基本前提之一，就是能否在吸收先进的外来文化的基础上、建立起强势的本位文化，这无疑是具有战略意义的大事。</a:t>
            </a:r>
            <a:endParaRPr lang="zh-CN" altLang="en-US" sz="1800" b="1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 descr="u=980521091,605148444&amp;fm=27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494915"/>
            <a:ext cx="4723130" cy="4057015"/>
          </a:xfrm>
          <a:prstGeom prst="rect">
            <a:avLst/>
          </a:prstGeom>
        </p:spPr>
      </p:pic>
      <p:pic>
        <p:nvPicPr>
          <p:cNvPr id="4" name="图片 3" descr="下载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3925" y="2494915"/>
            <a:ext cx="5121275" cy="407479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zoom dir="in"/>
      </p:transition>
    </mc:Choice>
    <mc:Fallback>
      <p:transition spd="slow">
        <p:zoom dir="in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83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3" name="Line 6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264230" y="1636088"/>
            <a:ext cx="8157026" cy="0"/>
          </a:xfrm>
          <a:prstGeom prst="line">
            <a:avLst/>
          </a:prstGeom>
          <a:noFill/>
          <a:ln w="25400" cap="flat" cmpd="sng">
            <a:solidFill>
              <a:schemeClr val="accent1">
                <a:lumMod val="50000"/>
                <a:lumOff val="50000"/>
              </a:schemeClr>
            </a:solidFill>
            <a:prstDash val="solid"/>
            <a:round/>
          </a:ln>
          <a:effectLst/>
        </p:spPr>
        <p:txBody>
          <a:bodyPr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s-E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Arial" panose="020B0604020202020204"/>
              <a:ea typeface="MS PGothic" panose="020B0600070205080204" charset="-128"/>
              <a:cs typeface="+mn-cs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522590" y="4255917"/>
            <a:ext cx="8088135" cy="0"/>
          </a:xfrm>
          <a:prstGeom prst="line">
            <a:avLst/>
          </a:prstGeom>
          <a:noFill/>
          <a:ln w="25400" cap="flat" cmpd="sng">
            <a:solidFill>
              <a:schemeClr val="accent1">
                <a:lumMod val="50000"/>
                <a:lumOff val="50000"/>
              </a:schemeClr>
            </a:solidFill>
            <a:prstDash val="solid"/>
            <a:round/>
          </a:ln>
          <a:effectLst/>
        </p:spPr>
        <p:txBody>
          <a:bodyPr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s-E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Arial" panose="020B0604020202020204"/>
              <a:ea typeface="MS PGothic" panose="020B0600070205080204" charset="-128"/>
              <a:cs typeface="+mn-cs"/>
              <a:sym typeface="Gill Sans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4"/>
            </p:custDataLst>
          </p:nvPr>
        </p:nvCxnSpPr>
        <p:spPr>
          <a:xfrm>
            <a:off x="8773523" y="5214710"/>
            <a:ext cx="38456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 5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1517486" y="1351415"/>
            <a:ext cx="400543" cy="362396"/>
          </a:xfrm>
          <a:custGeom>
            <a:avLst/>
            <a:gdLst>
              <a:gd name="T0" fmla="*/ 106 w 336"/>
              <a:gd name="T1" fmla="*/ 0 h 304"/>
              <a:gd name="T2" fmla="*/ 140 w 336"/>
              <a:gd name="T3" fmla="*/ 38 h 304"/>
              <a:gd name="T4" fmla="*/ 140 w 336"/>
              <a:gd name="T5" fmla="*/ 38 h 304"/>
              <a:gd name="T6" fmla="*/ 124 w 336"/>
              <a:gd name="T7" fmla="*/ 50 h 304"/>
              <a:gd name="T8" fmla="*/ 110 w 336"/>
              <a:gd name="T9" fmla="*/ 64 h 304"/>
              <a:gd name="T10" fmla="*/ 100 w 336"/>
              <a:gd name="T11" fmla="*/ 78 h 304"/>
              <a:gd name="T12" fmla="*/ 88 w 336"/>
              <a:gd name="T13" fmla="*/ 92 h 304"/>
              <a:gd name="T14" fmla="*/ 82 w 336"/>
              <a:gd name="T15" fmla="*/ 108 h 304"/>
              <a:gd name="T16" fmla="*/ 76 w 336"/>
              <a:gd name="T17" fmla="*/ 124 h 304"/>
              <a:gd name="T18" fmla="*/ 72 w 336"/>
              <a:gd name="T19" fmla="*/ 140 h 304"/>
              <a:gd name="T20" fmla="*/ 70 w 336"/>
              <a:gd name="T21" fmla="*/ 156 h 304"/>
              <a:gd name="T22" fmla="*/ 70 w 336"/>
              <a:gd name="T23" fmla="*/ 156 h 304"/>
              <a:gd name="T24" fmla="*/ 144 w 336"/>
              <a:gd name="T25" fmla="*/ 156 h 304"/>
              <a:gd name="T26" fmla="*/ 144 w 336"/>
              <a:gd name="T27" fmla="*/ 304 h 304"/>
              <a:gd name="T28" fmla="*/ 0 w 336"/>
              <a:gd name="T29" fmla="*/ 304 h 304"/>
              <a:gd name="T30" fmla="*/ 0 w 336"/>
              <a:gd name="T31" fmla="*/ 192 h 304"/>
              <a:gd name="T32" fmla="*/ 0 w 336"/>
              <a:gd name="T33" fmla="*/ 192 h 304"/>
              <a:gd name="T34" fmla="*/ 0 w 336"/>
              <a:gd name="T35" fmla="*/ 160 h 304"/>
              <a:gd name="T36" fmla="*/ 4 w 336"/>
              <a:gd name="T37" fmla="*/ 130 h 304"/>
              <a:gd name="T38" fmla="*/ 12 w 336"/>
              <a:gd name="T39" fmla="*/ 104 h 304"/>
              <a:gd name="T40" fmla="*/ 26 w 336"/>
              <a:gd name="T41" fmla="*/ 78 h 304"/>
              <a:gd name="T42" fmla="*/ 40 w 336"/>
              <a:gd name="T43" fmla="*/ 54 h 304"/>
              <a:gd name="T44" fmla="*/ 56 w 336"/>
              <a:gd name="T45" fmla="*/ 34 h 304"/>
              <a:gd name="T46" fmla="*/ 80 w 336"/>
              <a:gd name="T47" fmla="*/ 16 h 304"/>
              <a:gd name="T48" fmla="*/ 106 w 336"/>
              <a:gd name="T49" fmla="*/ 0 h 304"/>
              <a:gd name="T50" fmla="*/ 106 w 336"/>
              <a:gd name="T51" fmla="*/ 0 h 304"/>
              <a:gd name="T52" fmla="*/ 106 w 336"/>
              <a:gd name="T53" fmla="*/ 0 h 304"/>
              <a:gd name="T54" fmla="*/ 106 w 336"/>
              <a:gd name="T55" fmla="*/ 0 h 304"/>
              <a:gd name="T56" fmla="*/ 298 w 336"/>
              <a:gd name="T57" fmla="*/ 0 h 304"/>
              <a:gd name="T58" fmla="*/ 298 w 336"/>
              <a:gd name="T59" fmla="*/ 0 h 304"/>
              <a:gd name="T60" fmla="*/ 298 w 336"/>
              <a:gd name="T61" fmla="*/ 0 h 304"/>
              <a:gd name="T62" fmla="*/ 272 w 336"/>
              <a:gd name="T63" fmla="*/ 16 h 304"/>
              <a:gd name="T64" fmla="*/ 250 w 336"/>
              <a:gd name="T65" fmla="*/ 36 h 304"/>
              <a:gd name="T66" fmla="*/ 232 w 336"/>
              <a:gd name="T67" fmla="*/ 56 h 304"/>
              <a:gd name="T68" fmla="*/ 218 w 336"/>
              <a:gd name="T69" fmla="*/ 80 h 304"/>
              <a:gd name="T70" fmla="*/ 204 w 336"/>
              <a:gd name="T71" fmla="*/ 106 h 304"/>
              <a:gd name="T72" fmla="*/ 196 w 336"/>
              <a:gd name="T73" fmla="*/ 130 h 304"/>
              <a:gd name="T74" fmla="*/ 192 w 336"/>
              <a:gd name="T75" fmla="*/ 160 h 304"/>
              <a:gd name="T76" fmla="*/ 192 w 336"/>
              <a:gd name="T77" fmla="*/ 192 h 304"/>
              <a:gd name="T78" fmla="*/ 192 w 336"/>
              <a:gd name="T79" fmla="*/ 192 h 304"/>
              <a:gd name="T80" fmla="*/ 192 w 336"/>
              <a:gd name="T81" fmla="*/ 304 h 304"/>
              <a:gd name="T82" fmla="*/ 336 w 336"/>
              <a:gd name="T83" fmla="*/ 304 h 304"/>
              <a:gd name="T84" fmla="*/ 336 w 336"/>
              <a:gd name="T85" fmla="*/ 156 h 304"/>
              <a:gd name="T86" fmla="*/ 260 w 336"/>
              <a:gd name="T87" fmla="*/ 156 h 304"/>
              <a:gd name="T88" fmla="*/ 260 w 336"/>
              <a:gd name="T89" fmla="*/ 156 h 304"/>
              <a:gd name="T90" fmla="*/ 264 w 336"/>
              <a:gd name="T91" fmla="*/ 140 h 304"/>
              <a:gd name="T92" fmla="*/ 268 w 336"/>
              <a:gd name="T93" fmla="*/ 124 h 304"/>
              <a:gd name="T94" fmla="*/ 274 w 336"/>
              <a:gd name="T95" fmla="*/ 108 h 304"/>
              <a:gd name="T96" fmla="*/ 280 w 336"/>
              <a:gd name="T97" fmla="*/ 92 h 304"/>
              <a:gd name="T98" fmla="*/ 292 w 336"/>
              <a:gd name="T99" fmla="*/ 78 h 304"/>
              <a:gd name="T100" fmla="*/ 304 w 336"/>
              <a:gd name="T101" fmla="*/ 64 h 304"/>
              <a:gd name="T102" fmla="*/ 316 w 336"/>
              <a:gd name="T103" fmla="*/ 50 h 304"/>
              <a:gd name="T104" fmla="*/ 332 w 336"/>
              <a:gd name="T105" fmla="*/ 38 h 304"/>
              <a:gd name="T106" fmla="*/ 332 w 336"/>
              <a:gd name="T107" fmla="*/ 38 h 304"/>
              <a:gd name="T108" fmla="*/ 298 w 336"/>
              <a:gd name="T109" fmla="*/ 0 h 304"/>
              <a:gd name="T110" fmla="*/ 298 w 336"/>
              <a:gd name="T111" fmla="*/ 0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6" h="304">
                <a:moveTo>
                  <a:pt x="106" y="0"/>
                </a:moveTo>
                <a:lnTo>
                  <a:pt x="140" y="38"/>
                </a:lnTo>
                <a:lnTo>
                  <a:pt x="140" y="38"/>
                </a:lnTo>
                <a:lnTo>
                  <a:pt x="124" y="50"/>
                </a:lnTo>
                <a:lnTo>
                  <a:pt x="110" y="64"/>
                </a:lnTo>
                <a:lnTo>
                  <a:pt x="100" y="78"/>
                </a:lnTo>
                <a:lnTo>
                  <a:pt x="88" y="92"/>
                </a:lnTo>
                <a:lnTo>
                  <a:pt x="82" y="108"/>
                </a:lnTo>
                <a:lnTo>
                  <a:pt x="76" y="124"/>
                </a:lnTo>
                <a:lnTo>
                  <a:pt x="72" y="140"/>
                </a:lnTo>
                <a:lnTo>
                  <a:pt x="70" y="156"/>
                </a:lnTo>
                <a:lnTo>
                  <a:pt x="70" y="156"/>
                </a:lnTo>
                <a:lnTo>
                  <a:pt x="144" y="156"/>
                </a:lnTo>
                <a:lnTo>
                  <a:pt x="144" y="304"/>
                </a:lnTo>
                <a:lnTo>
                  <a:pt x="0" y="304"/>
                </a:lnTo>
                <a:lnTo>
                  <a:pt x="0" y="192"/>
                </a:lnTo>
                <a:lnTo>
                  <a:pt x="0" y="192"/>
                </a:lnTo>
                <a:lnTo>
                  <a:pt x="0" y="160"/>
                </a:lnTo>
                <a:lnTo>
                  <a:pt x="4" y="130"/>
                </a:lnTo>
                <a:lnTo>
                  <a:pt x="12" y="104"/>
                </a:lnTo>
                <a:lnTo>
                  <a:pt x="26" y="78"/>
                </a:lnTo>
                <a:lnTo>
                  <a:pt x="40" y="54"/>
                </a:lnTo>
                <a:lnTo>
                  <a:pt x="56" y="34"/>
                </a:lnTo>
                <a:lnTo>
                  <a:pt x="80" y="16"/>
                </a:lnTo>
                <a:lnTo>
                  <a:pt x="106" y="0"/>
                </a:lnTo>
                <a:lnTo>
                  <a:pt x="106" y="0"/>
                </a:lnTo>
                <a:lnTo>
                  <a:pt x="106" y="0"/>
                </a:lnTo>
                <a:lnTo>
                  <a:pt x="106" y="0"/>
                </a:lnTo>
                <a:close/>
                <a:moveTo>
                  <a:pt x="298" y="0"/>
                </a:moveTo>
                <a:lnTo>
                  <a:pt x="298" y="0"/>
                </a:lnTo>
                <a:lnTo>
                  <a:pt x="298" y="0"/>
                </a:lnTo>
                <a:lnTo>
                  <a:pt x="272" y="16"/>
                </a:lnTo>
                <a:lnTo>
                  <a:pt x="250" y="36"/>
                </a:lnTo>
                <a:lnTo>
                  <a:pt x="232" y="56"/>
                </a:lnTo>
                <a:lnTo>
                  <a:pt x="218" y="80"/>
                </a:lnTo>
                <a:lnTo>
                  <a:pt x="204" y="106"/>
                </a:lnTo>
                <a:lnTo>
                  <a:pt x="196" y="130"/>
                </a:lnTo>
                <a:lnTo>
                  <a:pt x="192" y="160"/>
                </a:lnTo>
                <a:lnTo>
                  <a:pt x="192" y="192"/>
                </a:lnTo>
                <a:lnTo>
                  <a:pt x="192" y="192"/>
                </a:lnTo>
                <a:lnTo>
                  <a:pt x="192" y="304"/>
                </a:lnTo>
                <a:lnTo>
                  <a:pt x="336" y="304"/>
                </a:lnTo>
                <a:lnTo>
                  <a:pt x="336" y="156"/>
                </a:lnTo>
                <a:lnTo>
                  <a:pt x="260" y="156"/>
                </a:lnTo>
                <a:lnTo>
                  <a:pt x="260" y="156"/>
                </a:lnTo>
                <a:lnTo>
                  <a:pt x="264" y="140"/>
                </a:lnTo>
                <a:lnTo>
                  <a:pt x="268" y="124"/>
                </a:lnTo>
                <a:lnTo>
                  <a:pt x="274" y="108"/>
                </a:lnTo>
                <a:lnTo>
                  <a:pt x="280" y="92"/>
                </a:lnTo>
                <a:lnTo>
                  <a:pt x="292" y="78"/>
                </a:lnTo>
                <a:lnTo>
                  <a:pt x="304" y="64"/>
                </a:lnTo>
                <a:lnTo>
                  <a:pt x="316" y="50"/>
                </a:lnTo>
                <a:lnTo>
                  <a:pt x="332" y="38"/>
                </a:lnTo>
                <a:lnTo>
                  <a:pt x="332" y="38"/>
                </a:lnTo>
                <a:lnTo>
                  <a:pt x="29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6"/>
          <p:cNvSpPr>
            <a:spLocks noEditPoints="1"/>
          </p:cNvSpPr>
          <p:nvPr>
            <p:custDataLst>
              <p:tags r:id="rId6"/>
            </p:custDataLst>
          </p:nvPr>
        </p:nvSpPr>
        <p:spPr bwMode="auto">
          <a:xfrm>
            <a:off x="10011175" y="4145679"/>
            <a:ext cx="410080" cy="362396"/>
          </a:xfrm>
          <a:custGeom>
            <a:avLst/>
            <a:gdLst>
              <a:gd name="T0" fmla="*/ 0 w 344"/>
              <a:gd name="T1" fmla="*/ 0 h 304"/>
              <a:gd name="T2" fmla="*/ 152 w 344"/>
              <a:gd name="T3" fmla="*/ 0 h 304"/>
              <a:gd name="T4" fmla="*/ 152 w 344"/>
              <a:gd name="T5" fmla="*/ 116 h 304"/>
              <a:gd name="T6" fmla="*/ 152 w 344"/>
              <a:gd name="T7" fmla="*/ 116 h 304"/>
              <a:gd name="T8" fmla="*/ 152 w 344"/>
              <a:gd name="T9" fmla="*/ 146 h 304"/>
              <a:gd name="T10" fmla="*/ 144 w 344"/>
              <a:gd name="T11" fmla="*/ 176 h 304"/>
              <a:gd name="T12" fmla="*/ 136 w 344"/>
              <a:gd name="T13" fmla="*/ 202 h 304"/>
              <a:gd name="T14" fmla="*/ 126 w 344"/>
              <a:gd name="T15" fmla="*/ 228 h 304"/>
              <a:gd name="T16" fmla="*/ 110 w 344"/>
              <a:gd name="T17" fmla="*/ 250 h 304"/>
              <a:gd name="T18" fmla="*/ 90 w 344"/>
              <a:gd name="T19" fmla="*/ 270 h 304"/>
              <a:gd name="T20" fmla="*/ 68 w 344"/>
              <a:gd name="T21" fmla="*/ 288 h 304"/>
              <a:gd name="T22" fmla="*/ 40 w 344"/>
              <a:gd name="T23" fmla="*/ 304 h 304"/>
              <a:gd name="T24" fmla="*/ 4 w 344"/>
              <a:gd name="T25" fmla="*/ 268 h 304"/>
              <a:gd name="T26" fmla="*/ 4 w 344"/>
              <a:gd name="T27" fmla="*/ 268 h 304"/>
              <a:gd name="T28" fmla="*/ 22 w 344"/>
              <a:gd name="T29" fmla="*/ 256 h 304"/>
              <a:gd name="T30" fmla="*/ 36 w 344"/>
              <a:gd name="T31" fmla="*/ 242 h 304"/>
              <a:gd name="T32" fmla="*/ 48 w 344"/>
              <a:gd name="T33" fmla="*/ 228 h 304"/>
              <a:gd name="T34" fmla="*/ 60 w 344"/>
              <a:gd name="T35" fmla="*/ 214 h 304"/>
              <a:gd name="T36" fmla="*/ 68 w 344"/>
              <a:gd name="T37" fmla="*/ 198 h 304"/>
              <a:gd name="T38" fmla="*/ 74 w 344"/>
              <a:gd name="T39" fmla="*/ 182 h 304"/>
              <a:gd name="T40" fmla="*/ 76 w 344"/>
              <a:gd name="T41" fmla="*/ 164 h 304"/>
              <a:gd name="T42" fmla="*/ 78 w 344"/>
              <a:gd name="T43" fmla="*/ 148 h 304"/>
              <a:gd name="T44" fmla="*/ 78 w 344"/>
              <a:gd name="T45" fmla="*/ 148 h 304"/>
              <a:gd name="T46" fmla="*/ 0 w 344"/>
              <a:gd name="T47" fmla="*/ 148 h 304"/>
              <a:gd name="T48" fmla="*/ 0 w 344"/>
              <a:gd name="T49" fmla="*/ 0 h 304"/>
              <a:gd name="T50" fmla="*/ 0 w 344"/>
              <a:gd name="T51" fmla="*/ 0 h 304"/>
              <a:gd name="T52" fmla="*/ 0 w 344"/>
              <a:gd name="T53" fmla="*/ 0 h 304"/>
              <a:gd name="T54" fmla="*/ 0 w 344"/>
              <a:gd name="T55" fmla="*/ 0 h 304"/>
              <a:gd name="T56" fmla="*/ 0 w 344"/>
              <a:gd name="T57" fmla="*/ 0 h 304"/>
              <a:gd name="T58" fmla="*/ 202 w 344"/>
              <a:gd name="T59" fmla="*/ 0 h 304"/>
              <a:gd name="T60" fmla="*/ 202 w 344"/>
              <a:gd name="T61" fmla="*/ 0 h 304"/>
              <a:gd name="T62" fmla="*/ 202 w 344"/>
              <a:gd name="T63" fmla="*/ 148 h 304"/>
              <a:gd name="T64" fmla="*/ 202 w 344"/>
              <a:gd name="T65" fmla="*/ 148 h 304"/>
              <a:gd name="T66" fmla="*/ 274 w 344"/>
              <a:gd name="T67" fmla="*/ 148 h 304"/>
              <a:gd name="T68" fmla="*/ 274 w 344"/>
              <a:gd name="T69" fmla="*/ 148 h 304"/>
              <a:gd name="T70" fmla="*/ 272 w 344"/>
              <a:gd name="T71" fmla="*/ 164 h 304"/>
              <a:gd name="T72" fmla="*/ 266 w 344"/>
              <a:gd name="T73" fmla="*/ 184 h 304"/>
              <a:gd name="T74" fmla="*/ 260 w 344"/>
              <a:gd name="T75" fmla="*/ 200 h 304"/>
              <a:gd name="T76" fmla="*/ 254 w 344"/>
              <a:gd name="T77" fmla="*/ 216 h 304"/>
              <a:gd name="T78" fmla="*/ 244 w 344"/>
              <a:gd name="T79" fmla="*/ 230 h 304"/>
              <a:gd name="T80" fmla="*/ 230 w 344"/>
              <a:gd name="T81" fmla="*/ 244 h 304"/>
              <a:gd name="T82" fmla="*/ 218 w 344"/>
              <a:gd name="T83" fmla="*/ 258 h 304"/>
              <a:gd name="T84" fmla="*/ 202 w 344"/>
              <a:gd name="T85" fmla="*/ 268 h 304"/>
              <a:gd name="T86" fmla="*/ 240 w 344"/>
              <a:gd name="T87" fmla="*/ 304 h 304"/>
              <a:gd name="T88" fmla="*/ 240 w 344"/>
              <a:gd name="T89" fmla="*/ 304 h 304"/>
              <a:gd name="T90" fmla="*/ 264 w 344"/>
              <a:gd name="T91" fmla="*/ 288 h 304"/>
              <a:gd name="T92" fmla="*/ 288 w 344"/>
              <a:gd name="T93" fmla="*/ 270 h 304"/>
              <a:gd name="T94" fmla="*/ 304 w 344"/>
              <a:gd name="T95" fmla="*/ 250 h 304"/>
              <a:gd name="T96" fmla="*/ 318 w 344"/>
              <a:gd name="T97" fmla="*/ 228 h 304"/>
              <a:gd name="T98" fmla="*/ 332 w 344"/>
              <a:gd name="T99" fmla="*/ 202 h 304"/>
              <a:gd name="T100" fmla="*/ 340 w 344"/>
              <a:gd name="T101" fmla="*/ 176 h 304"/>
              <a:gd name="T102" fmla="*/ 344 w 344"/>
              <a:gd name="T103" fmla="*/ 146 h 304"/>
              <a:gd name="T104" fmla="*/ 344 w 344"/>
              <a:gd name="T105" fmla="*/ 116 h 304"/>
              <a:gd name="T106" fmla="*/ 344 w 344"/>
              <a:gd name="T107" fmla="*/ 0 h 304"/>
              <a:gd name="T108" fmla="*/ 202 w 344"/>
              <a:gd name="T109" fmla="*/ 0 h 304"/>
              <a:gd name="T110" fmla="*/ 202 w 344"/>
              <a:gd name="T111" fmla="*/ 0 h 304"/>
              <a:gd name="T112" fmla="*/ 202 w 344"/>
              <a:gd name="T113" fmla="*/ 0 h 304"/>
              <a:gd name="T114" fmla="*/ 202 w 344"/>
              <a:gd name="T115" fmla="*/ 0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4" h="304">
                <a:moveTo>
                  <a:pt x="0" y="0"/>
                </a:moveTo>
                <a:lnTo>
                  <a:pt x="152" y="0"/>
                </a:lnTo>
                <a:lnTo>
                  <a:pt x="152" y="116"/>
                </a:lnTo>
                <a:lnTo>
                  <a:pt x="152" y="116"/>
                </a:lnTo>
                <a:lnTo>
                  <a:pt x="152" y="146"/>
                </a:lnTo>
                <a:lnTo>
                  <a:pt x="144" y="176"/>
                </a:lnTo>
                <a:lnTo>
                  <a:pt x="136" y="202"/>
                </a:lnTo>
                <a:lnTo>
                  <a:pt x="126" y="228"/>
                </a:lnTo>
                <a:lnTo>
                  <a:pt x="110" y="250"/>
                </a:lnTo>
                <a:lnTo>
                  <a:pt x="90" y="270"/>
                </a:lnTo>
                <a:lnTo>
                  <a:pt x="68" y="288"/>
                </a:lnTo>
                <a:lnTo>
                  <a:pt x="40" y="304"/>
                </a:lnTo>
                <a:lnTo>
                  <a:pt x="4" y="268"/>
                </a:lnTo>
                <a:lnTo>
                  <a:pt x="4" y="268"/>
                </a:lnTo>
                <a:lnTo>
                  <a:pt x="22" y="256"/>
                </a:lnTo>
                <a:lnTo>
                  <a:pt x="36" y="242"/>
                </a:lnTo>
                <a:lnTo>
                  <a:pt x="48" y="228"/>
                </a:lnTo>
                <a:lnTo>
                  <a:pt x="60" y="214"/>
                </a:lnTo>
                <a:lnTo>
                  <a:pt x="68" y="198"/>
                </a:lnTo>
                <a:lnTo>
                  <a:pt x="74" y="182"/>
                </a:lnTo>
                <a:lnTo>
                  <a:pt x="76" y="164"/>
                </a:lnTo>
                <a:lnTo>
                  <a:pt x="78" y="148"/>
                </a:lnTo>
                <a:lnTo>
                  <a:pt x="78" y="148"/>
                </a:lnTo>
                <a:lnTo>
                  <a:pt x="0" y="148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202" y="0"/>
                </a:moveTo>
                <a:lnTo>
                  <a:pt x="202" y="0"/>
                </a:lnTo>
                <a:lnTo>
                  <a:pt x="202" y="148"/>
                </a:lnTo>
                <a:lnTo>
                  <a:pt x="202" y="148"/>
                </a:lnTo>
                <a:lnTo>
                  <a:pt x="274" y="148"/>
                </a:lnTo>
                <a:lnTo>
                  <a:pt x="274" y="148"/>
                </a:lnTo>
                <a:lnTo>
                  <a:pt x="272" y="164"/>
                </a:lnTo>
                <a:lnTo>
                  <a:pt x="266" y="184"/>
                </a:lnTo>
                <a:lnTo>
                  <a:pt x="260" y="200"/>
                </a:lnTo>
                <a:lnTo>
                  <a:pt x="254" y="216"/>
                </a:lnTo>
                <a:lnTo>
                  <a:pt x="244" y="230"/>
                </a:lnTo>
                <a:lnTo>
                  <a:pt x="230" y="244"/>
                </a:lnTo>
                <a:lnTo>
                  <a:pt x="218" y="258"/>
                </a:lnTo>
                <a:lnTo>
                  <a:pt x="202" y="268"/>
                </a:lnTo>
                <a:lnTo>
                  <a:pt x="240" y="304"/>
                </a:lnTo>
                <a:lnTo>
                  <a:pt x="240" y="304"/>
                </a:lnTo>
                <a:lnTo>
                  <a:pt x="264" y="288"/>
                </a:lnTo>
                <a:lnTo>
                  <a:pt x="288" y="270"/>
                </a:lnTo>
                <a:lnTo>
                  <a:pt x="304" y="250"/>
                </a:lnTo>
                <a:lnTo>
                  <a:pt x="318" y="228"/>
                </a:lnTo>
                <a:lnTo>
                  <a:pt x="332" y="202"/>
                </a:lnTo>
                <a:lnTo>
                  <a:pt x="340" y="176"/>
                </a:lnTo>
                <a:lnTo>
                  <a:pt x="344" y="146"/>
                </a:lnTo>
                <a:lnTo>
                  <a:pt x="344" y="116"/>
                </a:lnTo>
                <a:lnTo>
                  <a:pt x="344" y="0"/>
                </a:lnTo>
                <a:lnTo>
                  <a:pt x="202" y="0"/>
                </a:lnTo>
                <a:lnTo>
                  <a:pt x="202" y="0"/>
                </a:lnTo>
                <a:lnTo>
                  <a:pt x="202" y="0"/>
                </a:lnTo>
                <a:lnTo>
                  <a:pt x="20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>
            <p:custDataLst>
              <p:tags r:id="rId7"/>
            </p:custDataLst>
          </p:nvPr>
        </p:nvSpPr>
        <p:spPr>
          <a:xfrm>
            <a:off x="1517486" y="1826276"/>
            <a:ext cx="8903770" cy="223945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228600" lvl="0" indent="-228600">
              <a:buSzTx/>
              <a:buFont typeface="Arial" panose="020B0604020202020204" pitchFamily="34" charset="0"/>
              <a:buChar char="•"/>
            </a:pPr>
            <a:r>
              <a:rPr lang="zh-CN" altLang="en-US" sz="2200">
                <a:latin typeface="+mn-lt"/>
                <a:ea typeface="+mn-ea"/>
              </a:rPr>
              <a:t>培育和践行社会主义核心价值观，必须立足于中华优秀传统文化。</a:t>
            </a:r>
            <a:endParaRPr lang="zh-CN" altLang="en-US" sz="2200">
              <a:latin typeface="+mn-lt"/>
              <a:ea typeface="+mn-ea"/>
            </a:endParaRPr>
          </a:p>
          <a:p>
            <a:pPr marL="228600" lvl="0" indent="-228600">
              <a:buSzTx/>
              <a:buFont typeface="Arial" panose="020B0604020202020204" pitchFamily="34" charset="0"/>
              <a:buChar char="•"/>
            </a:pPr>
            <a:r>
              <a:rPr lang="zh-CN" altLang="en-US" sz="2200">
                <a:latin typeface="+mn-lt"/>
                <a:ea typeface="+mn-ea"/>
              </a:rPr>
              <a:t>中华优秀传统文化已经成为中华民族的基因，植根在中国人内心，潜移默化影响着中国人的思维方式和行为方式。</a:t>
            </a:r>
            <a:endParaRPr lang="zh-CN" altLang="en-US" sz="2200">
              <a:latin typeface="+mn-lt"/>
              <a:ea typeface="+mn-ea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wheel spokes="8"/>
      </p:transition>
    </mc:Choice>
    <mc:Fallback>
      <p:transition spd="slow">
        <p:wheel spokes="8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83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48180"/>
          </a:xfrm>
        </p:spPr>
        <p:txBody>
          <a:bodyPr>
            <a:normAutofit fontScale="90000"/>
          </a:bodyPr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sym typeface="+mn-ea"/>
              </a:rPr>
              <a:t>今天我们提倡和弘扬社会主义核心价值观，要利用好中华优秀传统文化蕴含的丰富的思想道德资源，使其成为涵养社会主义核心价值观的重要源泉</a:t>
            </a:r>
            <a:r>
              <a:rPr lang="zh-CN" altLang="en-US" sz="3600">
                <a:latin typeface="+mn-lt"/>
                <a:ea typeface="+mn-ea"/>
                <a:sym typeface="+mn-ea"/>
              </a:rPr>
              <a:t>。</a:t>
            </a:r>
            <a:br>
              <a:rPr lang="zh-CN" altLang="en-US" sz="2800">
                <a:latin typeface="+mn-lt"/>
                <a:ea typeface="+mn-ea"/>
              </a:rPr>
            </a:br>
            <a:endParaRPr lang="zh-CN" altLang="en-US" sz="280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838200" y="2313305"/>
            <a:ext cx="10515600" cy="3863975"/>
          </a:xfrm>
        </p:spPr>
        <p:txBody>
          <a:bodyPr/>
          <a:p>
            <a:endParaRPr lang="zh-CN" altLang="en-US"/>
          </a:p>
        </p:txBody>
      </p:sp>
      <p:graphicFrame>
        <p:nvGraphicFramePr>
          <p:cNvPr id="3" name="图示 2"/>
          <p:cNvGraphicFramePr/>
          <p:nvPr/>
        </p:nvGraphicFramePr>
        <p:xfrm>
          <a:off x="1501140" y="2556510"/>
          <a:ext cx="8128000" cy="3620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trips/>
      </p:transition>
    </mc:Choice>
    <mc:Fallback>
      <p:transition spd="slow">
        <p:strips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709035" y="2829560"/>
            <a:ext cx="477393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7200" b="1">
                <a:ln w="25400">
                  <a:gradFill>
                    <a:gsLst>
                      <a:gs pos="0">
                        <a:srgbClr val="E7DFD1"/>
                      </a:gs>
                      <a:gs pos="39000">
                        <a:srgbClr val="3E3B37"/>
                      </a:gs>
                      <a:gs pos="52000">
                        <a:srgbClr val="3E3B37"/>
                      </a:gs>
                      <a:gs pos="21000">
                        <a:schemeClr val="bg1"/>
                      </a:gs>
                      <a:gs pos="61000">
                        <a:srgbClr val="33302D"/>
                      </a:gs>
                      <a:gs pos="77000">
                        <a:srgbClr val="F0EAE1"/>
                      </a:gs>
                    </a:gsLst>
                    <a:lin ang="16200000"/>
                  </a:gradFill>
                </a:ln>
                <a:gradFill>
                  <a:gsLst>
                    <a:gs pos="50000">
                      <a:srgbClr val="5F5951">
                        <a:alpha val="100000"/>
                      </a:srgbClr>
                    </a:gs>
                    <a:gs pos="80000">
                      <a:srgbClr val="8A8274"/>
                    </a:gs>
                    <a:gs pos="69000">
                      <a:srgbClr val="D0C8B9"/>
                    </a:gs>
                    <a:gs pos="64000">
                      <a:srgbClr val="E7DFD1"/>
                    </a:gs>
                    <a:gs pos="58000">
                      <a:srgbClr val="C9C1B2"/>
                    </a:gs>
                    <a:gs pos="35000">
                      <a:srgbClr val="978F80"/>
                    </a:gs>
                    <a:gs pos="22000">
                      <a:srgbClr val="6B655D"/>
                    </a:gs>
                    <a:gs pos="9000">
                      <a:srgbClr val="3E3B37"/>
                    </a:gs>
                    <a:gs pos="95000">
                      <a:srgbClr val="33302D"/>
                    </a:gs>
                  </a:gsLst>
                  <a:lin ang="5400000"/>
                </a:gradFill>
                <a:effectLst>
                  <a:outerShdw blurRad="50800" dist="25400" dir="5400000" sx="104000" sy="104000" algn="t" rotWithShape="0">
                    <a:prstClr val="black">
                      <a:alpha val="40000"/>
                    </a:prstClr>
                  </a:outerShdw>
                </a:effectLst>
              </a:rPr>
              <a:t>谢谢大家！</a:t>
            </a:r>
            <a:endParaRPr lang="zh-CN" altLang="en-US" sz="7200" b="1">
              <a:ln w="25400">
                <a:gradFill>
                  <a:gsLst>
                    <a:gs pos="0">
                      <a:srgbClr val="E7DFD1"/>
                    </a:gs>
                    <a:gs pos="39000">
                      <a:srgbClr val="3E3B37"/>
                    </a:gs>
                    <a:gs pos="52000">
                      <a:srgbClr val="3E3B37"/>
                    </a:gs>
                    <a:gs pos="21000">
                      <a:schemeClr val="bg1"/>
                    </a:gs>
                    <a:gs pos="61000">
                      <a:srgbClr val="33302D"/>
                    </a:gs>
                    <a:gs pos="77000">
                      <a:srgbClr val="F0EAE1"/>
                    </a:gs>
                  </a:gsLst>
                  <a:lin ang="16200000"/>
                </a:gradFill>
              </a:ln>
              <a:gradFill>
                <a:gsLst>
                  <a:gs pos="50000">
                    <a:srgbClr val="5F5951">
                      <a:alpha val="100000"/>
                    </a:srgbClr>
                  </a:gs>
                  <a:gs pos="80000">
                    <a:srgbClr val="8A8274"/>
                  </a:gs>
                  <a:gs pos="69000">
                    <a:srgbClr val="D0C8B9"/>
                  </a:gs>
                  <a:gs pos="64000">
                    <a:srgbClr val="E7DFD1"/>
                  </a:gs>
                  <a:gs pos="58000">
                    <a:srgbClr val="C9C1B2"/>
                  </a:gs>
                  <a:gs pos="35000">
                    <a:srgbClr val="978F80"/>
                  </a:gs>
                  <a:gs pos="22000">
                    <a:srgbClr val="6B655D"/>
                  </a:gs>
                  <a:gs pos="9000">
                    <a:srgbClr val="3E3B37"/>
                  </a:gs>
                  <a:gs pos="95000">
                    <a:srgbClr val="33302D"/>
                  </a:gs>
                </a:gsLst>
                <a:lin ang="5400000"/>
              </a:gradFill>
              <a:effectLst>
                <a:outerShdw blurRad="50800" dist="25400" dir="5400000" sx="104000" sy="104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>
    <p:comb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83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</p:cSld>
  <p:clrMapOvr>
    <a:masterClrMapping/>
  </p:clrMapOvr>
  <p:transition spd="slow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8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" name="内容占位符 3" descr="bc3406630fae564cd222c6f0047c2926"/>
          <p:cNvPicPr>
            <a:picLocks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13410" y="386080"/>
            <a:ext cx="4068445" cy="555879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944110" y="1167765"/>
            <a:ext cx="6583680" cy="45231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3600">
                <a:solidFill>
                  <a:srgbClr val="FF0000"/>
                </a:solidFill>
                <a:latin typeface="Microsoft JhengHei UI" panose="020B0604030504040204" charset="-120"/>
                <a:ea typeface="Microsoft JhengHei UI" panose="020B0604030504040204" charset="-120"/>
                <a:cs typeface="Microsoft JhengHei UI" panose="020B0604030504040204" charset="-120"/>
                <a:sym typeface="+mn-ea"/>
              </a:rPr>
              <a:t>中国素有“礼仪之邦”之称，</a:t>
            </a:r>
            <a:endParaRPr lang="zh-CN" altLang="en-US" sz="3600">
              <a:solidFill>
                <a:srgbClr val="FF0000"/>
              </a:solidFill>
              <a:latin typeface="Microsoft JhengHei UI" panose="020B0604030504040204" charset="-120"/>
              <a:ea typeface="Microsoft JhengHei UI" panose="020B0604030504040204" charset="-120"/>
              <a:cs typeface="Microsoft JhengHei UI" panose="020B0604030504040204" charset="-120"/>
              <a:sym typeface="+mn-ea"/>
            </a:endParaRPr>
          </a:p>
          <a:p>
            <a:pPr algn="l"/>
            <a:r>
              <a:rPr lang="zh-CN" altLang="en-US" sz="3600">
                <a:solidFill>
                  <a:srgbClr val="FF0000"/>
                </a:solidFill>
                <a:latin typeface="Microsoft JhengHei UI" panose="020B0604030504040204" charset="-120"/>
                <a:ea typeface="Microsoft JhengHei UI" panose="020B0604030504040204" charset="-120"/>
                <a:cs typeface="Microsoft JhengHei UI" panose="020B0604030504040204" charset="-120"/>
                <a:sym typeface="+mn-ea"/>
              </a:rPr>
              <a:t>正所谓有礼仪之大谓之夏，</a:t>
            </a:r>
            <a:endParaRPr lang="zh-CN" altLang="en-US" sz="3600">
              <a:solidFill>
                <a:srgbClr val="FF0000"/>
              </a:solidFill>
              <a:latin typeface="Microsoft JhengHei UI" panose="020B0604030504040204" charset="-120"/>
              <a:ea typeface="Microsoft JhengHei UI" panose="020B0604030504040204" charset="-120"/>
              <a:cs typeface="Microsoft JhengHei UI" panose="020B0604030504040204" charset="-120"/>
              <a:sym typeface="+mn-ea"/>
            </a:endParaRPr>
          </a:p>
          <a:p>
            <a:pPr algn="l"/>
            <a:r>
              <a:rPr lang="zh-CN" altLang="en-US" sz="3600">
                <a:solidFill>
                  <a:srgbClr val="FF0000"/>
                </a:solidFill>
                <a:latin typeface="Microsoft JhengHei UI" panose="020B0604030504040204" charset="-120"/>
                <a:ea typeface="Microsoft JhengHei UI" panose="020B0604030504040204" charset="-120"/>
                <a:cs typeface="Microsoft JhengHei UI" panose="020B0604030504040204" charset="-120"/>
                <a:sym typeface="+mn-ea"/>
              </a:rPr>
              <a:t>中国的礼仪文化以其平和、</a:t>
            </a:r>
            <a:endParaRPr lang="zh-CN" altLang="en-US" sz="3600">
              <a:solidFill>
                <a:srgbClr val="FF0000"/>
              </a:solidFill>
              <a:latin typeface="Microsoft JhengHei UI" panose="020B0604030504040204" charset="-120"/>
              <a:ea typeface="Microsoft JhengHei UI" panose="020B0604030504040204" charset="-120"/>
              <a:cs typeface="Microsoft JhengHei UI" panose="020B0604030504040204" charset="-120"/>
              <a:sym typeface="+mn-ea"/>
            </a:endParaRPr>
          </a:p>
          <a:p>
            <a:pPr algn="l"/>
            <a:r>
              <a:rPr lang="zh-CN" altLang="en-US" sz="3600">
                <a:solidFill>
                  <a:srgbClr val="FF0000"/>
                </a:solidFill>
                <a:latin typeface="Microsoft JhengHei UI" panose="020B0604030504040204" charset="-120"/>
                <a:ea typeface="Microsoft JhengHei UI" panose="020B0604030504040204" charset="-120"/>
                <a:cs typeface="Microsoft JhengHei UI" panose="020B0604030504040204" charset="-120"/>
                <a:sym typeface="+mn-ea"/>
              </a:rPr>
              <a:t>中正的特征，对人们产生深</a:t>
            </a:r>
            <a:endParaRPr lang="zh-CN" altLang="en-US" sz="3600">
              <a:solidFill>
                <a:srgbClr val="FF0000"/>
              </a:solidFill>
              <a:latin typeface="Microsoft JhengHei UI" panose="020B0604030504040204" charset="-120"/>
              <a:ea typeface="Microsoft JhengHei UI" panose="020B0604030504040204" charset="-120"/>
              <a:cs typeface="Microsoft JhengHei UI" panose="020B0604030504040204" charset="-120"/>
              <a:sym typeface="+mn-ea"/>
            </a:endParaRPr>
          </a:p>
          <a:p>
            <a:pPr algn="l"/>
            <a:r>
              <a:rPr lang="zh-CN" altLang="en-US" sz="3600">
                <a:solidFill>
                  <a:srgbClr val="FF0000"/>
                </a:solidFill>
                <a:latin typeface="Microsoft JhengHei UI" panose="020B0604030504040204" charset="-120"/>
                <a:ea typeface="Microsoft JhengHei UI" panose="020B0604030504040204" charset="-120"/>
                <a:cs typeface="Microsoft JhengHei UI" panose="020B0604030504040204" charset="-120"/>
                <a:sym typeface="+mn-ea"/>
              </a:rPr>
              <a:t>远的影响。但是任何一个民族</a:t>
            </a:r>
            <a:endParaRPr lang="zh-CN" altLang="en-US" sz="3600">
              <a:solidFill>
                <a:srgbClr val="FF0000"/>
              </a:solidFill>
              <a:latin typeface="Microsoft JhengHei UI" panose="020B0604030504040204" charset="-120"/>
              <a:ea typeface="Microsoft JhengHei UI" panose="020B0604030504040204" charset="-120"/>
              <a:cs typeface="Microsoft JhengHei UI" panose="020B0604030504040204" charset="-120"/>
              <a:sym typeface="+mn-ea"/>
            </a:endParaRPr>
          </a:p>
          <a:p>
            <a:pPr algn="l"/>
            <a:r>
              <a:rPr lang="zh-CN" altLang="en-US" sz="3600">
                <a:solidFill>
                  <a:srgbClr val="FF0000"/>
                </a:solidFill>
                <a:latin typeface="Microsoft JhengHei UI" panose="020B0604030504040204" charset="-120"/>
                <a:ea typeface="Microsoft JhengHei UI" panose="020B0604030504040204" charset="-120"/>
                <a:cs typeface="Microsoft JhengHei UI" panose="020B0604030504040204" charset="-120"/>
                <a:sym typeface="+mn-ea"/>
              </a:rPr>
              <a:t>的文化都不可能是万世一贯的，</a:t>
            </a:r>
            <a:endParaRPr lang="zh-CN" altLang="en-US" sz="3600">
              <a:solidFill>
                <a:srgbClr val="FF0000"/>
              </a:solidFill>
              <a:latin typeface="Microsoft JhengHei UI" panose="020B0604030504040204" charset="-120"/>
              <a:ea typeface="Microsoft JhengHei UI" panose="020B0604030504040204" charset="-120"/>
              <a:cs typeface="Microsoft JhengHei UI" panose="020B0604030504040204" charset="-120"/>
              <a:sym typeface="+mn-ea"/>
            </a:endParaRPr>
          </a:p>
          <a:p>
            <a:pPr algn="l"/>
            <a:r>
              <a:rPr lang="zh-CN" altLang="en-US" sz="3600">
                <a:solidFill>
                  <a:srgbClr val="FF0000"/>
                </a:solidFill>
                <a:latin typeface="Microsoft JhengHei UI" panose="020B0604030504040204" charset="-120"/>
                <a:ea typeface="Microsoft JhengHei UI" panose="020B0604030504040204" charset="-120"/>
                <a:cs typeface="Microsoft JhengHei UI" panose="020B0604030504040204" charset="-120"/>
                <a:sym typeface="+mn-ea"/>
              </a:rPr>
              <a:t>而只能与时俱变，弃其糟粕，</a:t>
            </a:r>
            <a:endParaRPr lang="zh-CN" altLang="en-US" sz="3600">
              <a:solidFill>
                <a:srgbClr val="FF0000"/>
              </a:solidFill>
              <a:latin typeface="Microsoft JhengHei UI" panose="020B0604030504040204" charset="-120"/>
              <a:ea typeface="Microsoft JhengHei UI" panose="020B0604030504040204" charset="-120"/>
              <a:cs typeface="Microsoft JhengHei UI" panose="020B0604030504040204" charset="-120"/>
              <a:sym typeface="+mn-ea"/>
            </a:endParaRPr>
          </a:p>
          <a:p>
            <a:pPr algn="l"/>
            <a:r>
              <a:rPr lang="zh-CN" altLang="en-US" sz="3600">
                <a:solidFill>
                  <a:srgbClr val="FF0000"/>
                </a:solidFill>
                <a:latin typeface="Microsoft JhengHei UI" panose="020B0604030504040204" charset="-120"/>
                <a:ea typeface="Microsoft JhengHei UI" panose="020B0604030504040204" charset="-120"/>
                <a:cs typeface="Microsoft JhengHei UI" panose="020B0604030504040204" charset="-120"/>
                <a:sym typeface="+mn-ea"/>
              </a:rPr>
              <a:t>取其精华。</a:t>
            </a:r>
            <a:endParaRPr lang="zh-CN" altLang="en-US" sz="3600">
              <a:solidFill>
                <a:srgbClr val="FF0000"/>
              </a:solidFill>
              <a:latin typeface="Microsoft JhengHei UI" panose="020B0604030504040204" charset="-120"/>
              <a:ea typeface="Microsoft JhengHei UI" panose="020B0604030504040204" charset="-120"/>
              <a:cs typeface="Microsoft JhengHei UI" panose="020B0604030504040204" charset="-120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plit/>
      </p:transition>
    </mc:Choice>
    <mc:Fallback>
      <p:transition spd="slow">
        <p:spli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" name="内容占位符 8"/>
          <p:cNvSpPr>
            <a:spLocks noGrp="1"/>
          </p:cNvSpPr>
          <p:nvPr>
            <p:ph sz="quarter" idx="13"/>
          </p:nvPr>
        </p:nvSpPr>
        <p:spPr/>
        <p:txBody>
          <a:bodyPr/>
          <a:p>
            <a:r>
              <a:rPr lang="zh-CN" altLang="en-US">
                <a:sym typeface="+mn-ea"/>
              </a:rPr>
              <a:t>优秀文化的因子，往往历久弥新，长久地存活在历史的长河中，持续地影响着民族的精神和面貌，但是随着时代的发展，我们的思维和生活方式习惯在不断的更新换代，在我们的现代生活中，原本的传统礼仪模式的身影也在逐渐消失。</a:t>
            </a:r>
            <a:endParaRPr lang="zh-CN" altLang="en-US">
              <a:latin typeface="+mn-lt"/>
              <a:ea typeface="+mn-ea"/>
            </a:endParaRPr>
          </a:p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493393" y="3426000"/>
            <a:ext cx="11321415" cy="1069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zh-CN"/>
            </a:defPPr>
            <a:lvl1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36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228600" indent="-228600" algn="l">
              <a:buSzTx/>
              <a:buFont typeface="Arial" panose="020B0604020202020204" pitchFamily="34" charset="0"/>
              <a:buChar char="•"/>
            </a:pPr>
            <a:endParaRPr lang="zh-CN" altLang="en-US" sz="1800">
              <a:latin typeface="+mn-lt"/>
              <a:ea typeface="+mn-ea"/>
            </a:endParaRPr>
          </a:p>
        </p:txBody>
      </p:sp>
      <p:pic>
        <p:nvPicPr>
          <p:cNvPr id="11" name="图片 10" descr="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995" y="2471420"/>
            <a:ext cx="3811905" cy="3336290"/>
          </a:xfrm>
          <a:prstGeom prst="rect">
            <a:avLst/>
          </a:prstGeom>
        </p:spPr>
      </p:pic>
      <p:pic>
        <p:nvPicPr>
          <p:cNvPr id="12" name="图片 11" descr="u=2840152002,3567161350&amp;fm=27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6475" y="2257425"/>
            <a:ext cx="4190365" cy="355028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push dir="d"/>
      </p:transition>
    </mc:Choice>
    <mc:Fallback>
      <p:transition spd="slow">
        <p:push dir="d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内容占位符 4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/>
        <p:txBody>
          <a:bodyPr>
            <a:normAutofit/>
          </a:bodyPr>
          <a:p>
            <a:pPr marL="228600" indent="-228600" algn="just">
              <a:lnSpc>
                <a:spcPct val="120000"/>
              </a:lnSpc>
              <a:buSzTx/>
              <a:buFont typeface="Arial" panose="020B0604020202020204" pitchFamily="34" charset="0"/>
              <a:buChar char="•"/>
            </a:pPr>
            <a:r>
              <a:rPr lang="zh-CN" altLang="en-US" sz="1800">
                <a:sym typeface="+mn-ea"/>
              </a:rPr>
              <a:t>我们国人在国外旅游时在文物上刻字，随地吐痰，乱扔垃圾等行为不仅严重损害了中国人的形象，也和中国传统的礼仪反其道而行之中国几千年文明铸就的礼仪文化，原本可以成为旅游经济的强项，可是，许多行业成员连"对不起、谢谢、没关系、您请"十个字的礼貌用语都说不好，遑论其它。尽管眼下宾馆、酒店等越造越华丽，而服务质量却始终是旅游业发展的软肋，令人长叹。此外，近年出境旅游的国人与日俱增，但举止粗俗，缺乏礼仪教养者不乏其人，海外舆论的批评时见报导，使人们这个"文明古国"、"礼仪之邦"民族形象大受损害。</a:t>
            </a:r>
            <a:endParaRPr lang="zh-CN" altLang="en-US" sz="1800"/>
          </a:p>
          <a:p>
            <a:pPr marL="228600" indent="-228600" algn="just">
              <a:lnSpc>
                <a:spcPct val="120000"/>
              </a:lnSpc>
              <a:buSzTx/>
              <a:buFont typeface="Arial" panose="020B0604020202020204" pitchFamily="34" charset="0"/>
              <a:buChar char="•"/>
            </a:pPr>
            <a:endParaRPr lang="zh-CN" altLang="en-US" sz="1800"/>
          </a:p>
        </p:txBody>
      </p:sp>
      <p:pic>
        <p:nvPicPr>
          <p:cNvPr id="2" name="图片 1" descr="b33385ccbd95c6b220466d9cd2d271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2345" y="2818130"/>
            <a:ext cx="5530215" cy="353822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checker/>
      </p:transition>
    </mc:Choice>
    <mc:Fallback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83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" name="内容占位符 3" descr="a559f27358401f68470d5b7ca97835d6"/>
          <p:cNvPicPr>
            <a:picLocks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-29210" y="-27940"/>
            <a:ext cx="5536565" cy="6862445"/>
          </a:xfrm>
          <a:prstGeom prst="rect">
            <a:avLst/>
          </a:prstGeom>
        </p:spPr>
      </p:pic>
      <p:pic>
        <p:nvPicPr>
          <p:cNvPr id="5" name="图片 4" descr="d8cbfc61ac133392ec671420da12e65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6720" y="-27305"/>
            <a:ext cx="6718300" cy="686181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cover dir="ld"/>
      </p:transition>
    </mc:Choice>
    <mc:Fallback>
      <p:transition spd="slow">
        <p:cover dir="ld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83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3" name="Line 6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264230" y="1636088"/>
            <a:ext cx="8157026" cy="0"/>
          </a:xfrm>
          <a:prstGeom prst="line">
            <a:avLst/>
          </a:prstGeom>
          <a:noFill/>
          <a:ln w="25400" cap="flat" cmpd="sng">
            <a:solidFill>
              <a:schemeClr val="accent1">
                <a:lumMod val="50000"/>
                <a:lumOff val="50000"/>
              </a:schemeClr>
            </a:solidFill>
            <a:prstDash val="solid"/>
            <a:round/>
          </a:ln>
          <a:effectLst/>
        </p:spPr>
        <p:txBody>
          <a:bodyPr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s-E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Arial" panose="020B0604020202020204"/>
              <a:ea typeface="MS PGothic" panose="020B0600070205080204" charset="-128"/>
              <a:cs typeface="+mn-cs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522590" y="4255917"/>
            <a:ext cx="8088135" cy="0"/>
          </a:xfrm>
          <a:prstGeom prst="line">
            <a:avLst/>
          </a:prstGeom>
          <a:noFill/>
          <a:ln w="25400" cap="flat" cmpd="sng">
            <a:solidFill>
              <a:schemeClr val="accent1">
                <a:lumMod val="50000"/>
                <a:lumOff val="50000"/>
              </a:schemeClr>
            </a:solidFill>
            <a:prstDash val="solid"/>
            <a:round/>
          </a:ln>
          <a:effectLst/>
        </p:spPr>
        <p:txBody>
          <a:bodyPr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s-E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Arial" panose="020B0604020202020204"/>
              <a:ea typeface="MS PGothic" panose="020B0600070205080204" charset="-128"/>
              <a:cs typeface="+mn-cs"/>
              <a:sym typeface="Gill Sans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4"/>
            </p:custDataLst>
          </p:nvPr>
        </p:nvCxnSpPr>
        <p:spPr>
          <a:xfrm>
            <a:off x="8773523" y="5214710"/>
            <a:ext cx="38456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 5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1517486" y="1351415"/>
            <a:ext cx="400543" cy="362396"/>
          </a:xfrm>
          <a:custGeom>
            <a:avLst/>
            <a:gdLst>
              <a:gd name="T0" fmla="*/ 106 w 336"/>
              <a:gd name="T1" fmla="*/ 0 h 304"/>
              <a:gd name="T2" fmla="*/ 140 w 336"/>
              <a:gd name="T3" fmla="*/ 38 h 304"/>
              <a:gd name="T4" fmla="*/ 140 w 336"/>
              <a:gd name="T5" fmla="*/ 38 h 304"/>
              <a:gd name="T6" fmla="*/ 124 w 336"/>
              <a:gd name="T7" fmla="*/ 50 h 304"/>
              <a:gd name="T8" fmla="*/ 110 w 336"/>
              <a:gd name="T9" fmla="*/ 64 h 304"/>
              <a:gd name="T10" fmla="*/ 100 w 336"/>
              <a:gd name="T11" fmla="*/ 78 h 304"/>
              <a:gd name="T12" fmla="*/ 88 w 336"/>
              <a:gd name="T13" fmla="*/ 92 h 304"/>
              <a:gd name="T14" fmla="*/ 82 w 336"/>
              <a:gd name="T15" fmla="*/ 108 h 304"/>
              <a:gd name="T16" fmla="*/ 76 w 336"/>
              <a:gd name="T17" fmla="*/ 124 h 304"/>
              <a:gd name="T18" fmla="*/ 72 w 336"/>
              <a:gd name="T19" fmla="*/ 140 h 304"/>
              <a:gd name="T20" fmla="*/ 70 w 336"/>
              <a:gd name="T21" fmla="*/ 156 h 304"/>
              <a:gd name="T22" fmla="*/ 70 w 336"/>
              <a:gd name="T23" fmla="*/ 156 h 304"/>
              <a:gd name="T24" fmla="*/ 144 w 336"/>
              <a:gd name="T25" fmla="*/ 156 h 304"/>
              <a:gd name="T26" fmla="*/ 144 w 336"/>
              <a:gd name="T27" fmla="*/ 304 h 304"/>
              <a:gd name="T28" fmla="*/ 0 w 336"/>
              <a:gd name="T29" fmla="*/ 304 h 304"/>
              <a:gd name="T30" fmla="*/ 0 w 336"/>
              <a:gd name="T31" fmla="*/ 192 h 304"/>
              <a:gd name="T32" fmla="*/ 0 w 336"/>
              <a:gd name="T33" fmla="*/ 192 h 304"/>
              <a:gd name="T34" fmla="*/ 0 w 336"/>
              <a:gd name="T35" fmla="*/ 160 h 304"/>
              <a:gd name="T36" fmla="*/ 4 w 336"/>
              <a:gd name="T37" fmla="*/ 130 h 304"/>
              <a:gd name="T38" fmla="*/ 12 w 336"/>
              <a:gd name="T39" fmla="*/ 104 h 304"/>
              <a:gd name="T40" fmla="*/ 26 w 336"/>
              <a:gd name="T41" fmla="*/ 78 h 304"/>
              <a:gd name="T42" fmla="*/ 40 w 336"/>
              <a:gd name="T43" fmla="*/ 54 h 304"/>
              <a:gd name="T44" fmla="*/ 56 w 336"/>
              <a:gd name="T45" fmla="*/ 34 h 304"/>
              <a:gd name="T46" fmla="*/ 80 w 336"/>
              <a:gd name="T47" fmla="*/ 16 h 304"/>
              <a:gd name="T48" fmla="*/ 106 w 336"/>
              <a:gd name="T49" fmla="*/ 0 h 304"/>
              <a:gd name="T50" fmla="*/ 106 w 336"/>
              <a:gd name="T51" fmla="*/ 0 h 304"/>
              <a:gd name="T52" fmla="*/ 106 w 336"/>
              <a:gd name="T53" fmla="*/ 0 h 304"/>
              <a:gd name="T54" fmla="*/ 106 w 336"/>
              <a:gd name="T55" fmla="*/ 0 h 304"/>
              <a:gd name="T56" fmla="*/ 298 w 336"/>
              <a:gd name="T57" fmla="*/ 0 h 304"/>
              <a:gd name="T58" fmla="*/ 298 w 336"/>
              <a:gd name="T59" fmla="*/ 0 h 304"/>
              <a:gd name="T60" fmla="*/ 298 w 336"/>
              <a:gd name="T61" fmla="*/ 0 h 304"/>
              <a:gd name="T62" fmla="*/ 272 w 336"/>
              <a:gd name="T63" fmla="*/ 16 h 304"/>
              <a:gd name="T64" fmla="*/ 250 w 336"/>
              <a:gd name="T65" fmla="*/ 36 h 304"/>
              <a:gd name="T66" fmla="*/ 232 w 336"/>
              <a:gd name="T67" fmla="*/ 56 h 304"/>
              <a:gd name="T68" fmla="*/ 218 w 336"/>
              <a:gd name="T69" fmla="*/ 80 h 304"/>
              <a:gd name="T70" fmla="*/ 204 w 336"/>
              <a:gd name="T71" fmla="*/ 106 h 304"/>
              <a:gd name="T72" fmla="*/ 196 w 336"/>
              <a:gd name="T73" fmla="*/ 130 h 304"/>
              <a:gd name="T74" fmla="*/ 192 w 336"/>
              <a:gd name="T75" fmla="*/ 160 h 304"/>
              <a:gd name="T76" fmla="*/ 192 w 336"/>
              <a:gd name="T77" fmla="*/ 192 h 304"/>
              <a:gd name="T78" fmla="*/ 192 w 336"/>
              <a:gd name="T79" fmla="*/ 192 h 304"/>
              <a:gd name="T80" fmla="*/ 192 w 336"/>
              <a:gd name="T81" fmla="*/ 304 h 304"/>
              <a:gd name="T82" fmla="*/ 336 w 336"/>
              <a:gd name="T83" fmla="*/ 304 h 304"/>
              <a:gd name="T84" fmla="*/ 336 w 336"/>
              <a:gd name="T85" fmla="*/ 156 h 304"/>
              <a:gd name="T86" fmla="*/ 260 w 336"/>
              <a:gd name="T87" fmla="*/ 156 h 304"/>
              <a:gd name="T88" fmla="*/ 260 w 336"/>
              <a:gd name="T89" fmla="*/ 156 h 304"/>
              <a:gd name="T90" fmla="*/ 264 w 336"/>
              <a:gd name="T91" fmla="*/ 140 h 304"/>
              <a:gd name="T92" fmla="*/ 268 w 336"/>
              <a:gd name="T93" fmla="*/ 124 h 304"/>
              <a:gd name="T94" fmla="*/ 274 w 336"/>
              <a:gd name="T95" fmla="*/ 108 h 304"/>
              <a:gd name="T96" fmla="*/ 280 w 336"/>
              <a:gd name="T97" fmla="*/ 92 h 304"/>
              <a:gd name="T98" fmla="*/ 292 w 336"/>
              <a:gd name="T99" fmla="*/ 78 h 304"/>
              <a:gd name="T100" fmla="*/ 304 w 336"/>
              <a:gd name="T101" fmla="*/ 64 h 304"/>
              <a:gd name="T102" fmla="*/ 316 w 336"/>
              <a:gd name="T103" fmla="*/ 50 h 304"/>
              <a:gd name="T104" fmla="*/ 332 w 336"/>
              <a:gd name="T105" fmla="*/ 38 h 304"/>
              <a:gd name="T106" fmla="*/ 332 w 336"/>
              <a:gd name="T107" fmla="*/ 38 h 304"/>
              <a:gd name="T108" fmla="*/ 298 w 336"/>
              <a:gd name="T109" fmla="*/ 0 h 304"/>
              <a:gd name="T110" fmla="*/ 298 w 336"/>
              <a:gd name="T111" fmla="*/ 0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6" h="304">
                <a:moveTo>
                  <a:pt x="106" y="0"/>
                </a:moveTo>
                <a:lnTo>
                  <a:pt x="140" y="38"/>
                </a:lnTo>
                <a:lnTo>
                  <a:pt x="140" y="38"/>
                </a:lnTo>
                <a:lnTo>
                  <a:pt x="124" y="50"/>
                </a:lnTo>
                <a:lnTo>
                  <a:pt x="110" y="64"/>
                </a:lnTo>
                <a:lnTo>
                  <a:pt x="100" y="78"/>
                </a:lnTo>
                <a:lnTo>
                  <a:pt x="88" y="92"/>
                </a:lnTo>
                <a:lnTo>
                  <a:pt x="82" y="108"/>
                </a:lnTo>
                <a:lnTo>
                  <a:pt x="76" y="124"/>
                </a:lnTo>
                <a:lnTo>
                  <a:pt x="72" y="140"/>
                </a:lnTo>
                <a:lnTo>
                  <a:pt x="70" y="156"/>
                </a:lnTo>
                <a:lnTo>
                  <a:pt x="70" y="156"/>
                </a:lnTo>
                <a:lnTo>
                  <a:pt x="144" y="156"/>
                </a:lnTo>
                <a:lnTo>
                  <a:pt x="144" y="304"/>
                </a:lnTo>
                <a:lnTo>
                  <a:pt x="0" y="304"/>
                </a:lnTo>
                <a:lnTo>
                  <a:pt x="0" y="192"/>
                </a:lnTo>
                <a:lnTo>
                  <a:pt x="0" y="192"/>
                </a:lnTo>
                <a:lnTo>
                  <a:pt x="0" y="160"/>
                </a:lnTo>
                <a:lnTo>
                  <a:pt x="4" y="130"/>
                </a:lnTo>
                <a:lnTo>
                  <a:pt x="12" y="104"/>
                </a:lnTo>
                <a:lnTo>
                  <a:pt x="26" y="78"/>
                </a:lnTo>
                <a:lnTo>
                  <a:pt x="40" y="54"/>
                </a:lnTo>
                <a:lnTo>
                  <a:pt x="56" y="34"/>
                </a:lnTo>
                <a:lnTo>
                  <a:pt x="80" y="16"/>
                </a:lnTo>
                <a:lnTo>
                  <a:pt x="106" y="0"/>
                </a:lnTo>
                <a:lnTo>
                  <a:pt x="106" y="0"/>
                </a:lnTo>
                <a:lnTo>
                  <a:pt x="106" y="0"/>
                </a:lnTo>
                <a:lnTo>
                  <a:pt x="106" y="0"/>
                </a:lnTo>
                <a:close/>
                <a:moveTo>
                  <a:pt x="298" y="0"/>
                </a:moveTo>
                <a:lnTo>
                  <a:pt x="298" y="0"/>
                </a:lnTo>
                <a:lnTo>
                  <a:pt x="298" y="0"/>
                </a:lnTo>
                <a:lnTo>
                  <a:pt x="272" y="16"/>
                </a:lnTo>
                <a:lnTo>
                  <a:pt x="250" y="36"/>
                </a:lnTo>
                <a:lnTo>
                  <a:pt x="232" y="56"/>
                </a:lnTo>
                <a:lnTo>
                  <a:pt x="218" y="80"/>
                </a:lnTo>
                <a:lnTo>
                  <a:pt x="204" y="106"/>
                </a:lnTo>
                <a:lnTo>
                  <a:pt x="196" y="130"/>
                </a:lnTo>
                <a:lnTo>
                  <a:pt x="192" y="160"/>
                </a:lnTo>
                <a:lnTo>
                  <a:pt x="192" y="192"/>
                </a:lnTo>
                <a:lnTo>
                  <a:pt x="192" y="192"/>
                </a:lnTo>
                <a:lnTo>
                  <a:pt x="192" y="304"/>
                </a:lnTo>
                <a:lnTo>
                  <a:pt x="336" y="304"/>
                </a:lnTo>
                <a:lnTo>
                  <a:pt x="336" y="156"/>
                </a:lnTo>
                <a:lnTo>
                  <a:pt x="260" y="156"/>
                </a:lnTo>
                <a:lnTo>
                  <a:pt x="260" y="156"/>
                </a:lnTo>
                <a:lnTo>
                  <a:pt x="264" y="140"/>
                </a:lnTo>
                <a:lnTo>
                  <a:pt x="268" y="124"/>
                </a:lnTo>
                <a:lnTo>
                  <a:pt x="274" y="108"/>
                </a:lnTo>
                <a:lnTo>
                  <a:pt x="280" y="92"/>
                </a:lnTo>
                <a:lnTo>
                  <a:pt x="292" y="78"/>
                </a:lnTo>
                <a:lnTo>
                  <a:pt x="304" y="64"/>
                </a:lnTo>
                <a:lnTo>
                  <a:pt x="316" y="50"/>
                </a:lnTo>
                <a:lnTo>
                  <a:pt x="332" y="38"/>
                </a:lnTo>
                <a:lnTo>
                  <a:pt x="332" y="38"/>
                </a:lnTo>
                <a:lnTo>
                  <a:pt x="29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6"/>
          <p:cNvSpPr>
            <a:spLocks noEditPoints="1"/>
          </p:cNvSpPr>
          <p:nvPr>
            <p:custDataLst>
              <p:tags r:id="rId6"/>
            </p:custDataLst>
          </p:nvPr>
        </p:nvSpPr>
        <p:spPr bwMode="auto">
          <a:xfrm>
            <a:off x="10011175" y="4145679"/>
            <a:ext cx="410080" cy="362396"/>
          </a:xfrm>
          <a:custGeom>
            <a:avLst/>
            <a:gdLst>
              <a:gd name="T0" fmla="*/ 0 w 344"/>
              <a:gd name="T1" fmla="*/ 0 h 304"/>
              <a:gd name="T2" fmla="*/ 152 w 344"/>
              <a:gd name="T3" fmla="*/ 0 h 304"/>
              <a:gd name="T4" fmla="*/ 152 w 344"/>
              <a:gd name="T5" fmla="*/ 116 h 304"/>
              <a:gd name="T6" fmla="*/ 152 w 344"/>
              <a:gd name="T7" fmla="*/ 116 h 304"/>
              <a:gd name="T8" fmla="*/ 152 w 344"/>
              <a:gd name="T9" fmla="*/ 146 h 304"/>
              <a:gd name="T10" fmla="*/ 144 w 344"/>
              <a:gd name="T11" fmla="*/ 176 h 304"/>
              <a:gd name="T12" fmla="*/ 136 w 344"/>
              <a:gd name="T13" fmla="*/ 202 h 304"/>
              <a:gd name="T14" fmla="*/ 126 w 344"/>
              <a:gd name="T15" fmla="*/ 228 h 304"/>
              <a:gd name="T16" fmla="*/ 110 w 344"/>
              <a:gd name="T17" fmla="*/ 250 h 304"/>
              <a:gd name="T18" fmla="*/ 90 w 344"/>
              <a:gd name="T19" fmla="*/ 270 h 304"/>
              <a:gd name="T20" fmla="*/ 68 w 344"/>
              <a:gd name="T21" fmla="*/ 288 h 304"/>
              <a:gd name="T22" fmla="*/ 40 w 344"/>
              <a:gd name="T23" fmla="*/ 304 h 304"/>
              <a:gd name="T24" fmla="*/ 4 w 344"/>
              <a:gd name="T25" fmla="*/ 268 h 304"/>
              <a:gd name="T26" fmla="*/ 4 w 344"/>
              <a:gd name="T27" fmla="*/ 268 h 304"/>
              <a:gd name="T28" fmla="*/ 22 w 344"/>
              <a:gd name="T29" fmla="*/ 256 h 304"/>
              <a:gd name="T30" fmla="*/ 36 w 344"/>
              <a:gd name="T31" fmla="*/ 242 h 304"/>
              <a:gd name="T32" fmla="*/ 48 w 344"/>
              <a:gd name="T33" fmla="*/ 228 h 304"/>
              <a:gd name="T34" fmla="*/ 60 w 344"/>
              <a:gd name="T35" fmla="*/ 214 h 304"/>
              <a:gd name="T36" fmla="*/ 68 w 344"/>
              <a:gd name="T37" fmla="*/ 198 h 304"/>
              <a:gd name="T38" fmla="*/ 74 w 344"/>
              <a:gd name="T39" fmla="*/ 182 h 304"/>
              <a:gd name="T40" fmla="*/ 76 w 344"/>
              <a:gd name="T41" fmla="*/ 164 h 304"/>
              <a:gd name="T42" fmla="*/ 78 w 344"/>
              <a:gd name="T43" fmla="*/ 148 h 304"/>
              <a:gd name="T44" fmla="*/ 78 w 344"/>
              <a:gd name="T45" fmla="*/ 148 h 304"/>
              <a:gd name="T46" fmla="*/ 0 w 344"/>
              <a:gd name="T47" fmla="*/ 148 h 304"/>
              <a:gd name="T48" fmla="*/ 0 w 344"/>
              <a:gd name="T49" fmla="*/ 0 h 304"/>
              <a:gd name="T50" fmla="*/ 0 w 344"/>
              <a:gd name="T51" fmla="*/ 0 h 304"/>
              <a:gd name="T52" fmla="*/ 0 w 344"/>
              <a:gd name="T53" fmla="*/ 0 h 304"/>
              <a:gd name="T54" fmla="*/ 0 w 344"/>
              <a:gd name="T55" fmla="*/ 0 h 304"/>
              <a:gd name="T56" fmla="*/ 0 w 344"/>
              <a:gd name="T57" fmla="*/ 0 h 304"/>
              <a:gd name="T58" fmla="*/ 202 w 344"/>
              <a:gd name="T59" fmla="*/ 0 h 304"/>
              <a:gd name="T60" fmla="*/ 202 w 344"/>
              <a:gd name="T61" fmla="*/ 0 h 304"/>
              <a:gd name="T62" fmla="*/ 202 w 344"/>
              <a:gd name="T63" fmla="*/ 148 h 304"/>
              <a:gd name="T64" fmla="*/ 202 w 344"/>
              <a:gd name="T65" fmla="*/ 148 h 304"/>
              <a:gd name="T66" fmla="*/ 274 w 344"/>
              <a:gd name="T67" fmla="*/ 148 h 304"/>
              <a:gd name="T68" fmla="*/ 274 w 344"/>
              <a:gd name="T69" fmla="*/ 148 h 304"/>
              <a:gd name="T70" fmla="*/ 272 w 344"/>
              <a:gd name="T71" fmla="*/ 164 h 304"/>
              <a:gd name="T72" fmla="*/ 266 w 344"/>
              <a:gd name="T73" fmla="*/ 184 h 304"/>
              <a:gd name="T74" fmla="*/ 260 w 344"/>
              <a:gd name="T75" fmla="*/ 200 h 304"/>
              <a:gd name="T76" fmla="*/ 254 w 344"/>
              <a:gd name="T77" fmla="*/ 216 h 304"/>
              <a:gd name="T78" fmla="*/ 244 w 344"/>
              <a:gd name="T79" fmla="*/ 230 h 304"/>
              <a:gd name="T80" fmla="*/ 230 w 344"/>
              <a:gd name="T81" fmla="*/ 244 h 304"/>
              <a:gd name="T82" fmla="*/ 218 w 344"/>
              <a:gd name="T83" fmla="*/ 258 h 304"/>
              <a:gd name="T84" fmla="*/ 202 w 344"/>
              <a:gd name="T85" fmla="*/ 268 h 304"/>
              <a:gd name="T86" fmla="*/ 240 w 344"/>
              <a:gd name="T87" fmla="*/ 304 h 304"/>
              <a:gd name="T88" fmla="*/ 240 w 344"/>
              <a:gd name="T89" fmla="*/ 304 h 304"/>
              <a:gd name="T90" fmla="*/ 264 w 344"/>
              <a:gd name="T91" fmla="*/ 288 h 304"/>
              <a:gd name="T92" fmla="*/ 288 w 344"/>
              <a:gd name="T93" fmla="*/ 270 h 304"/>
              <a:gd name="T94" fmla="*/ 304 w 344"/>
              <a:gd name="T95" fmla="*/ 250 h 304"/>
              <a:gd name="T96" fmla="*/ 318 w 344"/>
              <a:gd name="T97" fmla="*/ 228 h 304"/>
              <a:gd name="T98" fmla="*/ 332 w 344"/>
              <a:gd name="T99" fmla="*/ 202 h 304"/>
              <a:gd name="T100" fmla="*/ 340 w 344"/>
              <a:gd name="T101" fmla="*/ 176 h 304"/>
              <a:gd name="T102" fmla="*/ 344 w 344"/>
              <a:gd name="T103" fmla="*/ 146 h 304"/>
              <a:gd name="T104" fmla="*/ 344 w 344"/>
              <a:gd name="T105" fmla="*/ 116 h 304"/>
              <a:gd name="T106" fmla="*/ 344 w 344"/>
              <a:gd name="T107" fmla="*/ 0 h 304"/>
              <a:gd name="T108" fmla="*/ 202 w 344"/>
              <a:gd name="T109" fmla="*/ 0 h 304"/>
              <a:gd name="T110" fmla="*/ 202 w 344"/>
              <a:gd name="T111" fmla="*/ 0 h 304"/>
              <a:gd name="T112" fmla="*/ 202 w 344"/>
              <a:gd name="T113" fmla="*/ 0 h 304"/>
              <a:gd name="T114" fmla="*/ 202 w 344"/>
              <a:gd name="T115" fmla="*/ 0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4" h="304">
                <a:moveTo>
                  <a:pt x="0" y="0"/>
                </a:moveTo>
                <a:lnTo>
                  <a:pt x="152" y="0"/>
                </a:lnTo>
                <a:lnTo>
                  <a:pt x="152" y="116"/>
                </a:lnTo>
                <a:lnTo>
                  <a:pt x="152" y="116"/>
                </a:lnTo>
                <a:lnTo>
                  <a:pt x="152" y="146"/>
                </a:lnTo>
                <a:lnTo>
                  <a:pt x="144" y="176"/>
                </a:lnTo>
                <a:lnTo>
                  <a:pt x="136" y="202"/>
                </a:lnTo>
                <a:lnTo>
                  <a:pt x="126" y="228"/>
                </a:lnTo>
                <a:lnTo>
                  <a:pt x="110" y="250"/>
                </a:lnTo>
                <a:lnTo>
                  <a:pt x="90" y="270"/>
                </a:lnTo>
                <a:lnTo>
                  <a:pt x="68" y="288"/>
                </a:lnTo>
                <a:lnTo>
                  <a:pt x="40" y="304"/>
                </a:lnTo>
                <a:lnTo>
                  <a:pt x="4" y="268"/>
                </a:lnTo>
                <a:lnTo>
                  <a:pt x="4" y="268"/>
                </a:lnTo>
                <a:lnTo>
                  <a:pt x="22" y="256"/>
                </a:lnTo>
                <a:lnTo>
                  <a:pt x="36" y="242"/>
                </a:lnTo>
                <a:lnTo>
                  <a:pt x="48" y="228"/>
                </a:lnTo>
                <a:lnTo>
                  <a:pt x="60" y="214"/>
                </a:lnTo>
                <a:lnTo>
                  <a:pt x="68" y="198"/>
                </a:lnTo>
                <a:lnTo>
                  <a:pt x="74" y="182"/>
                </a:lnTo>
                <a:lnTo>
                  <a:pt x="76" y="164"/>
                </a:lnTo>
                <a:lnTo>
                  <a:pt x="78" y="148"/>
                </a:lnTo>
                <a:lnTo>
                  <a:pt x="78" y="148"/>
                </a:lnTo>
                <a:lnTo>
                  <a:pt x="0" y="148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202" y="0"/>
                </a:moveTo>
                <a:lnTo>
                  <a:pt x="202" y="0"/>
                </a:lnTo>
                <a:lnTo>
                  <a:pt x="202" y="148"/>
                </a:lnTo>
                <a:lnTo>
                  <a:pt x="202" y="148"/>
                </a:lnTo>
                <a:lnTo>
                  <a:pt x="274" y="148"/>
                </a:lnTo>
                <a:lnTo>
                  <a:pt x="274" y="148"/>
                </a:lnTo>
                <a:lnTo>
                  <a:pt x="272" y="164"/>
                </a:lnTo>
                <a:lnTo>
                  <a:pt x="266" y="184"/>
                </a:lnTo>
                <a:lnTo>
                  <a:pt x="260" y="200"/>
                </a:lnTo>
                <a:lnTo>
                  <a:pt x="254" y="216"/>
                </a:lnTo>
                <a:lnTo>
                  <a:pt x="244" y="230"/>
                </a:lnTo>
                <a:lnTo>
                  <a:pt x="230" y="244"/>
                </a:lnTo>
                <a:lnTo>
                  <a:pt x="218" y="258"/>
                </a:lnTo>
                <a:lnTo>
                  <a:pt x="202" y="268"/>
                </a:lnTo>
                <a:lnTo>
                  <a:pt x="240" y="304"/>
                </a:lnTo>
                <a:lnTo>
                  <a:pt x="240" y="304"/>
                </a:lnTo>
                <a:lnTo>
                  <a:pt x="264" y="288"/>
                </a:lnTo>
                <a:lnTo>
                  <a:pt x="288" y="270"/>
                </a:lnTo>
                <a:lnTo>
                  <a:pt x="304" y="250"/>
                </a:lnTo>
                <a:lnTo>
                  <a:pt x="318" y="228"/>
                </a:lnTo>
                <a:lnTo>
                  <a:pt x="332" y="202"/>
                </a:lnTo>
                <a:lnTo>
                  <a:pt x="340" y="176"/>
                </a:lnTo>
                <a:lnTo>
                  <a:pt x="344" y="146"/>
                </a:lnTo>
                <a:lnTo>
                  <a:pt x="344" y="116"/>
                </a:lnTo>
                <a:lnTo>
                  <a:pt x="344" y="0"/>
                </a:lnTo>
                <a:lnTo>
                  <a:pt x="202" y="0"/>
                </a:lnTo>
                <a:lnTo>
                  <a:pt x="202" y="0"/>
                </a:lnTo>
                <a:lnTo>
                  <a:pt x="202" y="0"/>
                </a:lnTo>
                <a:lnTo>
                  <a:pt x="20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7"/>
            </p:custDataLst>
          </p:nvPr>
        </p:nvSpPr>
        <p:spPr>
          <a:xfrm>
            <a:off x="102870" y="180340"/>
            <a:ext cx="10318750" cy="628015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90000"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lvl="0" indent="0" algn="just">
              <a:lnSpc>
                <a:spcPct val="120000"/>
              </a:lnSpc>
              <a:buNone/>
            </a:pPr>
            <a:r>
              <a:rPr lang="zh-CN" altLang="en-US" sz="3200">
                <a:solidFill>
                  <a:srgbClr val="7030A0"/>
                </a:solidFill>
                <a:latin typeface="+mn-lt"/>
                <a:ea typeface="+mn-ea"/>
              </a:rPr>
              <a:t>中国的礼仪文化不仅对中华民族有着巨大的作用，而且也带给世界深远的影响。比如中国传统礼仪文化在韩国、日本保存颇多，并继续在社会生活中发挥积极作用，而令人汗颜的是，在人们的本土，它的流失速度却是非常惊人。在人们的人际交往中，懂得使用表示敬意的雅语和举止的人已经日渐稀少。作为民间最普遍、最隆重的婚礼、生日礼仪等庆典，正越来越失去民族特性、急剧地西化；而圣诞节、情人节等正日益成为中国年轻人的重大节日。现在的年轻人因为太过于沉迷西方化，导致于无法分辨西方文化中的好与坏，从而变成了取其精华，去其糟粕的反面后果。</a:t>
            </a:r>
            <a:endParaRPr lang="zh-CN" altLang="en-US" sz="2200">
              <a:solidFill>
                <a:srgbClr val="7030A0"/>
              </a:solidFill>
              <a:latin typeface="+mn-lt"/>
              <a:ea typeface="+mn-ea"/>
            </a:endParaRPr>
          </a:p>
          <a:p>
            <a:pPr marL="228600" lvl="0" indent="-228600" algn="just">
              <a:lnSpc>
                <a:spcPct val="120000"/>
              </a:lnSpc>
              <a:buSzTx/>
              <a:buFont typeface="Arial" panose="020B0604020202020204" pitchFamily="34" charset="0"/>
              <a:buChar char="•"/>
            </a:pPr>
            <a:endParaRPr lang="zh-CN" altLang="en-US" sz="2200">
              <a:solidFill>
                <a:srgbClr val="7030A0"/>
              </a:solidFill>
              <a:latin typeface="+mn-lt"/>
              <a:ea typeface="+mn-ea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randomBar/>
      </p:transition>
    </mc:Choice>
    <mc:Fallback>
      <p:transition spd="slow">
        <p:randomBar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83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493393" y="3426000"/>
            <a:ext cx="11321415" cy="1069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zh-CN"/>
            </a:defPPr>
            <a:lvl1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36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228600" indent="-228600">
              <a:buSzTx/>
              <a:buFont typeface="Arial" panose="020B0604020202020204" pitchFamily="34" charset="0"/>
              <a:buChar char="•"/>
            </a:pPr>
            <a:endParaRPr lang="zh-CN" altLang="en-US" sz="1800">
              <a:latin typeface="+mn-lt"/>
              <a:ea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59460" y="2214880"/>
            <a:ext cx="10232390" cy="1353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28600" indent="-228600" algn="l">
              <a:buSzTx/>
              <a:buFont typeface="Arial" panose="020B0604020202020204" pitchFamily="34" charset="0"/>
              <a:buChar char="•"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前段时间闹的沸沸扬扬著名说唱歌手pgone在歌词中侮辱女性，提倡吸毒，教唆青少年模仿西方开放式行为</a:t>
            </a:r>
            <a:endParaRPr lang="zh-CN" altLang="en-US" sz="1800">
              <a:latin typeface="+mn-lt"/>
              <a:ea typeface="+mn-ea"/>
            </a:endParaRPr>
          </a:p>
          <a:p>
            <a:pPr marL="228600" indent="-228600">
              <a:buSzTx/>
              <a:buFont typeface="Arial" panose="020B0604020202020204" pitchFamily="34" charset="0"/>
              <a:buChar char="•"/>
            </a:pPr>
            <a:endParaRPr lang="zh-CN" altLang="en-US" sz="1800">
              <a:latin typeface="+mn-lt"/>
              <a:ea typeface="+mn-ea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diamond/>
      </p:transition>
    </mc:Choice>
    <mc:Fallback>
      <p:transition spd="slow">
        <p:diamond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7" name="内容占位符 6" descr="微信图片_20180606171647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6985" y="-9525"/>
            <a:ext cx="5596255" cy="6898005"/>
          </a:xfrm>
          <a:prstGeom prst="rect">
            <a:avLst/>
          </a:prstGeom>
        </p:spPr>
      </p:pic>
      <p:pic>
        <p:nvPicPr>
          <p:cNvPr id="8" name="图片 7" descr="微信图片_201806061716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670" y="-9525"/>
            <a:ext cx="6452870" cy="681164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plit orient="vert"/>
      </p:transition>
    </mc:Choice>
    <mc:Fallback>
      <p:transition spd="slow">
        <p:split orient="vert"/>
      </p:transition>
    </mc:Fallback>
  </mc:AlternateContent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0800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UNIT_PRESET_TEXT_LEN" val="30"/>
  <p:tag name="KSO_WM_UNIT_PRESET_TEXT_INDEX" val="2"/>
  <p:tag name="KSO_WM_UNIT_CLEAR" val="0"/>
  <p:tag name="KSO_WM_UNIT_COMPATIBLE" val="0"/>
  <p:tag name="KSO_WM_UNIT_HIGHLIGHT" val="0"/>
  <p:tag name="KSO_WM_UNIT_VALUE" val="144"/>
  <p:tag name="KSO_WM_UNIT_LAYERLEVEL" val="1"/>
  <p:tag name="KSO_WM_UNIT_INDEX" val="1"/>
  <p:tag name="KSO_WM_UNIT_TYPE" val="f"/>
  <p:tag name="KSO_WM_TEMPLATE_CATEGORY" val="custom"/>
  <p:tag name="KSO_WM_TEMPLATE_INDEX" val="20182104"/>
  <p:tag name="KSO_WM_UNIT_ID" val="custom20182104_24*f*1"/>
</p:tagLst>
</file>

<file path=ppt/tags/tag11.xml><?xml version="1.0" encoding="utf-8"?>
<p:tagLst xmlns:p="http://schemas.openxmlformats.org/presentationml/2006/main">
  <p:tag name="KSO_WM_SLIDE_LAYOUT_CNT" val="1_1"/>
  <p:tag name="KSO_WM_SLIDE_LAYOUT" val="a_f"/>
  <p:tag name="KSO_WM_SLIDE_SIZE" val="891*84"/>
  <p:tag name="KSO_WM_SLIDE_POSITION" val="39*270"/>
  <p:tag name="KSO_WM_BEAUTIFY_FLAG" val="#wm#"/>
  <p:tag name="KSO_WM_SLIDE_TYPE" val="text"/>
  <p:tag name="KSO_WM_SLIDE_ITEM_CNT" val="1"/>
  <p:tag name="KSO_WM_TAG_VERSION" val="1.0"/>
  <p:tag name="KSO_WM_COMBINE_RELATE_SLIDE_ID" val="background20180913_9"/>
  <p:tag name="KSO_WM_TEMPLATE_CATEGORY" val="custom"/>
  <p:tag name="KSO_WM_TEMPLATE_INDEX" val="20183090"/>
  <p:tag name="KSO_WM_SLIDE_ID" val="custom20182104_24"/>
  <p:tag name="KSO_WM_SLIDE_INDEX" val="24"/>
  <p:tag name="KSO_WM_TEMPLATE_SUBCATEGORY" val="combine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UNIT_PRESET_TEXT_LEN" val="152"/>
  <p:tag name="KSO_WM_UNIT_PRESET_TEXT_INDEX" val="6"/>
  <p:tag name="KSO_WM_UNIT_CLEAR" val="0"/>
  <p:tag name="KSO_WM_UNIT_COMPATIBLE" val="0"/>
  <p:tag name="KSO_WM_UNIT_HIGHLIGHT" val="0"/>
  <p:tag name="KSO_WM_UNIT_VALUE" val="585"/>
  <p:tag name="KSO_WM_UNIT_LAYERLEVEL" val="1"/>
  <p:tag name="KSO_WM_UNIT_INDEX" val="1"/>
  <p:tag name="KSO_WM_UNIT_TYPE" val="f"/>
  <p:tag name="KSO_WM_TEMPLATE_CATEGORY" val="custom"/>
  <p:tag name="KSO_WM_TEMPLATE_INDEX" val="20182104"/>
  <p:tag name="KSO_WM_UNIT_ID" val="custom20182104_2*f*1"/>
</p:tagLst>
</file>

<file path=ppt/tags/tag13.xml><?xml version="1.0" encoding="utf-8"?>
<p:tagLst xmlns:p="http://schemas.openxmlformats.org/presentationml/2006/main">
  <p:tag name="KSO_WM_SLIDE_SIZE" val="828*343"/>
  <p:tag name="KSO_WM_SLIDE_POSITION" val="66*144"/>
  <p:tag name="KSO_WM_SLIDE_LAYOUT_CNT" val="1_1"/>
  <p:tag name="KSO_WM_SLIDE_LAYOUT" val="a_f"/>
  <p:tag name="KSO_WM_BEAUTIFY_FLAG" val="#wm#"/>
  <p:tag name="KSO_WM_SLIDE_TYPE" val="text"/>
  <p:tag name="KSO_WM_SLIDE_ITEM_CNT" val="1"/>
  <p:tag name="KSO_WM_TAG_VERSION" val="1.0"/>
  <p:tag name="KSO_WM_COMBINE_RELATE_SLIDE_ID" val="background20180913_2"/>
  <p:tag name="KSO_WM_TEMPLATE_CATEGORY" val="custom"/>
  <p:tag name="KSO_WM_TEMPLATE_INDEX" val="20183090"/>
  <p:tag name="KSO_WM_SLIDE_ID" val="custom20182104_2"/>
  <p:tag name="KSO_WM_SLIDE_INDEX" val="2"/>
  <p:tag name="KSO_WM_TEMPLATE_SUBCATEGORY" val="combine"/>
</p:tagLst>
</file>

<file path=ppt/tags/tag14.xml><?xml version="1.0" encoding="utf-8"?>
<p:tagLst xmlns:p="http://schemas.openxmlformats.org/presentationml/2006/main">
  <p:tag name="KSO_WM_BEAUTIFY_FLAG" val="#wm#"/>
  <p:tag name="KSO_WM_TEMPLATE_CATEGORY" val="custom"/>
  <p:tag name="KSO_WM_TEMPLATE_INDEX" val="20183090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NDEX" val="0"/>
  <p:tag name="KSO_WM_TEMPLATE_CATEGORY" val="custom"/>
  <p:tag name="KSO_WM_TEMPLATE_INDEX" val="20183090"/>
  <p:tag name="KSO_WM_UNIT_ID" val="custom20183090_32*i*0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NDEX" val="1"/>
  <p:tag name="KSO_WM_TEMPLATE_CATEGORY" val="custom"/>
  <p:tag name="KSO_WM_TEMPLATE_INDEX" val="20183090"/>
  <p:tag name="KSO_WM_UNIT_ID" val="custom20183090_32*i*1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NDEX" val="4"/>
  <p:tag name="KSO_WM_TEMPLATE_CATEGORY" val="custom"/>
  <p:tag name="KSO_WM_TEMPLATE_INDEX" val="20183090"/>
  <p:tag name="KSO_WM_UNIT_ID" val="custom20183090_32*i*4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NDEX" val="5"/>
  <p:tag name="KSO_WM_TEMPLATE_CATEGORY" val="custom"/>
  <p:tag name="KSO_WM_TEMPLATE_INDEX" val="20183090"/>
  <p:tag name="KSO_WM_UNIT_ID" val="custom20183090_32*i*5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NDEX" val="6"/>
  <p:tag name="KSO_WM_TEMPLATE_CATEGORY" val="custom"/>
  <p:tag name="KSO_WM_TEMPLATE_INDEX" val="20183090"/>
  <p:tag name="KSO_WM_UNIT_ID" val="custom20183090_32*i*6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0800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UNIT_PRESET_TEXT_LEN" val="60"/>
  <p:tag name="KSO_WM_UNIT_PRESET_TEXT_INDEX" val="2"/>
  <p:tag name="KSO_WM_UNIT_CLEAR" val="0"/>
  <p:tag name="KSO_WM_UNIT_COMPATIBLE" val="0"/>
  <p:tag name="KSO_WM_UNIT_HIGHLIGHT" val="0"/>
  <p:tag name="KSO_WM_UNIT_VALUE" val="155"/>
  <p:tag name="KSO_WM_UNIT_LAYERLEVEL" val="1"/>
  <p:tag name="KSO_WM_UNIT_INDEX" val="1"/>
  <p:tag name="KSO_WM_UNIT_TYPE" val="f"/>
  <p:tag name="KSO_WM_TEMPLATE_CATEGORY" val="custom"/>
  <p:tag name="KSO_WM_TEMPLATE_INDEX" val="20183090"/>
  <p:tag name="KSO_WM_UNIT_ID" val="custom20183090_32*f*1"/>
</p:tagLst>
</file>

<file path=ppt/tags/tag21.xml><?xml version="1.0" encoding="utf-8"?>
<p:tagLst xmlns:p="http://schemas.openxmlformats.org/presentationml/2006/main">
  <p:tag name="KSO_WM_SLIDE_SIZE" val="701*284"/>
  <p:tag name="KSO_WM_SLIDE_POSITION" val="119*143"/>
  <p:tag name="KSO_WM_SLIDE_LAYOUT_CNT" val="1_1"/>
  <p:tag name="KSO_WM_SLIDE_LAYOUT" val="f_g"/>
  <p:tag name="KSO_WM_BEAUTIFY_FLAG" val="#wm#"/>
  <p:tag name="KSO_WM_SLIDE_TYPE" val="text"/>
  <p:tag name="KSO_WM_SLIDE_ITEM_CNT" val="2"/>
  <p:tag name="KSO_WM_TAG_VERSION" val="1.0"/>
  <p:tag name="KSO_WM_COMBINE_RELATE_SLIDE_ID" val="background20181783_12"/>
  <p:tag name="KSO_WM_TEMPLATE_CATEGORY" val="custom"/>
  <p:tag name="KSO_WM_TEMPLATE_INDEX" val="20183090"/>
  <p:tag name="KSO_WM_SLIDE_ID" val="custom20183090_32"/>
  <p:tag name="KSO_WM_SLIDE_INDEX" val="32"/>
  <p:tag name="KSO_WM_TEMPLATE_SUBCATEGORY" val="combine"/>
  <p:tag name="KSO_WM_SLIDE_SUBTYPE" val="pureTxt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UNIT_PRESET_TEXT_LEN" val="30"/>
  <p:tag name="KSO_WM_UNIT_PRESET_TEXT_INDEX" val="2"/>
  <p:tag name="KSO_WM_UNIT_CLEAR" val="0"/>
  <p:tag name="KSO_WM_UNIT_COMPATIBLE" val="0"/>
  <p:tag name="KSO_WM_UNIT_HIGHLIGHT" val="0"/>
  <p:tag name="KSO_WM_UNIT_VALUE" val="144"/>
  <p:tag name="KSO_WM_UNIT_LAYERLEVEL" val="1"/>
  <p:tag name="KSO_WM_UNIT_INDEX" val="1"/>
  <p:tag name="KSO_WM_UNIT_TYPE" val="f"/>
  <p:tag name="KSO_WM_TEMPLATE_CATEGORY" val="custom"/>
  <p:tag name="KSO_WM_TEMPLATE_INDEX" val="20182104"/>
  <p:tag name="KSO_WM_UNIT_ID" val="custom20182104_24*f*1"/>
</p:tagLst>
</file>

<file path=ppt/tags/tag23.xml><?xml version="1.0" encoding="utf-8"?>
<p:tagLst xmlns:p="http://schemas.openxmlformats.org/presentationml/2006/main">
  <p:tag name="KSO_WM_SLIDE_LAYOUT_CNT" val="1_1"/>
  <p:tag name="KSO_WM_SLIDE_LAYOUT" val="a_f"/>
  <p:tag name="KSO_WM_SLIDE_SIZE" val="891*84"/>
  <p:tag name="KSO_WM_SLIDE_POSITION" val="39*270"/>
  <p:tag name="KSO_WM_BEAUTIFY_FLAG" val="#wm#"/>
  <p:tag name="KSO_WM_SLIDE_TYPE" val="text"/>
  <p:tag name="KSO_WM_SLIDE_ITEM_CNT" val="1"/>
  <p:tag name="KSO_WM_TAG_VERSION" val="1.0"/>
  <p:tag name="KSO_WM_COMBINE_RELATE_SLIDE_ID" val="background20180913_9"/>
  <p:tag name="KSO_WM_TEMPLATE_CATEGORY" val="custom"/>
  <p:tag name="KSO_WM_TEMPLATE_INDEX" val="20183090"/>
  <p:tag name="KSO_WM_SLIDE_ID" val="custom20182104_24"/>
  <p:tag name="KSO_WM_SLIDE_INDEX" val="24"/>
  <p:tag name="KSO_WM_TEMPLATE_SUBCATEGORY" val="combine"/>
</p:tagLst>
</file>

<file path=ppt/tags/tag24.xml><?xml version="1.0" encoding="utf-8"?>
<p:tagLst xmlns:p="http://schemas.openxmlformats.org/presentationml/2006/main">
  <p:tag name="KSO_WM_TEMPLATE_CATEGORY" val="custom"/>
  <p:tag name="KSO_WM_TEMPLATE_INDEX" val="20183090"/>
</p:tagLst>
</file>

<file path=ppt/tags/tag25.xml><?xml version="1.0" encoding="utf-8"?>
<p:tagLst xmlns:p="http://schemas.openxmlformats.org/presentationml/2006/main">
  <p:tag name="KSO_WM_TEMPLATE_CATEGORY" val="custom"/>
  <p:tag name="KSO_WM_TEMPLATE_INDEX" val="20183090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UNIT_PRESET_TEXT_LEN" val="30"/>
  <p:tag name="KSO_WM_UNIT_PRESET_TEXT_INDEX" val="2"/>
  <p:tag name="KSO_WM_UNIT_CLEAR" val="0"/>
  <p:tag name="KSO_WM_UNIT_COMPATIBLE" val="0"/>
  <p:tag name="KSO_WM_UNIT_HIGHLIGHT" val="0"/>
  <p:tag name="KSO_WM_UNIT_VALUE" val="144"/>
  <p:tag name="KSO_WM_UNIT_LAYERLEVEL" val="1"/>
  <p:tag name="KSO_WM_UNIT_INDEX" val="1"/>
  <p:tag name="KSO_WM_UNIT_TYPE" val="f"/>
  <p:tag name="KSO_WM_TEMPLATE_CATEGORY" val="custom"/>
  <p:tag name="KSO_WM_TEMPLATE_INDEX" val="20182104"/>
  <p:tag name="KSO_WM_UNIT_ID" val="custom20182104_24*f*1"/>
</p:tagLst>
</file>

<file path=ppt/tags/tag27.xml><?xml version="1.0" encoding="utf-8"?>
<p:tagLst xmlns:p="http://schemas.openxmlformats.org/presentationml/2006/main">
  <p:tag name="KSO_WM_SLIDE_LAYOUT_CNT" val="1_1"/>
  <p:tag name="KSO_WM_SLIDE_LAYOUT" val="a_f"/>
  <p:tag name="KSO_WM_SLIDE_SIZE" val="891*84"/>
  <p:tag name="KSO_WM_SLIDE_POSITION" val="39*270"/>
  <p:tag name="KSO_WM_BEAUTIFY_FLAG" val="#wm#"/>
  <p:tag name="KSO_WM_SLIDE_TYPE" val="text"/>
  <p:tag name="KSO_WM_SLIDE_ITEM_CNT" val="1"/>
  <p:tag name="KSO_WM_TAG_VERSION" val="1.0"/>
  <p:tag name="KSO_WM_COMBINE_RELATE_SLIDE_ID" val="background20180913_9"/>
  <p:tag name="KSO_WM_TEMPLATE_CATEGORY" val="custom"/>
  <p:tag name="KSO_WM_TEMPLATE_INDEX" val="20183090"/>
  <p:tag name="KSO_WM_SLIDE_ID" val="custom20182104_24"/>
  <p:tag name="KSO_WM_SLIDE_INDEX" val="24"/>
  <p:tag name="KSO_WM_TEMPLATE_SUBCATEGORY" val="combine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NDEX" val="0"/>
  <p:tag name="KSO_WM_TEMPLATE_CATEGORY" val="custom"/>
  <p:tag name="KSO_WM_TEMPLATE_INDEX" val="20183090"/>
  <p:tag name="KSO_WM_UNIT_ID" val="custom20183090_32*i*0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NDEX" val="1"/>
  <p:tag name="KSO_WM_TEMPLATE_CATEGORY" val="custom"/>
  <p:tag name="KSO_WM_TEMPLATE_INDEX" val="20183090"/>
  <p:tag name="KSO_WM_UNIT_ID" val="custom20183090_32*i*1"/>
</p:tagLst>
</file>

<file path=ppt/tags/tag3.xml><?xml version="1.0" encoding="utf-8"?>
<p:tagLst xmlns:p="http://schemas.openxmlformats.org/presentationml/2006/main">
  <p:tag name="KSO_WM_TEMPLATE_THUMBS_INDEX" val="1、6、4、5、7、10、11"/>
  <p:tag name="KSO_WM_TAG_VERSION" val="1.0"/>
  <p:tag name="KSO_WM_BEAUTIFY_FLAG" val="#wm#"/>
  <p:tag name="KSO_WM_COMBINE_RELATE_SLIDE_ID" val="custom160031_7"/>
  <p:tag name="KSO_WM_TEMPLATE_CATEGORY" val="custom"/>
  <p:tag name="KSO_WM_TEMPLATE_INDEX" val="20180800"/>
  <p:tag name="KSO_WM_TEMPLATE_RELATED_ID" val="20180799"/>
  <p:tag name="KSO_WM_TEMPLATE_SUBCATEGORY" val="subcombine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NDEX" val="4"/>
  <p:tag name="KSO_WM_TEMPLATE_CATEGORY" val="custom"/>
  <p:tag name="KSO_WM_TEMPLATE_INDEX" val="20183090"/>
  <p:tag name="KSO_WM_UNIT_ID" val="custom20183090_32*i*4"/>
</p:tagLst>
</file>

<file path=ppt/tags/tag3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NDEX" val="5"/>
  <p:tag name="KSO_WM_TEMPLATE_CATEGORY" val="custom"/>
  <p:tag name="KSO_WM_TEMPLATE_INDEX" val="20183090"/>
  <p:tag name="KSO_WM_UNIT_ID" val="custom20183090_32*i*5"/>
</p:tagLst>
</file>

<file path=ppt/tags/tag3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NDEX" val="6"/>
  <p:tag name="KSO_WM_TEMPLATE_CATEGORY" val="custom"/>
  <p:tag name="KSO_WM_TEMPLATE_INDEX" val="20183090"/>
  <p:tag name="KSO_WM_UNIT_ID" val="custom20183090_32*i*6"/>
</p:tagLst>
</file>

<file path=ppt/tags/tag33.xml><?xml version="1.0" encoding="utf-8"?>
<p:tagLst xmlns:p="http://schemas.openxmlformats.org/presentationml/2006/main">
  <p:tag name="KSO_WM_TAG_VERSION" val="1.0"/>
  <p:tag name="KSO_WM_BEAUTIFY_FLAG" val="#wm#"/>
  <p:tag name="KSO_WM_UNIT_PRESET_TEXT_LEN" val="60"/>
  <p:tag name="KSO_WM_UNIT_PRESET_TEXT_INDEX" val="2"/>
  <p:tag name="KSO_WM_UNIT_CLEAR" val="0"/>
  <p:tag name="KSO_WM_UNIT_COMPATIBLE" val="0"/>
  <p:tag name="KSO_WM_UNIT_HIGHLIGHT" val="0"/>
  <p:tag name="KSO_WM_UNIT_VALUE" val="155"/>
  <p:tag name="KSO_WM_UNIT_LAYERLEVEL" val="1"/>
  <p:tag name="KSO_WM_UNIT_INDEX" val="1"/>
  <p:tag name="KSO_WM_UNIT_TYPE" val="f"/>
  <p:tag name="KSO_WM_TEMPLATE_CATEGORY" val="custom"/>
  <p:tag name="KSO_WM_TEMPLATE_INDEX" val="20183090"/>
  <p:tag name="KSO_WM_UNIT_ID" val="custom20183090_32*f*1"/>
</p:tagLst>
</file>

<file path=ppt/tags/tag34.xml><?xml version="1.0" encoding="utf-8"?>
<p:tagLst xmlns:p="http://schemas.openxmlformats.org/presentationml/2006/main">
  <p:tag name="KSO_WM_SLIDE_LAYOUT_CNT" val="1_1"/>
  <p:tag name="KSO_WM_SLIDE_LAYOUT" val="f_g"/>
  <p:tag name="KSO_WM_SLIDE_SIZE" val="701*284"/>
  <p:tag name="KSO_WM_SLIDE_POSITION" val="119*143"/>
  <p:tag name="KSO_WM_BEAUTIFY_FLAG" val="#wm#"/>
  <p:tag name="KSO_WM_SLIDE_TYPE" val="text"/>
  <p:tag name="KSO_WM_SLIDE_ITEM_CNT" val="2"/>
  <p:tag name="KSO_WM_TAG_VERSION" val="1.0"/>
  <p:tag name="KSO_WM_COMBINE_RELATE_SLIDE_ID" val="background20181783_12"/>
  <p:tag name="KSO_WM_TEMPLATE_CATEGORY" val="custom"/>
  <p:tag name="KSO_WM_TEMPLATE_INDEX" val="20183090"/>
  <p:tag name="KSO_WM_SLIDE_ID" val="custom20183090_32"/>
  <p:tag name="KSO_WM_SLIDE_INDEX" val="32"/>
  <p:tag name="KSO_WM_TEMPLATE_SUBCATEGORY" val="combine"/>
  <p:tag name="KSO_WM_SLIDE_SUBTYPE" val="pureTxt"/>
</p:tagLst>
</file>

<file path=ppt/tags/tag35.xml><?xml version="1.0" encoding="utf-8"?>
<p:tagLst xmlns:p="http://schemas.openxmlformats.org/presentationml/2006/main">
  <p:tag name="KSO_WM_SLIDE_LAYOUT_CNT" val="1_1"/>
  <p:tag name="KSO_WM_SLIDE_LAYOUT" val="a_f"/>
  <p:tag name="KSO_WM_SLIDE_SIZE" val="891*84"/>
  <p:tag name="KSO_WM_SLIDE_POSITION" val="39*270"/>
  <p:tag name="KSO_WM_BEAUTIFY_FLAG" val="#wm#"/>
  <p:tag name="KSO_WM_SLIDE_TYPE" val="text"/>
  <p:tag name="KSO_WM_SLIDE_ITEM_CNT" val="1"/>
  <p:tag name="KSO_WM_TAG_VERSION" val="1.0"/>
  <p:tag name="KSO_WM_COMBINE_RELATE_SLIDE_ID" val="background20180913_9"/>
  <p:tag name="KSO_WM_TEMPLATE_CATEGORY" val="custom"/>
  <p:tag name="KSO_WM_TEMPLATE_INDEX" val="20183090"/>
  <p:tag name="KSO_WM_SLIDE_ID" val="custom20182104_24"/>
  <p:tag name="KSO_WM_SLIDE_INDEX" val="24"/>
  <p:tag name="KSO_WM_TEMPLATE_SUBCATEGORY" val="combine"/>
</p:tagLst>
</file>

<file path=ppt/tags/tag36.xml><?xml version="1.0" encoding="utf-8"?>
<p:tagLst xmlns:p="http://schemas.openxmlformats.org/presentationml/2006/main">
  <p:tag name="KSO_WM_TAG_VERSION" val="1.0"/>
  <p:tag name="KSO_WM_SLIDE_ITEM_CNT" val="3"/>
  <p:tag name="KSO_WM_SLIDE_LAYOUT" val="a_b"/>
  <p:tag name="KSO_WM_SLIDE_LAYOUT_CNT" val="1_2"/>
  <p:tag name="KSO_WM_SLIDE_TYPE" val="endPage"/>
  <p:tag name="KSO_WM_BEAUTIFY_FLAG" val="#wm#"/>
  <p:tag name="KSO_WM_COMBINE_RELATE_SLIDE_ID" val="custom160580_106"/>
  <p:tag name="KSO_WM_TEMPLATE_CATEGORY" val="custom"/>
  <p:tag name="KSO_WM_TEMPLATE_INDEX" val="20180800"/>
  <p:tag name="KSO_WM_SLIDE_ID" val="20180800_2"/>
  <p:tag name="KSO_WM_SLIDE_INDEX" val="2"/>
  <p:tag name="KSO_WM_TEMPLATE_RELATED_ID" val="20180799"/>
  <p:tag name="KSO_WM_TEMPLATE_SUBCATEGORY" val="subcombine"/>
  <p:tag name="KSO_WM_DIAGRAM_GROUP_CODE" val="-1"/>
</p:tagLst>
</file>

<file path=ppt/tags/tag4.xml><?xml version="1.0" encoding="utf-8"?>
<p:tagLst xmlns:p="http://schemas.openxmlformats.org/presentationml/2006/main">
  <p:tag name="KSO_WM_TAG_VERSION" val="1.0"/>
  <p:tag name="KSO_WM_TEMPLATE_CATEGORY" val="custom"/>
  <p:tag name="KSO_WM_TEMPLATE_INDEX" val="20183090"/>
</p:tagLst>
</file>

<file path=ppt/tags/tag5.xml><?xml version="1.0" encoding="utf-8"?>
<p:tagLst xmlns:p="http://schemas.openxmlformats.org/presentationml/2006/main">
  <p:tag name="KSO_WM_TAG_VERSION" val="1.0"/>
  <p:tag name="KSO_WM_TEMPLATE_CATEGORY" val="custom"/>
  <p:tag name="KSO_WM_TEMPLATE_INDEX" val="20183090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COMBINE_RELATE_SLIDE_ID" val="background20181783_1"/>
  <p:tag name="KSO_WM_TEMPLATE_CATEGORY" val="custom"/>
  <p:tag name="KSO_WM_TEMPLATE_INDEX" val="20183090"/>
  <p:tag name="KSO_WM_TEMPLATE_SUBCATEGORY" val="combine"/>
  <p:tag name="KSO_WM_TEMPLATE_THUMBS_INDEX" val="1、6、11、12、18、21、27、28、29、33"/>
</p:tagLst>
</file>

<file path=ppt/tags/tag7.xml><?xml version="1.0" encoding="utf-8"?>
<p:tagLst xmlns:p="http://schemas.openxmlformats.org/presentationml/2006/main">
  <p:tag name="KSO_WM_TAG_VERSION" val="1.0"/>
  <p:tag name="KSO_WM_SLIDE_ITEM_CNT" val="2"/>
  <p:tag name="KSO_WM_SLIDE_LAYOUT" val="a_b"/>
  <p:tag name="KSO_WM_SLIDE_LAYOUT_CNT" val="1_1"/>
  <p:tag name="KSO_WM_SLIDE_TYPE" val="title"/>
  <p:tag name="KSO_WM_BEAUTIFY_FLAG" val="#wm#"/>
  <p:tag name="KSO_WM_COMBINE_RELATE_SLIDE_ID" val="background20180913_1"/>
  <p:tag name="KSO_WM_TEMPLATE_CATEGORY" val="custom"/>
  <p:tag name="KSO_WM_TEMPLATE_INDEX" val="20183090"/>
  <p:tag name="KSO_WM_SLIDE_ID" val="custom20182104_1"/>
  <p:tag name="KSO_WM_SLIDE_INDEX" val="1"/>
  <p:tag name="KSO_WM_TEMPLATE_SUBCATEGORY" val="combine"/>
  <p:tag name="KSO_WM_TEMPLATE_THUMBS_INDEX" val="1、5、6、11、12、16、19、22、23、26、27"/>
</p:tagLst>
</file>

<file path=ppt/tags/tag8.xml><?xml version="1.0" encoding="utf-8"?>
<p:tagLst xmlns:p="http://schemas.openxmlformats.org/presentationml/2006/main">
  <p:tag name="KSO_WM_TAG_VERSION" val="1.0"/>
  <p:tag name="KSO_WM_SLIDE_ITEM_CNT" val="4"/>
  <p:tag name="KSO_WM_SLIDE_LAYOUT" val="a_q"/>
  <p:tag name="KSO_WM_SLIDE_LAYOUT_CNT" val="1_1"/>
  <p:tag name="KSO_WM_SLIDE_TYPE" val="text"/>
  <p:tag name="KSO_WM_BEAUTIFY_FLAG" val="#wm#"/>
  <p:tag name="KSO_WM_SLIDE_POSITION" val="187*137"/>
  <p:tag name="KSO_WM_SLIDE_SIZE" val="586*347"/>
  <p:tag name="KSO_WM_COMBINE_RELATE_SLIDE_ID" val="diagram20174729_3"/>
  <p:tag name="KSO_WM_TEMPLATE_CATEGORY" val="custom"/>
  <p:tag name="KSO_WM_TEMPLATE_INDEX" val="20183090"/>
  <p:tag name="KSO_WM_SLIDE_ID" val="custom20180799_26"/>
  <p:tag name="KSO_WM_SLIDE_INDEX" val="26"/>
  <p:tag name="KSO_WM_DIAGRAM_GROUP_CODE" val="q1-1"/>
  <p:tag name="KSO_WM_TEMPLATE_SUBCATEGORY" val="combine"/>
</p:tagLst>
</file>

<file path=ppt/tags/tag9.xml><?xml version="1.0" encoding="utf-8"?>
<p:tagLst xmlns:p="http://schemas.openxmlformats.org/presentationml/2006/main">
  <p:tag name="KSO_WM_TEMPLATE_CATEGORY" val="custom"/>
  <p:tag name="KSO_WM_TEMPLATE_INDEX" val="20183090"/>
</p:tagLst>
</file>

<file path=ppt/theme/theme1.xml><?xml version="1.0" encoding="utf-8"?>
<a:theme xmlns:a="http://schemas.openxmlformats.org/drawingml/2006/main" name="1_Office 主题​​">
  <a:themeElements>
    <a:clrScheme name="自定义 24">
      <a:dk1>
        <a:sysClr val="windowText" lastClr="000000"/>
      </a:dk1>
      <a:lt1>
        <a:sysClr val="window" lastClr="FFFFFF"/>
      </a:lt1>
      <a:dk2>
        <a:srgbClr val="242843"/>
      </a:dk2>
      <a:lt2>
        <a:srgbClr val="6F7188"/>
      </a:lt2>
      <a:accent1>
        <a:srgbClr val="6F7188"/>
      </a:accent1>
      <a:accent2>
        <a:srgbClr val="242843"/>
      </a:accent2>
      <a:accent3>
        <a:srgbClr val="6F7188"/>
      </a:accent3>
      <a:accent4>
        <a:srgbClr val="242843"/>
      </a:accent4>
      <a:accent5>
        <a:srgbClr val="FFFFFF"/>
      </a:accent5>
      <a:accent6>
        <a:srgbClr val="242843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FFFFFF"/>
      </a:lt2>
      <a:accent1>
        <a:srgbClr val="C6A770"/>
      </a:accent1>
      <a:accent2>
        <a:srgbClr val="4D3729"/>
      </a:accent2>
      <a:accent3>
        <a:srgbClr val="C30809"/>
      </a:accent3>
      <a:accent4>
        <a:srgbClr val="000000"/>
      </a:accent4>
      <a:accent5>
        <a:srgbClr val="FFFFFF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1032</Words>
  <Application>WPS 演示</Application>
  <PresentationFormat>宽屏</PresentationFormat>
  <Paragraphs>37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31" baseType="lpstr">
      <vt:lpstr>Arial</vt:lpstr>
      <vt:lpstr>宋体</vt:lpstr>
      <vt:lpstr>Wingdings</vt:lpstr>
      <vt:lpstr>方正清刻本悦宋简体</vt:lpstr>
      <vt:lpstr>微软雅黑</vt:lpstr>
      <vt:lpstr>黑体</vt:lpstr>
      <vt:lpstr>叶根友毛笔行书简体</vt:lpstr>
      <vt:lpstr>楷体</vt:lpstr>
      <vt:lpstr>Microsoft JhengHei UI</vt:lpstr>
      <vt:lpstr>Calibri</vt:lpstr>
      <vt:lpstr>Arial</vt:lpstr>
      <vt:lpstr>MS PGothic</vt:lpstr>
      <vt:lpstr>Gill Sans</vt:lpstr>
      <vt:lpstr>Arial Unicode MS</vt:lpstr>
      <vt:lpstr>Segoe Print</vt:lpstr>
      <vt:lpstr>1_Office 主题​​</vt:lpstr>
      <vt:lpstr>2_Office 主题</vt:lpstr>
      <vt:lpstr>礼而雅致  ——践行社会主义核心价值观，凝聚最美中国梦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今天我们提倡和弘扬社会主义核心价值观，要利用好中华优秀传统文化蕴含的丰富的思想道德资源，使其成为涵养社会主义核心价值观的重要源泉。 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Lenovo</cp:lastModifiedBy>
  <cp:revision>13</cp:revision>
  <dcterms:created xsi:type="dcterms:W3CDTF">2018-05-21T08:25:00Z</dcterms:created>
  <dcterms:modified xsi:type="dcterms:W3CDTF">2018-06-06T10:53:04Z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